
<file path=[Content_Types].xml><?xml version="1.0" encoding="utf-8"?>
<Types xmlns="http://schemas.openxmlformats.org/package/2006/content-types">
  <Override PartName="/ppt/slideLayouts/slideLayout39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s/slide4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93.xml" ContentType="application/vnd.openxmlformats-officedocument.presentationml.slideLayout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8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s/slide1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2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49.xml" ContentType="application/vnd.openxmlformats-officedocument.presentationml.slideLayout+xml"/>
  <Default Extension="png" ContentType="image/png"/>
  <Override PartName="/ppt/slideLayouts/slideLayout58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96.xml" ContentType="application/vnd.openxmlformats-officedocument.presentationml.slideLayout+xml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94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2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70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Override PartName="/ppt/slides/slide8.xml" ContentType="application/vnd.openxmlformats-officedocument.presentationml.slide+xml"/>
  <Override PartName="/ppt/slideLayouts/slideLayout59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97.xml" ContentType="application/vnd.openxmlformats-officedocument.presentationml.slideLayout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4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84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91.xml" ContentType="application/vnd.openxmlformats-officedocument.presentationml.slideLayout+xml"/>
  <Default Extension="rels" ContentType="application/vnd.openxmlformats-package.relationships+xml"/>
  <Override PartName="/ppt/slideLayouts/slideLayout2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s/slide12.xml" ContentType="application/vnd.openxmlformats-officedocument.presentationml.slide+xml"/>
  <Override PartName="/ppt/slideLayouts/slideLayout11.xml" ContentType="application/vnd.openxmlformats-officedocument.presentationml.slideLayout+xml"/>
  <Override PartName="/ppt/slideLayouts/slideLayout40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716" r:id="rId2"/>
  </p:sldMasterIdLst>
  <p:notesMasterIdLst>
    <p:notesMasterId r:id="rId18"/>
  </p:notesMasterIdLst>
  <p:sldIdLst>
    <p:sldId id="256" r:id="rId3"/>
    <p:sldId id="272" r:id="rId4"/>
    <p:sldId id="294" r:id="rId5"/>
    <p:sldId id="282" r:id="rId6"/>
    <p:sldId id="283" r:id="rId7"/>
    <p:sldId id="311" r:id="rId8"/>
    <p:sldId id="312" r:id="rId9"/>
    <p:sldId id="284" r:id="rId10"/>
    <p:sldId id="287" r:id="rId11"/>
    <p:sldId id="302" r:id="rId12"/>
    <p:sldId id="273" r:id="rId13"/>
    <p:sldId id="274" r:id="rId14"/>
    <p:sldId id="301" r:id="rId15"/>
    <p:sldId id="309" r:id="rId16"/>
    <p:sldId id="310" r:id="rId17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Helle Formatvorlage 1 - Akz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C083E6E3-FA7D-4D7B-A595-EF9225AFEA82}" styleName="Helle Formatvorlage 1 - Akz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vertBarState="maximized">
    <p:restoredLeft sz="14286" autoAdjust="0"/>
    <p:restoredTop sz="94660" autoAdjust="0"/>
  </p:normalViewPr>
  <p:slideViewPr>
    <p:cSldViewPr showGuides="1">
      <p:cViewPr>
        <p:scale>
          <a:sx n="70" d="100"/>
          <a:sy n="70" d="100"/>
        </p:scale>
        <p:origin x="-1116" y="-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2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howGuides="1">
      <p:cViewPr varScale="1">
        <p:scale>
          <a:sx n="50" d="100"/>
          <a:sy n="50" d="100"/>
        </p:scale>
        <p:origin x="2710" y="14"/>
      </p:cViewPr>
      <p:guideLst>
        <p:guide orient="horz" pos="2880"/>
        <p:guide pos="2160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5F88E8-A384-43EF-AD47-7131EA31A48D}" type="datetimeFigureOut">
              <a:rPr lang="de-DE" smtClean="0"/>
              <a:pPr/>
              <a:t>24.01.2017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D75B27-EA39-4F13-BC45-9C0ECB6C1EEB}" type="slidenum">
              <a:rPr lang="de-DE" smtClean="0"/>
              <a:pPr/>
              <a:t>‹Nº›</a:t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d-ID" sz="1200" kern="1200" dirty="0" smtClean="0">
                <a:solidFill>
                  <a:schemeClr val="tx1"/>
                </a:solidFill>
                <a:latin typeface="+mn-lt"/>
                <a:ea typeface="+mn-ea"/>
                <a:cs typeface="Adobe Devanagari" panose="02040503050201020203" pitchFamily="18" charset="0"/>
              </a:rPr>
              <a:t>Right Click </a:t>
            </a:r>
            <a:r>
              <a:rPr lang="id-ID" sz="1200" kern="1200" dirty="0" smtClean="0">
                <a:solidFill>
                  <a:schemeClr val="tx1"/>
                </a:solidFill>
                <a:latin typeface="+mn-lt"/>
                <a:ea typeface="+mn-ea"/>
                <a:cs typeface="Adobe Devanagari" panose="02040503050201020203" pitchFamily="18" charset="0"/>
                <a:sym typeface="Wingdings" panose="05000000000000000000" pitchFamily="2" charset="2"/>
              </a:rPr>
              <a:t> Format</a:t>
            </a:r>
            <a:r>
              <a:rPr lang="id-ID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Adobe Devanagari" panose="02040503050201020203" pitchFamily="18" charset="0"/>
                <a:sym typeface="Wingdings" panose="05000000000000000000" pitchFamily="2" charset="2"/>
              </a:rPr>
              <a:t> Background  Picture or Tecture Fill  </a:t>
            </a:r>
            <a:r>
              <a:rPr lang="id-ID" sz="12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Adobe Devanagari" panose="02040503050201020203" pitchFamily="18" charset="0"/>
                <a:sym typeface="Wingdings" panose="05000000000000000000" pitchFamily="2" charset="2"/>
              </a:rPr>
              <a:t>Choose File</a:t>
            </a:r>
            <a:r>
              <a:rPr lang="id-ID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Adobe Devanagari" panose="02040503050201020203" pitchFamily="18" charset="0"/>
                <a:sym typeface="Wingdings" panose="05000000000000000000" pitchFamily="2" charset="2"/>
              </a:rPr>
              <a:t> (Change With Your Own Pictures)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A1CCF78-BC82-45BB-9DCB-BAC0D96F1229}" type="slidenum">
              <a:rPr kumimoji="0" lang="id-ID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id-ID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2172373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lights_ppt_start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7" name="Titel 1"/>
          <p:cNvSpPr>
            <a:spLocks noGrp="1"/>
          </p:cNvSpPr>
          <p:nvPr>
            <p:ph type="ctrTitle" hasCustomPrompt="1"/>
          </p:nvPr>
        </p:nvSpPr>
        <p:spPr>
          <a:xfrm>
            <a:off x="0" y="4437112"/>
            <a:ext cx="9144000" cy="821953"/>
          </a:xfrm>
        </p:spPr>
        <p:txBody>
          <a:bodyPr lIns="0" tIns="0" rIns="0" bIns="0" anchor="t" anchorCtr="0">
            <a:noAutofit/>
          </a:bodyPr>
          <a:lstStyle>
            <a:lvl1pPr>
              <a:defRPr sz="5400" b="0" spc="-150">
                <a:solidFill>
                  <a:schemeClr val="tx2"/>
                </a:solidFill>
                <a:effectLst>
                  <a:outerShdw dist="12700" dir="16200000" algn="t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de-DE" dirty="0" smtClean="0"/>
              <a:t>The </a:t>
            </a:r>
            <a:r>
              <a:rPr lang="de-DE" dirty="0" err="1" smtClean="0"/>
              <a:t>Presentation</a:t>
            </a:r>
            <a:r>
              <a:rPr lang="de-DE" dirty="0" smtClean="0"/>
              <a:t> Title</a:t>
            </a:r>
            <a:endParaRPr lang="de-DE" dirty="0"/>
          </a:p>
        </p:txBody>
      </p:sp>
      <p:sp>
        <p:nvSpPr>
          <p:cNvPr id="9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0" y="5187057"/>
            <a:ext cx="9144000" cy="576064"/>
          </a:xfrm>
        </p:spPr>
        <p:txBody>
          <a:bodyPr>
            <a:normAutofit/>
          </a:bodyPr>
          <a:lstStyle>
            <a:lvl1pPr marL="0" indent="0" algn="ctr">
              <a:buNone/>
              <a:defRPr sz="1800" i="1">
                <a:solidFill>
                  <a:schemeClr val="accent2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Speakers Name, Date</a:t>
            </a:r>
            <a:endParaRPr lang="de-DE" dirty="0"/>
          </a:p>
        </p:txBody>
      </p:sp>
      <p:sp>
        <p:nvSpPr>
          <p:cNvPr id="13" name="Inhaltsplatzhalter 2"/>
          <p:cNvSpPr>
            <a:spLocks noGrp="1"/>
          </p:cNvSpPr>
          <p:nvPr>
            <p:ph idx="10" hasCustomPrompt="1"/>
          </p:nvPr>
        </p:nvSpPr>
        <p:spPr>
          <a:xfrm>
            <a:off x="539552" y="620688"/>
            <a:ext cx="8064896" cy="2304256"/>
          </a:xfrm>
        </p:spPr>
        <p:txBody>
          <a:bodyPr wrap="square" lIns="0" tIns="0" rIns="0" bIns="0" numCol="1" anchor="ctr" anchorCtr="0">
            <a:noAutofit/>
          </a:bodyPr>
          <a:lstStyle>
            <a:lvl1pPr marL="0" indent="-180000" algn="ctr">
              <a:lnSpc>
                <a:spcPct val="100000"/>
              </a:lnSpc>
              <a:spcBef>
                <a:spcPts val="100"/>
              </a:spcBef>
              <a:buFont typeface="Arial" pitchFamily="34" charset="0"/>
              <a:buNone/>
              <a:defRPr lang="de-DE" sz="4000" b="1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 err="1" smtClean="0"/>
              <a:t>Your</a:t>
            </a:r>
            <a:r>
              <a:rPr lang="de-DE" dirty="0" smtClean="0"/>
              <a:t> Logo </a:t>
            </a:r>
            <a:r>
              <a:rPr lang="de-DE" dirty="0" err="1" smtClean="0"/>
              <a:t>or</a:t>
            </a:r>
            <a:r>
              <a:rPr lang="de-DE" dirty="0" smtClean="0"/>
              <a:t> Company Name</a:t>
            </a:r>
          </a:p>
        </p:txBody>
      </p:sp>
    </p:spTree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15"/>
          <p:cNvSpPr>
            <a:spLocks noGrp="1"/>
          </p:cNvSpPr>
          <p:nvPr>
            <p:ph type="title"/>
          </p:nvPr>
        </p:nvSpPr>
        <p:spPr>
          <a:xfrm>
            <a:off x="628650" y="249378"/>
            <a:ext cx="7886700" cy="612775"/>
          </a:xfrm>
        </p:spPr>
        <p:txBody>
          <a:bodyPr>
            <a:normAutofit/>
          </a:bodyPr>
          <a:lstStyle>
            <a:lvl1pPr algn="ctr"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id-ID" dirty="0"/>
          </a:p>
        </p:txBody>
      </p:sp>
      <p:sp>
        <p:nvSpPr>
          <p:cNvPr id="24" name="Subtitle 2"/>
          <p:cNvSpPr>
            <a:spLocks noGrp="1"/>
          </p:cNvSpPr>
          <p:nvPr>
            <p:ph type="subTitle" idx="1"/>
          </p:nvPr>
        </p:nvSpPr>
        <p:spPr>
          <a:xfrm>
            <a:off x="1143000" y="805861"/>
            <a:ext cx="6858000" cy="487363"/>
          </a:xfrm>
        </p:spPr>
        <p:txBody>
          <a:bodyPr>
            <a:normAutofit/>
          </a:bodyPr>
          <a:lstStyle>
            <a:lvl1pPr marL="0" indent="0" algn="ctr">
              <a:buNone/>
              <a:defRPr sz="1275">
                <a:solidFill>
                  <a:schemeClr val="bg1">
                    <a:lumMod val="65000"/>
                  </a:schemeClr>
                </a:solidFill>
              </a:defRPr>
            </a:lvl1pPr>
            <a:lvl2pPr marL="342884" indent="0" algn="ctr">
              <a:buNone/>
              <a:defRPr sz="1500"/>
            </a:lvl2pPr>
            <a:lvl3pPr marL="685766" indent="0" algn="ctr">
              <a:buNone/>
              <a:defRPr sz="1350"/>
            </a:lvl3pPr>
            <a:lvl4pPr marL="1028649" indent="0" algn="ctr">
              <a:buNone/>
              <a:defRPr sz="1200"/>
            </a:lvl4pPr>
            <a:lvl5pPr marL="1371532" indent="0" algn="ctr">
              <a:buNone/>
              <a:defRPr sz="1200"/>
            </a:lvl5pPr>
            <a:lvl6pPr marL="1714415" indent="0" algn="ctr">
              <a:buNone/>
              <a:defRPr sz="1200"/>
            </a:lvl6pPr>
            <a:lvl7pPr marL="2057297" indent="0" algn="ctr">
              <a:buNone/>
              <a:defRPr sz="1200"/>
            </a:lvl7pPr>
            <a:lvl8pPr marL="2400180" indent="0" algn="ctr">
              <a:buNone/>
              <a:defRPr sz="1200"/>
            </a:lvl8pPr>
            <a:lvl9pPr marL="2743064" indent="0" algn="ctr">
              <a:buNone/>
              <a:defRPr sz="1200"/>
            </a:lvl9pPr>
          </a:lstStyle>
          <a:p>
            <a:r>
              <a:rPr lang="en-US" dirty="0" smtClean="0"/>
              <a:t>Click to edit Master subtitle style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xmlns="" val="377414955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lcome Me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3183" y="-12435"/>
            <a:ext cx="9149500" cy="4012729"/>
          </a:xfrm>
          <a:prstGeom prst="rect">
            <a:avLst/>
          </a:prstGeom>
          <a:pattFill prst="zigZag">
            <a:fgClr>
              <a:srgbClr val="001146"/>
            </a:fgClr>
            <a:bgClr>
              <a:srgbClr val="3F4E63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 sz="1350"/>
          </a:p>
        </p:txBody>
      </p:sp>
      <p:sp>
        <p:nvSpPr>
          <p:cNvPr id="7" name="Oval 6"/>
          <p:cNvSpPr/>
          <p:nvPr userDrawn="1"/>
        </p:nvSpPr>
        <p:spPr>
          <a:xfrm>
            <a:off x="4370685" y="3723965"/>
            <a:ext cx="414494" cy="552659"/>
          </a:xfrm>
          <a:prstGeom prst="ellipse">
            <a:avLst/>
          </a:prstGeom>
          <a:pattFill prst="zigZag">
            <a:fgClr>
              <a:srgbClr val="001146"/>
            </a:fgClr>
            <a:bgClr>
              <a:srgbClr val="3F4E63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8" name="Oval 7"/>
          <p:cNvSpPr/>
          <p:nvPr userDrawn="1"/>
        </p:nvSpPr>
        <p:spPr>
          <a:xfrm>
            <a:off x="3857462" y="798006"/>
            <a:ext cx="1429077" cy="1905436"/>
          </a:xfrm>
          <a:prstGeom prst="ellipse">
            <a:avLst/>
          </a:prstGeom>
          <a:noFill/>
          <a:ln w="28575">
            <a:solidFill>
              <a:schemeClr val="bg1">
                <a:lumMod val="65000"/>
              </a:schemeClr>
            </a:solidFill>
            <a:prstDash val="lgDashDot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0"/>
          </p:nvPr>
        </p:nvSpPr>
        <p:spPr>
          <a:xfrm>
            <a:off x="3942949" y="904080"/>
            <a:ext cx="1269965" cy="1693288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1050">
                <a:solidFill>
                  <a:schemeClr val="bg1"/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15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390525" y="4773482"/>
            <a:ext cx="8362950" cy="1382123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1050">
                <a:solidFill>
                  <a:schemeClr val="bg1">
                    <a:lumMod val="65000"/>
                  </a:schemeClr>
                </a:solidFill>
              </a:defRPr>
            </a:lvl1pPr>
            <a:lvl2pPr algn="just">
              <a:defRPr/>
            </a:lvl2pPr>
            <a:lvl3pPr algn="just">
              <a:defRPr/>
            </a:lvl3pPr>
            <a:lvl4pPr algn="just">
              <a:defRPr/>
            </a:lvl4pPr>
            <a:lvl5pPr algn="just">
              <a:defRPr/>
            </a:lvl5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xmlns="" val="55349214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50"/>
                            </p:stCondLst>
                            <p:childTnLst>
                              <p:par>
                                <p:cTn id="9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5" grpId="0" build="p">
        <p:tmplLst>
          <p:tmpl lvl="1">
            <p:tnLst>
              <p:par>
                <p:cTn presetID="10" presetClass="entr" presetSubtype="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d Ba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0" y="1651000"/>
            <a:ext cx="9144000" cy="2997200"/>
          </a:xfrm>
        </p:spPr>
        <p:txBody>
          <a:bodyPr/>
          <a:lstStyle/>
          <a:p>
            <a:endParaRPr lang="id-ID"/>
          </a:p>
        </p:txBody>
      </p:sp>
      <p:sp>
        <p:nvSpPr>
          <p:cNvPr id="7" name="Title 15"/>
          <p:cNvSpPr>
            <a:spLocks noGrp="1"/>
          </p:cNvSpPr>
          <p:nvPr>
            <p:ph type="title"/>
          </p:nvPr>
        </p:nvSpPr>
        <p:spPr>
          <a:xfrm>
            <a:off x="628650" y="249378"/>
            <a:ext cx="7886700" cy="612775"/>
          </a:xfrm>
        </p:spPr>
        <p:txBody>
          <a:bodyPr>
            <a:normAutofit/>
          </a:bodyPr>
          <a:lstStyle>
            <a:lvl1pPr algn="ctr"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id-ID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1143000" y="805861"/>
            <a:ext cx="6858000" cy="487363"/>
          </a:xfrm>
        </p:spPr>
        <p:txBody>
          <a:bodyPr>
            <a:normAutofit/>
          </a:bodyPr>
          <a:lstStyle>
            <a:lvl1pPr marL="0" indent="0" algn="ctr">
              <a:buNone/>
              <a:defRPr sz="1275">
                <a:solidFill>
                  <a:schemeClr val="bg1">
                    <a:lumMod val="65000"/>
                  </a:schemeClr>
                </a:solidFill>
              </a:defRPr>
            </a:lvl1pPr>
            <a:lvl2pPr marL="342884" indent="0" algn="ctr">
              <a:buNone/>
              <a:defRPr sz="1500"/>
            </a:lvl2pPr>
            <a:lvl3pPr marL="685766" indent="0" algn="ctr">
              <a:buNone/>
              <a:defRPr sz="1350"/>
            </a:lvl3pPr>
            <a:lvl4pPr marL="1028649" indent="0" algn="ctr">
              <a:buNone/>
              <a:defRPr sz="1200"/>
            </a:lvl4pPr>
            <a:lvl5pPr marL="1371532" indent="0" algn="ctr">
              <a:buNone/>
              <a:defRPr sz="1200"/>
            </a:lvl5pPr>
            <a:lvl6pPr marL="1714415" indent="0" algn="ctr">
              <a:buNone/>
              <a:defRPr sz="1200"/>
            </a:lvl6pPr>
            <a:lvl7pPr marL="2057297" indent="0" algn="ctr">
              <a:buNone/>
              <a:defRPr sz="1200"/>
            </a:lvl7pPr>
            <a:lvl8pPr marL="2400180" indent="0" algn="ctr">
              <a:buNone/>
              <a:defRPr sz="1200"/>
            </a:lvl8pPr>
            <a:lvl9pPr marL="2743064" indent="0" algn="ctr">
              <a:buNone/>
              <a:defRPr sz="1200"/>
            </a:lvl9pPr>
          </a:lstStyle>
          <a:p>
            <a:r>
              <a:rPr lang="en-US" dirty="0" smtClean="0"/>
              <a:t>Click to edit Master subtitle style</a:t>
            </a:r>
            <a:endParaRPr lang="id-ID" dirty="0"/>
          </a:p>
        </p:txBody>
      </p:sp>
      <p:sp>
        <p:nvSpPr>
          <p:cNvPr id="9" name="Teardrop 8"/>
          <p:cNvSpPr/>
          <p:nvPr userDrawn="1"/>
        </p:nvSpPr>
        <p:spPr>
          <a:xfrm>
            <a:off x="8556173" y="249373"/>
            <a:ext cx="381000" cy="508000"/>
          </a:xfrm>
          <a:prstGeom prst="teardrop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10" name="Teardrop 9"/>
          <p:cNvSpPr/>
          <p:nvPr userDrawn="1"/>
        </p:nvSpPr>
        <p:spPr>
          <a:xfrm>
            <a:off x="8528372" y="224661"/>
            <a:ext cx="381000" cy="508000"/>
          </a:xfrm>
          <a:prstGeom prst="teardrop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11" name="TextBox 10"/>
          <p:cNvSpPr txBox="1"/>
          <p:nvPr userDrawn="1"/>
        </p:nvSpPr>
        <p:spPr>
          <a:xfrm>
            <a:off x="8528372" y="308064"/>
            <a:ext cx="3810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E29D02EF-5C28-485F-9534-F8F50AEFA68D}" type="slidenum">
              <a:rPr lang="id-ID" sz="1050" smtClean="0">
                <a:solidFill>
                  <a:schemeClr val="bg1"/>
                </a:solidFill>
                <a:latin typeface="+mj-lt"/>
              </a:rPr>
              <a:pPr algn="ctr"/>
              <a:t>‹Nº›</a:t>
            </a:fld>
            <a:endParaRPr lang="id-ID" sz="105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5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390525" y="5005978"/>
            <a:ext cx="8362950" cy="1382123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900">
                <a:solidFill>
                  <a:schemeClr val="bg1">
                    <a:lumMod val="65000"/>
                  </a:schemeClr>
                </a:solidFill>
              </a:defRPr>
            </a:lvl1pPr>
            <a:lvl2pPr algn="just">
              <a:defRPr/>
            </a:lvl2pPr>
            <a:lvl3pPr algn="just">
              <a:defRPr/>
            </a:lvl3pPr>
            <a:lvl4pPr algn="just">
              <a:defRPr/>
            </a:lvl4pPr>
            <a:lvl5pPr algn="just">
              <a:defRPr/>
            </a:lvl5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xmlns="" val="161349307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10" presetClass="entr" presetSubtype="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3183" y="-12435"/>
            <a:ext cx="9149500" cy="4012729"/>
          </a:xfrm>
          <a:prstGeom prst="rect">
            <a:avLst/>
          </a:prstGeom>
          <a:pattFill prst="zigZag">
            <a:fgClr>
              <a:srgbClr val="001146"/>
            </a:fgClr>
            <a:bgClr>
              <a:srgbClr val="3F4E63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 sz="1350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2341770" y="1293226"/>
            <a:ext cx="4460465" cy="3325345"/>
            <a:chOff x="1763688" y="1124744"/>
            <a:chExt cx="5652564" cy="3166095"/>
          </a:xfrm>
        </p:grpSpPr>
        <p:sp>
          <p:nvSpPr>
            <p:cNvPr id="9" name="Rectangle 8"/>
            <p:cNvSpPr/>
            <p:nvPr/>
          </p:nvSpPr>
          <p:spPr>
            <a:xfrm>
              <a:off x="2699792" y="1397918"/>
              <a:ext cx="3744416" cy="230425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pic>
          <p:nvPicPr>
            <p:cNvPr id="10" name="Picture 3" descr="F:\Trabajos\Envato\Graphic River\Duckson\Elements\laptop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63688" y="1124744"/>
              <a:ext cx="5652564" cy="3166095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" name="Title 15"/>
          <p:cNvSpPr>
            <a:spLocks noGrp="1"/>
          </p:cNvSpPr>
          <p:nvPr>
            <p:ph type="title"/>
          </p:nvPr>
        </p:nvSpPr>
        <p:spPr>
          <a:xfrm>
            <a:off x="628650" y="249378"/>
            <a:ext cx="7886700" cy="612775"/>
          </a:xfrm>
        </p:spPr>
        <p:txBody>
          <a:bodyPr>
            <a:normAutofit/>
          </a:bodyPr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id-ID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>
          <a:xfrm>
            <a:off x="1143000" y="805861"/>
            <a:ext cx="6858000" cy="487363"/>
          </a:xfrm>
        </p:spPr>
        <p:txBody>
          <a:bodyPr>
            <a:normAutofit/>
          </a:bodyPr>
          <a:lstStyle>
            <a:lvl1pPr marL="0" indent="0" algn="ctr">
              <a:buNone/>
              <a:defRPr sz="1275">
                <a:solidFill>
                  <a:schemeClr val="bg1"/>
                </a:solidFill>
              </a:defRPr>
            </a:lvl1pPr>
            <a:lvl2pPr marL="342884" indent="0" algn="ctr">
              <a:buNone/>
              <a:defRPr sz="1500"/>
            </a:lvl2pPr>
            <a:lvl3pPr marL="685766" indent="0" algn="ctr">
              <a:buNone/>
              <a:defRPr sz="1350"/>
            </a:lvl3pPr>
            <a:lvl4pPr marL="1028649" indent="0" algn="ctr">
              <a:buNone/>
              <a:defRPr sz="1200"/>
            </a:lvl4pPr>
            <a:lvl5pPr marL="1371532" indent="0" algn="ctr">
              <a:buNone/>
              <a:defRPr sz="1200"/>
            </a:lvl5pPr>
            <a:lvl6pPr marL="1714415" indent="0" algn="ctr">
              <a:buNone/>
              <a:defRPr sz="1200"/>
            </a:lvl6pPr>
            <a:lvl7pPr marL="2057297" indent="0" algn="ctr">
              <a:buNone/>
              <a:defRPr sz="1200"/>
            </a:lvl7pPr>
            <a:lvl8pPr marL="2400180" indent="0" algn="ctr">
              <a:buNone/>
              <a:defRPr sz="1200"/>
            </a:lvl8pPr>
            <a:lvl9pPr marL="2743064" indent="0" algn="ctr">
              <a:buNone/>
              <a:defRPr sz="1200"/>
            </a:lvl9pPr>
          </a:lstStyle>
          <a:p>
            <a:r>
              <a:rPr lang="en-US" dirty="0" smtClean="0"/>
              <a:t>Click to edit Master subtitle style</a:t>
            </a:r>
            <a:endParaRPr lang="id-ID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3209924" y="1580138"/>
            <a:ext cx="2724150" cy="2287015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xmlns="" val="352354742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/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phone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3183" y="-12436"/>
            <a:ext cx="9149500" cy="3600763"/>
          </a:xfrm>
          <a:prstGeom prst="rect">
            <a:avLst/>
          </a:prstGeom>
          <a:pattFill prst="zigZag">
            <a:fgClr>
              <a:srgbClr val="001146"/>
            </a:fgClr>
            <a:bgClr>
              <a:srgbClr val="3F4E63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 sz="1350"/>
          </a:p>
        </p:txBody>
      </p:sp>
      <p:pic>
        <p:nvPicPr>
          <p:cNvPr id="7" name="Picture 6" descr="iPhone6_mockup_front_white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07820" y="818699"/>
            <a:ext cx="2579900" cy="5380583"/>
          </a:xfrm>
          <a:prstGeom prst="rect">
            <a:avLst/>
          </a:prstGeom>
        </p:spPr>
      </p:pic>
      <p:sp>
        <p:nvSpPr>
          <p:cNvPr id="6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699143" y="1661444"/>
            <a:ext cx="1565139" cy="3682845"/>
          </a:xfrm>
        </p:spPr>
        <p:txBody>
          <a:bodyPr>
            <a:normAutofit/>
          </a:bodyPr>
          <a:lstStyle>
            <a:lvl1pPr>
              <a:defRPr sz="135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Title 15"/>
          <p:cNvSpPr>
            <a:spLocks noGrp="1"/>
          </p:cNvSpPr>
          <p:nvPr>
            <p:ph type="title"/>
          </p:nvPr>
        </p:nvSpPr>
        <p:spPr>
          <a:xfrm>
            <a:off x="2813700" y="1104958"/>
            <a:ext cx="5615927" cy="612775"/>
          </a:xfrm>
        </p:spPr>
        <p:txBody>
          <a:bodyPr>
            <a:normAutofit/>
          </a:bodyPr>
          <a:lstStyle>
            <a:lvl1pPr algn="l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id-ID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2811532" y="1661441"/>
            <a:ext cx="5618095" cy="487363"/>
          </a:xfrm>
        </p:spPr>
        <p:txBody>
          <a:bodyPr>
            <a:normAutofit/>
          </a:bodyPr>
          <a:lstStyle>
            <a:lvl1pPr marL="0" indent="0" algn="l">
              <a:buNone/>
              <a:defRPr sz="1275">
                <a:solidFill>
                  <a:schemeClr val="bg1"/>
                </a:solidFill>
              </a:defRPr>
            </a:lvl1pPr>
            <a:lvl2pPr marL="342884" indent="0" algn="ctr">
              <a:buNone/>
              <a:defRPr sz="1500"/>
            </a:lvl2pPr>
            <a:lvl3pPr marL="685766" indent="0" algn="ctr">
              <a:buNone/>
              <a:defRPr sz="1350"/>
            </a:lvl3pPr>
            <a:lvl4pPr marL="1028649" indent="0" algn="ctr">
              <a:buNone/>
              <a:defRPr sz="1200"/>
            </a:lvl4pPr>
            <a:lvl5pPr marL="1371532" indent="0" algn="ctr">
              <a:buNone/>
              <a:defRPr sz="1200"/>
            </a:lvl5pPr>
            <a:lvl6pPr marL="1714415" indent="0" algn="ctr">
              <a:buNone/>
              <a:defRPr sz="1200"/>
            </a:lvl6pPr>
            <a:lvl7pPr marL="2057297" indent="0" algn="ctr">
              <a:buNone/>
              <a:defRPr sz="1200"/>
            </a:lvl7pPr>
            <a:lvl8pPr marL="2400180" indent="0" algn="ctr">
              <a:buNone/>
              <a:defRPr sz="1200"/>
            </a:lvl8pPr>
            <a:lvl9pPr marL="2743064" indent="0" algn="ctr">
              <a:buNone/>
              <a:defRPr sz="1200"/>
            </a:lvl9pPr>
          </a:lstStyle>
          <a:p>
            <a:r>
              <a:rPr lang="en-US" dirty="0" smtClean="0"/>
              <a:t>Click to edit Master subtitle style</a:t>
            </a:r>
            <a:endParaRPr lang="id-ID" dirty="0"/>
          </a:p>
        </p:txBody>
      </p:sp>
      <p:sp>
        <p:nvSpPr>
          <p:cNvPr id="15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2755605" y="3809998"/>
            <a:ext cx="5879240" cy="2036623"/>
          </a:xfrm>
        </p:spPr>
        <p:txBody>
          <a:bodyPr>
            <a:normAutofit/>
          </a:bodyPr>
          <a:lstStyle>
            <a:lvl1pPr marL="0" indent="0" algn="just">
              <a:lnSpc>
                <a:spcPct val="150000"/>
              </a:lnSpc>
              <a:buNone/>
              <a:defRPr sz="1200">
                <a:solidFill>
                  <a:schemeClr val="bg1">
                    <a:lumMod val="65000"/>
                  </a:schemeClr>
                </a:solidFill>
              </a:defRPr>
            </a:lvl1pPr>
            <a:lvl2pPr algn="just">
              <a:defRPr/>
            </a:lvl2pPr>
            <a:lvl3pPr algn="just">
              <a:defRPr/>
            </a:lvl3pPr>
            <a:lvl4pPr algn="just">
              <a:defRPr/>
            </a:lvl4pPr>
            <a:lvl5pPr algn="just">
              <a:defRPr/>
            </a:lvl5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xmlns="" val="187767447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10" presetClass="entr" presetSubtype="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ktop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3183" y="-12436"/>
            <a:ext cx="9140819" cy="3960323"/>
          </a:xfrm>
          <a:prstGeom prst="rect">
            <a:avLst/>
          </a:prstGeom>
          <a:pattFill prst="zigZag">
            <a:fgClr>
              <a:srgbClr val="001146"/>
            </a:fgClr>
            <a:bgClr>
              <a:srgbClr val="3F4E63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 sz="1350"/>
          </a:p>
        </p:txBody>
      </p:sp>
      <p:pic>
        <p:nvPicPr>
          <p:cNvPr id="6" name="Picture 5" descr="iMac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429367" y="1187207"/>
            <a:ext cx="4947534" cy="5781071"/>
          </a:xfrm>
          <a:prstGeom prst="rect">
            <a:avLst/>
          </a:prstGeom>
        </p:spPr>
      </p:pic>
      <p:sp>
        <p:nvSpPr>
          <p:cNvPr id="10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5110162" y="2006601"/>
            <a:ext cx="3633788" cy="2705100"/>
          </a:xfrm>
        </p:spPr>
        <p:txBody>
          <a:bodyPr>
            <a:normAutofit/>
          </a:bodyPr>
          <a:lstStyle>
            <a:lvl1pPr>
              <a:defRPr sz="1350">
                <a:solidFill>
                  <a:schemeClr val="bg1"/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11" name="Title 15"/>
          <p:cNvSpPr>
            <a:spLocks noGrp="1"/>
          </p:cNvSpPr>
          <p:nvPr>
            <p:ph type="title"/>
          </p:nvPr>
        </p:nvSpPr>
        <p:spPr>
          <a:xfrm>
            <a:off x="628650" y="249378"/>
            <a:ext cx="7886700" cy="612775"/>
          </a:xfrm>
        </p:spPr>
        <p:txBody>
          <a:bodyPr>
            <a:normAutofit/>
          </a:bodyPr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id-ID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>
          <a:xfrm>
            <a:off x="1143000" y="805861"/>
            <a:ext cx="6858000" cy="487363"/>
          </a:xfrm>
        </p:spPr>
        <p:txBody>
          <a:bodyPr>
            <a:normAutofit/>
          </a:bodyPr>
          <a:lstStyle>
            <a:lvl1pPr marL="0" indent="0" algn="ctr">
              <a:buNone/>
              <a:defRPr sz="1275">
                <a:solidFill>
                  <a:schemeClr val="bg1"/>
                </a:solidFill>
              </a:defRPr>
            </a:lvl1pPr>
            <a:lvl2pPr marL="342884" indent="0" algn="ctr">
              <a:buNone/>
              <a:defRPr sz="1500"/>
            </a:lvl2pPr>
            <a:lvl3pPr marL="685766" indent="0" algn="ctr">
              <a:buNone/>
              <a:defRPr sz="1350"/>
            </a:lvl3pPr>
            <a:lvl4pPr marL="1028649" indent="0" algn="ctr">
              <a:buNone/>
              <a:defRPr sz="1200"/>
            </a:lvl4pPr>
            <a:lvl5pPr marL="1371532" indent="0" algn="ctr">
              <a:buNone/>
              <a:defRPr sz="1200"/>
            </a:lvl5pPr>
            <a:lvl6pPr marL="1714415" indent="0" algn="ctr">
              <a:buNone/>
              <a:defRPr sz="1200"/>
            </a:lvl6pPr>
            <a:lvl7pPr marL="2057297" indent="0" algn="ctr">
              <a:buNone/>
              <a:defRPr sz="1200"/>
            </a:lvl7pPr>
            <a:lvl8pPr marL="2400180" indent="0" algn="ctr">
              <a:buNone/>
              <a:defRPr sz="1200"/>
            </a:lvl8pPr>
            <a:lvl9pPr marL="2743064" indent="0" algn="ctr">
              <a:buNone/>
              <a:defRPr sz="1200"/>
            </a:lvl9pPr>
          </a:lstStyle>
          <a:p>
            <a:r>
              <a:rPr lang="en-US" dirty="0" smtClean="0"/>
              <a:t>Click to edit Master subtitle style</a:t>
            </a:r>
            <a:endParaRPr lang="id-ID" dirty="0"/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241568" y="4209696"/>
            <a:ext cx="4468547" cy="2036623"/>
          </a:xfrm>
        </p:spPr>
        <p:txBody>
          <a:bodyPr>
            <a:normAutofit/>
          </a:bodyPr>
          <a:lstStyle>
            <a:lvl1pPr marL="0" indent="0" algn="just">
              <a:lnSpc>
                <a:spcPct val="150000"/>
              </a:lnSpc>
              <a:buNone/>
              <a:defRPr sz="1050">
                <a:solidFill>
                  <a:schemeClr val="bg1">
                    <a:lumMod val="65000"/>
                  </a:schemeClr>
                </a:solidFill>
              </a:defRPr>
            </a:lvl1pPr>
            <a:lvl2pPr algn="just">
              <a:defRPr/>
            </a:lvl2pPr>
            <a:lvl3pPr algn="just">
              <a:defRPr/>
            </a:lvl3pPr>
            <a:lvl4pPr algn="just">
              <a:defRPr/>
            </a:lvl4pPr>
            <a:lvl5pPr algn="just">
              <a:defRPr/>
            </a:lvl5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xmlns="" val="112194309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10" presetClass="entr" presetSubtype="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owser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/>
          <p:cNvSpPr/>
          <p:nvPr userDrawn="1"/>
        </p:nvSpPr>
        <p:spPr>
          <a:xfrm>
            <a:off x="3183" y="-12436"/>
            <a:ext cx="9140819" cy="3960323"/>
          </a:xfrm>
          <a:prstGeom prst="rect">
            <a:avLst/>
          </a:prstGeom>
          <a:pattFill prst="zigZag">
            <a:fgClr>
              <a:srgbClr val="001146"/>
            </a:fgClr>
            <a:bgClr>
              <a:srgbClr val="3F4E63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 sz="1350"/>
          </a:p>
        </p:txBody>
      </p:sp>
      <p:grpSp>
        <p:nvGrpSpPr>
          <p:cNvPr id="6" name="Group 5"/>
          <p:cNvGrpSpPr/>
          <p:nvPr userDrawn="1"/>
        </p:nvGrpSpPr>
        <p:grpSpPr>
          <a:xfrm>
            <a:off x="4330591" y="2643124"/>
            <a:ext cx="4813411" cy="4214877"/>
            <a:chOff x="1017405" y="2693983"/>
            <a:chExt cx="6794663" cy="4462905"/>
          </a:xfrm>
        </p:grpSpPr>
        <p:grpSp>
          <p:nvGrpSpPr>
            <p:cNvPr id="7" name="Group 6"/>
            <p:cNvGrpSpPr/>
            <p:nvPr/>
          </p:nvGrpSpPr>
          <p:grpSpPr>
            <a:xfrm>
              <a:off x="1017405" y="2693983"/>
              <a:ext cx="6794663" cy="4462905"/>
              <a:chOff x="1017405" y="2693983"/>
              <a:chExt cx="6794663" cy="4462905"/>
            </a:xfrm>
          </p:grpSpPr>
          <p:sp>
            <p:nvSpPr>
              <p:cNvPr id="10" name="AutoShape 1"/>
              <p:cNvSpPr>
                <a:spLocks/>
              </p:cNvSpPr>
              <p:nvPr/>
            </p:nvSpPr>
            <p:spPr bwMode="auto">
              <a:xfrm>
                <a:off x="1017405" y="2693983"/>
                <a:ext cx="6794663" cy="4462905"/>
              </a:xfrm>
              <a:prstGeom prst="roundRect">
                <a:avLst>
                  <a:gd name="adj" fmla="val 1292"/>
                </a:avLst>
              </a:prstGeom>
              <a:solidFill>
                <a:srgbClr val="343434"/>
              </a:solidFill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  <a:effectLst>
                <a:outerShdw blurRad="254000" dist="114299" dir="5340024" algn="ctr" rotWithShape="0">
                  <a:schemeClr val="bg2">
                    <a:alpha val="39000"/>
                  </a:schemeClr>
                </a:outerShdw>
              </a:effectLst>
            </p:spPr>
            <p:txBody>
              <a:bodyPr lIns="0" tIns="0" rIns="0" bIns="0"/>
              <a:lstStyle/>
              <a:p>
                <a:endParaRPr lang="id-ID" sz="1350"/>
              </a:p>
            </p:txBody>
          </p:sp>
          <p:sp>
            <p:nvSpPr>
              <p:cNvPr id="11" name="Rectangle 2"/>
              <p:cNvSpPr>
                <a:spLocks/>
              </p:cNvSpPr>
              <p:nvPr/>
            </p:nvSpPr>
            <p:spPr bwMode="auto">
              <a:xfrm>
                <a:off x="1017405" y="3024940"/>
                <a:ext cx="6794663" cy="315914"/>
              </a:xfrm>
              <a:prstGeom prst="rect">
                <a:avLst/>
              </a:prstGeom>
              <a:solidFill>
                <a:srgbClr val="CDCDCD"/>
              </a:solidFill>
              <a:ln w="25400" cap="flat">
                <a:solidFill>
                  <a:srgbClr val="CDCDCD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sz="1350"/>
              </a:p>
            </p:txBody>
          </p:sp>
          <p:sp>
            <p:nvSpPr>
              <p:cNvPr id="12" name="AutoShape 3"/>
              <p:cNvSpPr>
                <a:spLocks/>
              </p:cNvSpPr>
              <p:nvPr/>
            </p:nvSpPr>
            <p:spPr bwMode="auto">
              <a:xfrm>
                <a:off x="2035351" y="2779230"/>
                <a:ext cx="2717865" cy="561624"/>
              </a:xfrm>
              <a:prstGeom prst="roundRect">
                <a:avLst>
                  <a:gd name="adj" fmla="val 11986"/>
                </a:avLst>
              </a:prstGeom>
              <a:solidFill>
                <a:srgbClr val="CDCDCD"/>
              </a:solidFill>
              <a:ln w="25400" cap="flat">
                <a:solidFill>
                  <a:srgbClr val="CDCDCD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sz="1350"/>
              </a:p>
            </p:txBody>
          </p:sp>
          <p:sp>
            <p:nvSpPr>
              <p:cNvPr id="13" name="Oval 4"/>
              <p:cNvSpPr>
                <a:spLocks/>
              </p:cNvSpPr>
              <p:nvPr/>
            </p:nvSpPr>
            <p:spPr bwMode="auto">
              <a:xfrm>
                <a:off x="1137753" y="2814331"/>
                <a:ext cx="95903" cy="95276"/>
              </a:xfrm>
              <a:prstGeom prst="ellipse">
                <a:avLst/>
              </a:prstGeom>
              <a:solidFill>
                <a:schemeClr val="accent2"/>
              </a:solidFill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sz="1350"/>
              </a:p>
            </p:txBody>
          </p:sp>
          <p:sp>
            <p:nvSpPr>
              <p:cNvPr id="14" name="Oval 5"/>
              <p:cNvSpPr>
                <a:spLocks/>
              </p:cNvSpPr>
              <p:nvPr/>
            </p:nvSpPr>
            <p:spPr bwMode="auto">
              <a:xfrm>
                <a:off x="1307620" y="2814331"/>
                <a:ext cx="95903" cy="95276"/>
              </a:xfrm>
              <a:prstGeom prst="ellipse">
                <a:avLst/>
              </a:prstGeom>
              <a:solidFill>
                <a:schemeClr val="accent3"/>
              </a:solidFill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sz="1350"/>
              </a:p>
            </p:txBody>
          </p:sp>
          <p:sp>
            <p:nvSpPr>
              <p:cNvPr id="15" name="Oval 6"/>
              <p:cNvSpPr>
                <a:spLocks/>
              </p:cNvSpPr>
              <p:nvPr/>
            </p:nvSpPr>
            <p:spPr bwMode="auto">
              <a:xfrm>
                <a:off x="1477486" y="2814331"/>
                <a:ext cx="95903" cy="95276"/>
              </a:xfrm>
              <a:prstGeom prst="ellipse">
                <a:avLst/>
              </a:prstGeom>
              <a:solidFill>
                <a:schemeClr val="accent4"/>
              </a:solidFill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sz="1350"/>
              </a:p>
            </p:txBody>
          </p:sp>
          <p:sp>
            <p:nvSpPr>
              <p:cNvPr id="16" name="Rectangle 11"/>
              <p:cNvSpPr>
                <a:spLocks/>
              </p:cNvSpPr>
              <p:nvPr/>
            </p:nvSpPr>
            <p:spPr bwMode="auto">
              <a:xfrm>
                <a:off x="2205844" y="3085114"/>
                <a:ext cx="5104773" cy="200580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B3B3B3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sz="1350" dirty="0"/>
              </a:p>
            </p:txBody>
          </p:sp>
          <p:sp>
            <p:nvSpPr>
              <p:cNvPr id="17" name="Freeform 9"/>
              <p:cNvSpPr>
                <a:spLocks/>
              </p:cNvSpPr>
              <p:nvPr/>
            </p:nvSpPr>
            <p:spPr bwMode="auto">
              <a:xfrm rot="18900000">
                <a:off x="4580706" y="2849676"/>
                <a:ext cx="99497" cy="99497"/>
              </a:xfrm>
              <a:custGeom>
                <a:avLst/>
                <a:gdLst>
                  <a:gd name="T0" fmla="*/ 42 w 64"/>
                  <a:gd name="T1" fmla="*/ 0 h 64"/>
                  <a:gd name="T2" fmla="*/ 21 w 64"/>
                  <a:gd name="T3" fmla="*/ 0 h 64"/>
                  <a:gd name="T4" fmla="*/ 21 w 64"/>
                  <a:gd name="T5" fmla="*/ 21 h 64"/>
                  <a:gd name="T6" fmla="*/ 0 w 64"/>
                  <a:gd name="T7" fmla="*/ 21 h 64"/>
                  <a:gd name="T8" fmla="*/ 0 w 64"/>
                  <a:gd name="T9" fmla="*/ 42 h 64"/>
                  <a:gd name="T10" fmla="*/ 21 w 64"/>
                  <a:gd name="T11" fmla="*/ 42 h 64"/>
                  <a:gd name="T12" fmla="*/ 21 w 64"/>
                  <a:gd name="T13" fmla="*/ 64 h 64"/>
                  <a:gd name="T14" fmla="*/ 42 w 64"/>
                  <a:gd name="T15" fmla="*/ 64 h 64"/>
                  <a:gd name="T16" fmla="*/ 42 w 64"/>
                  <a:gd name="T17" fmla="*/ 42 h 64"/>
                  <a:gd name="T18" fmla="*/ 64 w 64"/>
                  <a:gd name="T19" fmla="*/ 42 h 64"/>
                  <a:gd name="T20" fmla="*/ 64 w 64"/>
                  <a:gd name="T21" fmla="*/ 21 h 64"/>
                  <a:gd name="T22" fmla="*/ 42 w 64"/>
                  <a:gd name="T23" fmla="*/ 21 h 64"/>
                  <a:gd name="T24" fmla="*/ 42 w 64"/>
                  <a:gd name="T25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4" h="64">
                    <a:moveTo>
                      <a:pt x="42" y="0"/>
                    </a:moveTo>
                    <a:lnTo>
                      <a:pt x="21" y="0"/>
                    </a:lnTo>
                    <a:lnTo>
                      <a:pt x="21" y="21"/>
                    </a:lnTo>
                    <a:lnTo>
                      <a:pt x="0" y="21"/>
                    </a:lnTo>
                    <a:lnTo>
                      <a:pt x="0" y="42"/>
                    </a:lnTo>
                    <a:lnTo>
                      <a:pt x="21" y="42"/>
                    </a:lnTo>
                    <a:lnTo>
                      <a:pt x="21" y="64"/>
                    </a:lnTo>
                    <a:lnTo>
                      <a:pt x="42" y="64"/>
                    </a:lnTo>
                    <a:lnTo>
                      <a:pt x="42" y="42"/>
                    </a:lnTo>
                    <a:lnTo>
                      <a:pt x="64" y="42"/>
                    </a:lnTo>
                    <a:lnTo>
                      <a:pt x="64" y="21"/>
                    </a:lnTo>
                    <a:lnTo>
                      <a:pt x="42" y="21"/>
                    </a:lnTo>
                    <a:lnTo>
                      <a:pt x="42" y="0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grpSp>
            <p:nvGrpSpPr>
              <p:cNvPr id="18" name="Group 17"/>
              <p:cNvGrpSpPr/>
              <p:nvPr/>
            </p:nvGrpSpPr>
            <p:grpSpPr>
              <a:xfrm>
                <a:off x="7494380" y="2779230"/>
                <a:ext cx="155357" cy="155272"/>
                <a:chOff x="4763" y="0"/>
                <a:chExt cx="2900362" cy="2898775"/>
              </a:xfrm>
              <a:solidFill>
                <a:schemeClr val="bg1">
                  <a:lumMod val="50000"/>
                </a:schemeClr>
              </a:solidFill>
            </p:grpSpPr>
            <p:sp>
              <p:nvSpPr>
                <p:cNvPr id="20" name="Freeform 13"/>
                <p:cNvSpPr>
                  <a:spLocks/>
                </p:cNvSpPr>
                <p:nvPr/>
              </p:nvSpPr>
              <p:spPr bwMode="auto">
                <a:xfrm>
                  <a:off x="4763" y="0"/>
                  <a:ext cx="727075" cy="722313"/>
                </a:xfrm>
                <a:custGeom>
                  <a:avLst/>
                  <a:gdLst>
                    <a:gd name="T0" fmla="*/ 168 w 193"/>
                    <a:gd name="T1" fmla="*/ 0 h 192"/>
                    <a:gd name="T2" fmla="*/ 24 w 193"/>
                    <a:gd name="T3" fmla="*/ 0 h 192"/>
                    <a:gd name="T4" fmla="*/ 0 w 193"/>
                    <a:gd name="T5" fmla="*/ 24 h 192"/>
                    <a:gd name="T6" fmla="*/ 0 w 193"/>
                    <a:gd name="T7" fmla="*/ 168 h 192"/>
                    <a:gd name="T8" fmla="*/ 24 w 193"/>
                    <a:gd name="T9" fmla="*/ 192 h 192"/>
                    <a:gd name="T10" fmla="*/ 168 w 193"/>
                    <a:gd name="T11" fmla="*/ 192 h 192"/>
                    <a:gd name="T12" fmla="*/ 193 w 193"/>
                    <a:gd name="T13" fmla="*/ 168 h 192"/>
                    <a:gd name="T14" fmla="*/ 193 w 193"/>
                    <a:gd name="T15" fmla="*/ 24 h 192"/>
                    <a:gd name="T16" fmla="*/ 168 w 193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3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2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2" y="192"/>
                        <a:pt x="193" y="182"/>
                        <a:pt x="193" y="168"/>
                      </a:cubicBezTo>
                      <a:cubicBezTo>
                        <a:pt x="193" y="24"/>
                        <a:pt x="193" y="24"/>
                        <a:pt x="193" y="24"/>
                      </a:cubicBezTo>
                      <a:cubicBezTo>
                        <a:pt x="193" y="11"/>
                        <a:pt x="182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350"/>
                </a:p>
              </p:txBody>
            </p:sp>
            <p:sp>
              <p:nvSpPr>
                <p:cNvPr id="21" name="Freeform 14"/>
                <p:cNvSpPr>
                  <a:spLocks/>
                </p:cNvSpPr>
                <p:nvPr/>
              </p:nvSpPr>
              <p:spPr bwMode="auto">
                <a:xfrm>
                  <a:off x="4763" y="1087438"/>
                  <a:ext cx="727075" cy="722313"/>
                </a:xfrm>
                <a:custGeom>
                  <a:avLst/>
                  <a:gdLst>
                    <a:gd name="T0" fmla="*/ 168 w 193"/>
                    <a:gd name="T1" fmla="*/ 0 h 192"/>
                    <a:gd name="T2" fmla="*/ 24 w 193"/>
                    <a:gd name="T3" fmla="*/ 0 h 192"/>
                    <a:gd name="T4" fmla="*/ 0 w 193"/>
                    <a:gd name="T5" fmla="*/ 24 h 192"/>
                    <a:gd name="T6" fmla="*/ 0 w 193"/>
                    <a:gd name="T7" fmla="*/ 168 h 192"/>
                    <a:gd name="T8" fmla="*/ 24 w 193"/>
                    <a:gd name="T9" fmla="*/ 192 h 192"/>
                    <a:gd name="T10" fmla="*/ 168 w 193"/>
                    <a:gd name="T11" fmla="*/ 192 h 192"/>
                    <a:gd name="T12" fmla="*/ 193 w 193"/>
                    <a:gd name="T13" fmla="*/ 168 h 192"/>
                    <a:gd name="T14" fmla="*/ 193 w 193"/>
                    <a:gd name="T15" fmla="*/ 24 h 192"/>
                    <a:gd name="T16" fmla="*/ 168 w 193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3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1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2" y="192"/>
                        <a:pt x="193" y="181"/>
                        <a:pt x="193" y="168"/>
                      </a:cubicBezTo>
                      <a:cubicBezTo>
                        <a:pt x="193" y="24"/>
                        <a:pt x="193" y="24"/>
                        <a:pt x="193" y="24"/>
                      </a:cubicBezTo>
                      <a:cubicBezTo>
                        <a:pt x="193" y="11"/>
                        <a:pt x="182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350"/>
                </a:p>
              </p:txBody>
            </p:sp>
            <p:sp>
              <p:nvSpPr>
                <p:cNvPr id="22" name="Freeform 15"/>
                <p:cNvSpPr>
                  <a:spLocks/>
                </p:cNvSpPr>
                <p:nvPr/>
              </p:nvSpPr>
              <p:spPr bwMode="auto">
                <a:xfrm>
                  <a:off x="4763" y="2171700"/>
                  <a:ext cx="727075" cy="727075"/>
                </a:xfrm>
                <a:custGeom>
                  <a:avLst/>
                  <a:gdLst>
                    <a:gd name="T0" fmla="*/ 168 w 193"/>
                    <a:gd name="T1" fmla="*/ 0 h 193"/>
                    <a:gd name="T2" fmla="*/ 24 w 193"/>
                    <a:gd name="T3" fmla="*/ 0 h 193"/>
                    <a:gd name="T4" fmla="*/ 0 w 193"/>
                    <a:gd name="T5" fmla="*/ 25 h 193"/>
                    <a:gd name="T6" fmla="*/ 0 w 193"/>
                    <a:gd name="T7" fmla="*/ 169 h 193"/>
                    <a:gd name="T8" fmla="*/ 24 w 193"/>
                    <a:gd name="T9" fmla="*/ 193 h 193"/>
                    <a:gd name="T10" fmla="*/ 168 w 193"/>
                    <a:gd name="T11" fmla="*/ 193 h 193"/>
                    <a:gd name="T12" fmla="*/ 193 w 193"/>
                    <a:gd name="T13" fmla="*/ 169 h 193"/>
                    <a:gd name="T14" fmla="*/ 193 w 193"/>
                    <a:gd name="T15" fmla="*/ 25 h 193"/>
                    <a:gd name="T16" fmla="*/ 168 w 193"/>
                    <a:gd name="T17" fmla="*/ 0 h 1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3" h="193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5"/>
                      </a:cubicBezTo>
                      <a:cubicBezTo>
                        <a:pt x="0" y="169"/>
                        <a:pt x="0" y="169"/>
                        <a:pt x="0" y="169"/>
                      </a:cubicBezTo>
                      <a:cubicBezTo>
                        <a:pt x="0" y="182"/>
                        <a:pt x="11" y="193"/>
                        <a:pt x="24" y="193"/>
                      </a:cubicBezTo>
                      <a:cubicBezTo>
                        <a:pt x="168" y="193"/>
                        <a:pt x="168" y="193"/>
                        <a:pt x="168" y="193"/>
                      </a:cubicBezTo>
                      <a:cubicBezTo>
                        <a:pt x="182" y="193"/>
                        <a:pt x="193" y="182"/>
                        <a:pt x="193" y="169"/>
                      </a:cubicBezTo>
                      <a:cubicBezTo>
                        <a:pt x="193" y="25"/>
                        <a:pt x="193" y="25"/>
                        <a:pt x="193" y="25"/>
                      </a:cubicBezTo>
                      <a:cubicBezTo>
                        <a:pt x="193" y="11"/>
                        <a:pt x="182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350"/>
                </a:p>
              </p:txBody>
            </p:sp>
            <p:sp>
              <p:nvSpPr>
                <p:cNvPr id="23" name="Freeform 16"/>
                <p:cNvSpPr>
                  <a:spLocks/>
                </p:cNvSpPr>
                <p:nvPr/>
              </p:nvSpPr>
              <p:spPr bwMode="auto">
                <a:xfrm>
                  <a:off x="1093788" y="0"/>
                  <a:ext cx="722312" cy="722313"/>
                </a:xfrm>
                <a:custGeom>
                  <a:avLst/>
                  <a:gdLst>
                    <a:gd name="T0" fmla="*/ 168 w 192"/>
                    <a:gd name="T1" fmla="*/ 0 h 192"/>
                    <a:gd name="T2" fmla="*/ 24 w 192"/>
                    <a:gd name="T3" fmla="*/ 0 h 192"/>
                    <a:gd name="T4" fmla="*/ 0 w 192"/>
                    <a:gd name="T5" fmla="*/ 24 h 192"/>
                    <a:gd name="T6" fmla="*/ 0 w 192"/>
                    <a:gd name="T7" fmla="*/ 168 h 192"/>
                    <a:gd name="T8" fmla="*/ 24 w 192"/>
                    <a:gd name="T9" fmla="*/ 192 h 192"/>
                    <a:gd name="T10" fmla="*/ 168 w 192"/>
                    <a:gd name="T11" fmla="*/ 192 h 192"/>
                    <a:gd name="T12" fmla="*/ 192 w 192"/>
                    <a:gd name="T13" fmla="*/ 168 h 192"/>
                    <a:gd name="T14" fmla="*/ 192 w 192"/>
                    <a:gd name="T15" fmla="*/ 24 h 192"/>
                    <a:gd name="T16" fmla="*/ 168 w 192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2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2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350"/>
                </a:p>
              </p:txBody>
            </p:sp>
            <p:sp>
              <p:nvSpPr>
                <p:cNvPr id="24" name="Freeform 17"/>
                <p:cNvSpPr>
                  <a:spLocks/>
                </p:cNvSpPr>
                <p:nvPr/>
              </p:nvSpPr>
              <p:spPr bwMode="auto">
                <a:xfrm>
                  <a:off x="1093788" y="1087438"/>
                  <a:ext cx="722312" cy="722313"/>
                </a:xfrm>
                <a:custGeom>
                  <a:avLst/>
                  <a:gdLst>
                    <a:gd name="T0" fmla="*/ 168 w 192"/>
                    <a:gd name="T1" fmla="*/ 0 h 192"/>
                    <a:gd name="T2" fmla="*/ 24 w 192"/>
                    <a:gd name="T3" fmla="*/ 0 h 192"/>
                    <a:gd name="T4" fmla="*/ 0 w 192"/>
                    <a:gd name="T5" fmla="*/ 24 h 192"/>
                    <a:gd name="T6" fmla="*/ 0 w 192"/>
                    <a:gd name="T7" fmla="*/ 168 h 192"/>
                    <a:gd name="T8" fmla="*/ 24 w 192"/>
                    <a:gd name="T9" fmla="*/ 192 h 192"/>
                    <a:gd name="T10" fmla="*/ 168 w 192"/>
                    <a:gd name="T11" fmla="*/ 192 h 192"/>
                    <a:gd name="T12" fmla="*/ 192 w 192"/>
                    <a:gd name="T13" fmla="*/ 168 h 192"/>
                    <a:gd name="T14" fmla="*/ 192 w 192"/>
                    <a:gd name="T15" fmla="*/ 24 h 192"/>
                    <a:gd name="T16" fmla="*/ 168 w 192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1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1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350"/>
                </a:p>
              </p:txBody>
            </p:sp>
            <p:sp>
              <p:nvSpPr>
                <p:cNvPr id="25" name="Freeform 18"/>
                <p:cNvSpPr>
                  <a:spLocks/>
                </p:cNvSpPr>
                <p:nvPr/>
              </p:nvSpPr>
              <p:spPr bwMode="auto">
                <a:xfrm>
                  <a:off x="1093788" y="2171700"/>
                  <a:ext cx="722312" cy="727075"/>
                </a:xfrm>
                <a:custGeom>
                  <a:avLst/>
                  <a:gdLst>
                    <a:gd name="T0" fmla="*/ 168 w 192"/>
                    <a:gd name="T1" fmla="*/ 0 h 193"/>
                    <a:gd name="T2" fmla="*/ 24 w 192"/>
                    <a:gd name="T3" fmla="*/ 0 h 193"/>
                    <a:gd name="T4" fmla="*/ 0 w 192"/>
                    <a:gd name="T5" fmla="*/ 25 h 193"/>
                    <a:gd name="T6" fmla="*/ 0 w 192"/>
                    <a:gd name="T7" fmla="*/ 169 h 193"/>
                    <a:gd name="T8" fmla="*/ 24 w 192"/>
                    <a:gd name="T9" fmla="*/ 193 h 193"/>
                    <a:gd name="T10" fmla="*/ 168 w 192"/>
                    <a:gd name="T11" fmla="*/ 193 h 193"/>
                    <a:gd name="T12" fmla="*/ 192 w 192"/>
                    <a:gd name="T13" fmla="*/ 169 h 193"/>
                    <a:gd name="T14" fmla="*/ 192 w 192"/>
                    <a:gd name="T15" fmla="*/ 25 h 193"/>
                    <a:gd name="T16" fmla="*/ 168 w 192"/>
                    <a:gd name="T17" fmla="*/ 0 h 1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3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5"/>
                      </a:cubicBezTo>
                      <a:cubicBezTo>
                        <a:pt x="0" y="169"/>
                        <a:pt x="0" y="169"/>
                        <a:pt x="0" y="169"/>
                      </a:cubicBezTo>
                      <a:cubicBezTo>
                        <a:pt x="0" y="182"/>
                        <a:pt x="11" y="193"/>
                        <a:pt x="24" y="193"/>
                      </a:cubicBezTo>
                      <a:cubicBezTo>
                        <a:pt x="168" y="193"/>
                        <a:pt x="168" y="193"/>
                        <a:pt x="168" y="193"/>
                      </a:cubicBezTo>
                      <a:cubicBezTo>
                        <a:pt x="181" y="193"/>
                        <a:pt x="192" y="182"/>
                        <a:pt x="192" y="169"/>
                      </a:cubicBezTo>
                      <a:cubicBezTo>
                        <a:pt x="192" y="25"/>
                        <a:pt x="192" y="25"/>
                        <a:pt x="192" y="25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350"/>
                </a:p>
              </p:txBody>
            </p:sp>
            <p:sp>
              <p:nvSpPr>
                <p:cNvPr id="26" name="Freeform 19"/>
                <p:cNvSpPr>
                  <a:spLocks/>
                </p:cNvSpPr>
                <p:nvPr/>
              </p:nvSpPr>
              <p:spPr bwMode="auto">
                <a:xfrm>
                  <a:off x="2181225" y="0"/>
                  <a:ext cx="723900" cy="722313"/>
                </a:xfrm>
                <a:custGeom>
                  <a:avLst/>
                  <a:gdLst>
                    <a:gd name="T0" fmla="*/ 168 w 192"/>
                    <a:gd name="T1" fmla="*/ 0 h 192"/>
                    <a:gd name="T2" fmla="*/ 24 w 192"/>
                    <a:gd name="T3" fmla="*/ 0 h 192"/>
                    <a:gd name="T4" fmla="*/ 0 w 192"/>
                    <a:gd name="T5" fmla="*/ 24 h 192"/>
                    <a:gd name="T6" fmla="*/ 0 w 192"/>
                    <a:gd name="T7" fmla="*/ 168 h 192"/>
                    <a:gd name="T8" fmla="*/ 24 w 192"/>
                    <a:gd name="T9" fmla="*/ 192 h 192"/>
                    <a:gd name="T10" fmla="*/ 168 w 192"/>
                    <a:gd name="T11" fmla="*/ 192 h 192"/>
                    <a:gd name="T12" fmla="*/ 192 w 192"/>
                    <a:gd name="T13" fmla="*/ 168 h 192"/>
                    <a:gd name="T14" fmla="*/ 192 w 192"/>
                    <a:gd name="T15" fmla="*/ 24 h 192"/>
                    <a:gd name="T16" fmla="*/ 168 w 192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0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2"/>
                        <a:pt x="10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2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350"/>
                </a:p>
              </p:txBody>
            </p:sp>
            <p:sp>
              <p:nvSpPr>
                <p:cNvPr id="27" name="Freeform 20"/>
                <p:cNvSpPr>
                  <a:spLocks/>
                </p:cNvSpPr>
                <p:nvPr/>
              </p:nvSpPr>
              <p:spPr bwMode="auto">
                <a:xfrm>
                  <a:off x="2181225" y="1087438"/>
                  <a:ext cx="723900" cy="722313"/>
                </a:xfrm>
                <a:custGeom>
                  <a:avLst/>
                  <a:gdLst>
                    <a:gd name="T0" fmla="*/ 168 w 192"/>
                    <a:gd name="T1" fmla="*/ 0 h 192"/>
                    <a:gd name="T2" fmla="*/ 24 w 192"/>
                    <a:gd name="T3" fmla="*/ 0 h 192"/>
                    <a:gd name="T4" fmla="*/ 0 w 192"/>
                    <a:gd name="T5" fmla="*/ 24 h 192"/>
                    <a:gd name="T6" fmla="*/ 0 w 192"/>
                    <a:gd name="T7" fmla="*/ 168 h 192"/>
                    <a:gd name="T8" fmla="*/ 24 w 192"/>
                    <a:gd name="T9" fmla="*/ 192 h 192"/>
                    <a:gd name="T10" fmla="*/ 168 w 192"/>
                    <a:gd name="T11" fmla="*/ 192 h 192"/>
                    <a:gd name="T12" fmla="*/ 192 w 192"/>
                    <a:gd name="T13" fmla="*/ 168 h 192"/>
                    <a:gd name="T14" fmla="*/ 192 w 192"/>
                    <a:gd name="T15" fmla="*/ 24 h 192"/>
                    <a:gd name="T16" fmla="*/ 168 w 192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0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1"/>
                        <a:pt x="10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1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350"/>
                </a:p>
              </p:txBody>
            </p:sp>
            <p:sp>
              <p:nvSpPr>
                <p:cNvPr id="28" name="Freeform 21"/>
                <p:cNvSpPr>
                  <a:spLocks/>
                </p:cNvSpPr>
                <p:nvPr/>
              </p:nvSpPr>
              <p:spPr bwMode="auto">
                <a:xfrm>
                  <a:off x="2181225" y="2171700"/>
                  <a:ext cx="723900" cy="727075"/>
                </a:xfrm>
                <a:custGeom>
                  <a:avLst/>
                  <a:gdLst>
                    <a:gd name="T0" fmla="*/ 168 w 192"/>
                    <a:gd name="T1" fmla="*/ 0 h 193"/>
                    <a:gd name="T2" fmla="*/ 24 w 192"/>
                    <a:gd name="T3" fmla="*/ 0 h 193"/>
                    <a:gd name="T4" fmla="*/ 0 w 192"/>
                    <a:gd name="T5" fmla="*/ 25 h 193"/>
                    <a:gd name="T6" fmla="*/ 0 w 192"/>
                    <a:gd name="T7" fmla="*/ 169 h 193"/>
                    <a:gd name="T8" fmla="*/ 24 w 192"/>
                    <a:gd name="T9" fmla="*/ 193 h 193"/>
                    <a:gd name="T10" fmla="*/ 168 w 192"/>
                    <a:gd name="T11" fmla="*/ 193 h 193"/>
                    <a:gd name="T12" fmla="*/ 192 w 192"/>
                    <a:gd name="T13" fmla="*/ 169 h 193"/>
                    <a:gd name="T14" fmla="*/ 192 w 192"/>
                    <a:gd name="T15" fmla="*/ 25 h 193"/>
                    <a:gd name="T16" fmla="*/ 168 w 192"/>
                    <a:gd name="T17" fmla="*/ 0 h 1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3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0" y="0"/>
                        <a:pt x="0" y="11"/>
                        <a:pt x="0" y="25"/>
                      </a:cubicBezTo>
                      <a:cubicBezTo>
                        <a:pt x="0" y="169"/>
                        <a:pt x="0" y="169"/>
                        <a:pt x="0" y="169"/>
                      </a:cubicBezTo>
                      <a:cubicBezTo>
                        <a:pt x="0" y="182"/>
                        <a:pt x="10" y="193"/>
                        <a:pt x="24" y="193"/>
                      </a:cubicBezTo>
                      <a:cubicBezTo>
                        <a:pt x="168" y="193"/>
                        <a:pt x="168" y="193"/>
                        <a:pt x="168" y="193"/>
                      </a:cubicBezTo>
                      <a:cubicBezTo>
                        <a:pt x="181" y="193"/>
                        <a:pt x="192" y="182"/>
                        <a:pt x="192" y="169"/>
                      </a:cubicBezTo>
                      <a:cubicBezTo>
                        <a:pt x="192" y="25"/>
                        <a:pt x="192" y="25"/>
                        <a:pt x="192" y="25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350"/>
                </a:p>
              </p:txBody>
            </p:sp>
          </p:grpSp>
          <p:sp>
            <p:nvSpPr>
              <p:cNvPr id="19" name="Freeform 25"/>
              <p:cNvSpPr>
                <a:spLocks/>
              </p:cNvSpPr>
              <p:nvPr/>
            </p:nvSpPr>
            <p:spPr bwMode="auto">
              <a:xfrm rot="5400000">
                <a:off x="7497092" y="3115886"/>
                <a:ext cx="146921" cy="128651"/>
              </a:xfrm>
              <a:custGeom>
                <a:avLst/>
                <a:gdLst>
                  <a:gd name="T0" fmla="*/ 504 w 896"/>
                  <a:gd name="T1" fmla="*/ 0 h 784"/>
                  <a:gd name="T2" fmla="*/ 116 w 896"/>
                  <a:gd name="T3" fmla="*/ 336 h 784"/>
                  <a:gd name="T4" fmla="*/ 0 w 896"/>
                  <a:gd name="T5" fmla="*/ 336 h 784"/>
                  <a:gd name="T6" fmla="*/ 168 w 896"/>
                  <a:gd name="T7" fmla="*/ 560 h 784"/>
                  <a:gd name="T8" fmla="*/ 336 w 896"/>
                  <a:gd name="T9" fmla="*/ 336 h 784"/>
                  <a:gd name="T10" fmla="*/ 230 w 896"/>
                  <a:gd name="T11" fmla="*/ 336 h 784"/>
                  <a:gd name="T12" fmla="*/ 504 w 896"/>
                  <a:gd name="T13" fmla="*/ 112 h 784"/>
                  <a:gd name="T14" fmla="*/ 784 w 896"/>
                  <a:gd name="T15" fmla="*/ 392 h 784"/>
                  <a:gd name="T16" fmla="*/ 504 w 896"/>
                  <a:gd name="T17" fmla="*/ 672 h 784"/>
                  <a:gd name="T18" fmla="*/ 504 w 896"/>
                  <a:gd name="T19" fmla="*/ 784 h 784"/>
                  <a:gd name="T20" fmla="*/ 896 w 896"/>
                  <a:gd name="T21" fmla="*/ 392 h 784"/>
                  <a:gd name="T22" fmla="*/ 504 w 896"/>
                  <a:gd name="T23" fmla="*/ 0 h 7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96" h="784">
                    <a:moveTo>
                      <a:pt x="504" y="0"/>
                    </a:moveTo>
                    <a:cubicBezTo>
                      <a:pt x="307" y="0"/>
                      <a:pt x="144" y="146"/>
                      <a:pt x="116" y="336"/>
                    </a:cubicBezTo>
                    <a:cubicBezTo>
                      <a:pt x="0" y="336"/>
                      <a:pt x="0" y="336"/>
                      <a:pt x="0" y="336"/>
                    </a:cubicBezTo>
                    <a:cubicBezTo>
                      <a:pt x="168" y="560"/>
                      <a:pt x="168" y="560"/>
                      <a:pt x="168" y="560"/>
                    </a:cubicBezTo>
                    <a:cubicBezTo>
                      <a:pt x="336" y="336"/>
                      <a:pt x="336" y="336"/>
                      <a:pt x="336" y="336"/>
                    </a:cubicBezTo>
                    <a:cubicBezTo>
                      <a:pt x="230" y="336"/>
                      <a:pt x="230" y="336"/>
                      <a:pt x="230" y="336"/>
                    </a:cubicBezTo>
                    <a:cubicBezTo>
                      <a:pt x="256" y="208"/>
                      <a:pt x="369" y="112"/>
                      <a:pt x="504" y="112"/>
                    </a:cubicBezTo>
                    <a:cubicBezTo>
                      <a:pt x="658" y="112"/>
                      <a:pt x="784" y="238"/>
                      <a:pt x="784" y="392"/>
                    </a:cubicBezTo>
                    <a:cubicBezTo>
                      <a:pt x="784" y="546"/>
                      <a:pt x="658" y="672"/>
                      <a:pt x="504" y="672"/>
                    </a:cubicBezTo>
                    <a:cubicBezTo>
                      <a:pt x="504" y="784"/>
                      <a:pt x="504" y="784"/>
                      <a:pt x="504" y="784"/>
                    </a:cubicBezTo>
                    <a:cubicBezTo>
                      <a:pt x="721" y="784"/>
                      <a:pt x="896" y="609"/>
                      <a:pt x="896" y="392"/>
                    </a:cubicBezTo>
                    <a:cubicBezTo>
                      <a:pt x="896" y="175"/>
                      <a:pt x="721" y="0"/>
                      <a:pt x="504" y="0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sp>
          <p:nvSpPr>
            <p:cNvPr id="8" name="TextBox 7"/>
            <p:cNvSpPr txBox="1"/>
            <p:nvPr/>
          </p:nvSpPr>
          <p:spPr>
            <a:xfrm>
              <a:off x="2349179" y="3041709"/>
              <a:ext cx="1674937" cy="2321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d-ID" sz="825" dirty="0" smtClean="0">
                  <a:solidFill>
                    <a:schemeClr val="bg1">
                      <a:lumMod val="65000"/>
                    </a:schemeClr>
                  </a:solidFill>
                  <a:latin typeface="Calibri"/>
                  <a:cs typeface="Calibri"/>
                </a:rPr>
                <a:t>www.yourwebsite.com</a:t>
              </a:r>
              <a:endParaRPr lang="id-ID" sz="825" dirty="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endParaRPr>
            </a:p>
          </p:txBody>
        </p:sp>
        <p:sp>
          <p:nvSpPr>
            <p:cNvPr id="9" name="Freeform 29"/>
            <p:cNvSpPr>
              <a:spLocks noEditPoints="1"/>
            </p:cNvSpPr>
            <p:nvPr/>
          </p:nvSpPr>
          <p:spPr bwMode="auto">
            <a:xfrm>
              <a:off x="2269943" y="3130076"/>
              <a:ext cx="115372" cy="115448"/>
            </a:xfrm>
            <a:custGeom>
              <a:avLst/>
              <a:gdLst>
                <a:gd name="T0" fmla="*/ 0 w 636"/>
                <a:gd name="T1" fmla="*/ 318 h 636"/>
                <a:gd name="T2" fmla="*/ 636 w 636"/>
                <a:gd name="T3" fmla="*/ 318 h 636"/>
                <a:gd name="T4" fmla="*/ 594 w 636"/>
                <a:gd name="T5" fmla="*/ 308 h 636"/>
                <a:gd name="T6" fmla="*/ 448 w 636"/>
                <a:gd name="T7" fmla="*/ 179 h 636"/>
                <a:gd name="T8" fmla="*/ 594 w 636"/>
                <a:gd name="T9" fmla="*/ 308 h 636"/>
                <a:gd name="T10" fmla="*/ 223 w 636"/>
                <a:gd name="T11" fmla="*/ 486 h 636"/>
                <a:gd name="T12" fmla="*/ 308 w 636"/>
                <a:gd name="T13" fmla="*/ 594 h 636"/>
                <a:gd name="T14" fmla="*/ 329 w 636"/>
                <a:gd name="T15" fmla="*/ 42 h 636"/>
                <a:gd name="T16" fmla="*/ 328 w 636"/>
                <a:gd name="T17" fmla="*/ 184 h 636"/>
                <a:gd name="T18" fmla="*/ 329 w 636"/>
                <a:gd name="T19" fmla="*/ 42 h 636"/>
                <a:gd name="T20" fmla="*/ 510 w 636"/>
                <a:gd name="T21" fmla="*/ 119 h 636"/>
                <a:gd name="T22" fmla="*/ 363 w 636"/>
                <a:gd name="T23" fmla="*/ 45 h 636"/>
                <a:gd name="T24" fmla="*/ 308 w 636"/>
                <a:gd name="T25" fmla="*/ 184 h 636"/>
                <a:gd name="T26" fmla="*/ 307 w 636"/>
                <a:gd name="T27" fmla="*/ 42 h 636"/>
                <a:gd name="T28" fmla="*/ 196 w 636"/>
                <a:gd name="T29" fmla="*/ 160 h 636"/>
                <a:gd name="T30" fmla="*/ 273 w 636"/>
                <a:gd name="T31" fmla="*/ 45 h 636"/>
                <a:gd name="T32" fmla="*/ 207 w 636"/>
                <a:gd name="T33" fmla="*/ 186 h 636"/>
                <a:gd name="T34" fmla="*/ 308 w 636"/>
                <a:gd name="T35" fmla="*/ 308 h 636"/>
                <a:gd name="T36" fmla="*/ 207 w 636"/>
                <a:gd name="T37" fmla="*/ 186 h 636"/>
                <a:gd name="T38" fmla="*/ 308 w 636"/>
                <a:gd name="T39" fmla="*/ 452 h 636"/>
                <a:gd name="T40" fmla="*/ 185 w 636"/>
                <a:gd name="T41" fmla="*/ 328 h 636"/>
                <a:gd name="T42" fmla="*/ 273 w 636"/>
                <a:gd name="T43" fmla="*/ 591 h 636"/>
                <a:gd name="T44" fmla="*/ 204 w 636"/>
                <a:gd name="T45" fmla="*/ 493 h 636"/>
                <a:gd name="T46" fmla="*/ 328 w 636"/>
                <a:gd name="T47" fmla="*/ 594 h 636"/>
                <a:gd name="T48" fmla="*/ 413 w 636"/>
                <a:gd name="T49" fmla="*/ 486 h 636"/>
                <a:gd name="T50" fmla="*/ 328 w 636"/>
                <a:gd name="T51" fmla="*/ 594 h 636"/>
                <a:gd name="T52" fmla="*/ 498 w 636"/>
                <a:gd name="T53" fmla="*/ 528 h 636"/>
                <a:gd name="T54" fmla="*/ 432 w 636"/>
                <a:gd name="T55" fmla="*/ 493 h 636"/>
                <a:gd name="T56" fmla="*/ 328 w 636"/>
                <a:gd name="T57" fmla="*/ 452 h 636"/>
                <a:gd name="T58" fmla="*/ 451 w 636"/>
                <a:gd name="T59" fmla="*/ 328 h 636"/>
                <a:gd name="T60" fmla="*/ 328 w 636"/>
                <a:gd name="T61" fmla="*/ 308 h 636"/>
                <a:gd name="T62" fmla="*/ 429 w 636"/>
                <a:gd name="T63" fmla="*/ 186 h 636"/>
                <a:gd name="T64" fmla="*/ 328 w 636"/>
                <a:gd name="T65" fmla="*/ 308 h 636"/>
                <a:gd name="T66" fmla="*/ 188 w 636"/>
                <a:gd name="T67" fmla="*/ 179 h 636"/>
                <a:gd name="T68" fmla="*/ 42 w 636"/>
                <a:gd name="T69" fmla="*/ 308 h 636"/>
                <a:gd name="T70" fmla="*/ 42 w 636"/>
                <a:gd name="T71" fmla="*/ 328 h 636"/>
                <a:gd name="T72" fmla="*/ 195 w 636"/>
                <a:gd name="T73" fmla="*/ 475 h 636"/>
                <a:gd name="T74" fmla="*/ 42 w 636"/>
                <a:gd name="T75" fmla="*/ 328 h 636"/>
                <a:gd name="T76" fmla="*/ 441 w 636"/>
                <a:gd name="T77" fmla="*/ 475 h 636"/>
                <a:gd name="T78" fmla="*/ 594 w 636"/>
                <a:gd name="T79" fmla="*/ 328 h 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36" h="636">
                  <a:moveTo>
                    <a:pt x="318" y="0"/>
                  </a:moveTo>
                  <a:cubicBezTo>
                    <a:pt x="142" y="0"/>
                    <a:pt x="0" y="142"/>
                    <a:pt x="0" y="318"/>
                  </a:cubicBezTo>
                  <a:cubicBezTo>
                    <a:pt x="0" y="494"/>
                    <a:pt x="142" y="636"/>
                    <a:pt x="318" y="636"/>
                  </a:cubicBezTo>
                  <a:cubicBezTo>
                    <a:pt x="494" y="636"/>
                    <a:pt x="636" y="494"/>
                    <a:pt x="636" y="318"/>
                  </a:cubicBezTo>
                  <a:cubicBezTo>
                    <a:pt x="636" y="142"/>
                    <a:pt x="494" y="0"/>
                    <a:pt x="318" y="0"/>
                  </a:cubicBezTo>
                  <a:close/>
                  <a:moveTo>
                    <a:pt x="594" y="308"/>
                  </a:moveTo>
                  <a:cubicBezTo>
                    <a:pt x="471" y="308"/>
                    <a:pt x="471" y="308"/>
                    <a:pt x="471" y="308"/>
                  </a:cubicBezTo>
                  <a:cubicBezTo>
                    <a:pt x="470" y="262"/>
                    <a:pt x="462" y="219"/>
                    <a:pt x="448" y="179"/>
                  </a:cubicBezTo>
                  <a:cubicBezTo>
                    <a:pt x="476" y="168"/>
                    <a:pt x="501" y="152"/>
                    <a:pt x="525" y="134"/>
                  </a:cubicBezTo>
                  <a:cubicBezTo>
                    <a:pt x="566" y="181"/>
                    <a:pt x="592" y="241"/>
                    <a:pt x="594" y="308"/>
                  </a:cubicBezTo>
                  <a:close/>
                  <a:moveTo>
                    <a:pt x="307" y="594"/>
                  </a:moveTo>
                  <a:cubicBezTo>
                    <a:pt x="273" y="566"/>
                    <a:pt x="244" y="529"/>
                    <a:pt x="223" y="486"/>
                  </a:cubicBezTo>
                  <a:cubicBezTo>
                    <a:pt x="250" y="478"/>
                    <a:pt x="278" y="473"/>
                    <a:pt x="308" y="472"/>
                  </a:cubicBezTo>
                  <a:cubicBezTo>
                    <a:pt x="308" y="594"/>
                    <a:pt x="308" y="594"/>
                    <a:pt x="308" y="594"/>
                  </a:cubicBezTo>
                  <a:cubicBezTo>
                    <a:pt x="307" y="594"/>
                    <a:pt x="307" y="594"/>
                    <a:pt x="307" y="594"/>
                  </a:cubicBezTo>
                  <a:close/>
                  <a:moveTo>
                    <a:pt x="329" y="42"/>
                  </a:moveTo>
                  <a:cubicBezTo>
                    <a:pt x="368" y="74"/>
                    <a:pt x="400" y="117"/>
                    <a:pt x="421" y="167"/>
                  </a:cubicBezTo>
                  <a:cubicBezTo>
                    <a:pt x="392" y="177"/>
                    <a:pt x="361" y="183"/>
                    <a:pt x="328" y="184"/>
                  </a:cubicBezTo>
                  <a:cubicBezTo>
                    <a:pt x="328" y="42"/>
                    <a:pt x="328" y="42"/>
                    <a:pt x="328" y="42"/>
                  </a:cubicBezTo>
                  <a:cubicBezTo>
                    <a:pt x="329" y="42"/>
                    <a:pt x="329" y="42"/>
                    <a:pt x="329" y="42"/>
                  </a:cubicBezTo>
                  <a:close/>
                  <a:moveTo>
                    <a:pt x="363" y="45"/>
                  </a:moveTo>
                  <a:cubicBezTo>
                    <a:pt x="420" y="55"/>
                    <a:pt x="471" y="81"/>
                    <a:pt x="510" y="119"/>
                  </a:cubicBezTo>
                  <a:cubicBezTo>
                    <a:pt x="489" y="136"/>
                    <a:pt x="466" y="150"/>
                    <a:pt x="440" y="160"/>
                  </a:cubicBezTo>
                  <a:cubicBezTo>
                    <a:pt x="421" y="116"/>
                    <a:pt x="395" y="77"/>
                    <a:pt x="363" y="45"/>
                  </a:cubicBezTo>
                  <a:close/>
                  <a:moveTo>
                    <a:pt x="308" y="42"/>
                  </a:moveTo>
                  <a:cubicBezTo>
                    <a:pt x="308" y="184"/>
                    <a:pt x="308" y="184"/>
                    <a:pt x="308" y="184"/>
                  </a:cubicBezTo>
                  <a:cubicBezTo>
                    <a:pt x="275" y="183"/>
                    <a:pt x="244" y="177"/>
                    <a:pt x="215" y="167"/>
                  </a:cubicBezTo>
                  <a:cubicBezTo>
                    <a:pt x="236" y="117"/>
                    <a:pt x="268" y="74"/>
                    <a:pt x="307" y="42"/>
                  </a:cubicBezTo>
                  <a:cubicBezTo>
                    <a:pt x="307" y="42"/>
                    <a:pt x="307" y="42"/>
                    <a:pt x="308" y="42"/>
                  </a:cubicBezTo>
                  <a:close/>
                  <a:moveTo>
                    <a:pt x="196" y="160"/>
                  </a:moveTo>
                  <a:cubicBezTo>
                    <a:pt x="171" y="150"/>
                    <a:pt x="147" y="136"/>
                    <a:pt x="126" y="119"/>
                  </a:cubicBezTo>
                  <a:cubicBezTo>
                    <a:pt x="165" y="81"/>
                    <a:pt x="216" y="55"/>
                    <a:pt x="273" y="45"/>
                  </a:cubicBezTo>
                  <a:cubicBezTo>
                    <a:pt x="241" y="77"/>
                    <a:pt x="215" y="116"/>
                    <a:pt x="196" y="160"/>
                  </a:cubicBezTo>
                  <a:close/>
                  <a:moveTo>
                    <a:pt x="207" y="186"/>
                  </a:moveTo>
                  <a:cubicBezTo>
                    <a:pt x="239" y="197"/>
                    <a:pt x="273" y="204"/>
                    <a:pt x="308" y="205"/>
                  </a:cubicBezTo>
                  <a:cubicBezTo>
                    <a:pt x="308" y="308"/>
                    <a:pt x="308" y="308"/>
                    <a:pt x="308" y="308"/>
                  </a:cubicBezTo>
                  <a:cubicBezTo>
                    <a:pt x="185" y="308"/>
                    <a:pt x="185" y="308"/>
                    <a:pt x="185" y="308"/>
                  </a:cubicBezTo>
                  <a:cubicBezTo>
                    <a:pt x="186" y="265"/>
                    <a:pt x="194" y="224"/>
                    <a:pt x="207" y="186"/>
                  </a:cubicBezTo>
                  <a:close/>
                  <a:moveTo>
                    <a:pt x="308" y="328"/>
                  </a:moveTo>
                  <a:cubicBezTo>
                    <a:pt x="308" y="452"/>
                    <a:pt x="308" y="452"/>
                    <a:pt x="308" y="452"/>
                  </a:cubicBezTo>
                  <a:cubicBezTo>
                    <a:pt x="275" y="453"/>
                    <a:pt x="244" y="458"/>
                    <a:pt x="215" y="468"/>
                  </a:cubicBezTo>
                  <a:cubicBezTo>
                    <a:pt x="197" y="425"/>
                    <a:pt x="186" y="378"/>
                    <a:pt x="185" y="328"/>
                  </a:cubicBezTo>
                  <a:lnTo>
                    <a:pt x="308" y="328"/>
                  </a:lnTo>
                  <a:close/>
                  <a:moveTo>
                    <a:pt x="273" y="591"/>
                  </a:moveTo>
                  <a:cubicBezTo>
                    <a:pt x="222" y="582"/>
                    <a:pt x="176" y="560"/>
                    <a:pt x="138" y="528"/>
                  </a:cubicBezTo>
                  <a:cubicBezTo>
                    <a:pt x="158" y="514"/>
                    <a:pt x="180" y="502"/>
                    <a:pt x="204" y="493"/>
                  </a:cubicBezTo>
                  <a:cubicBezTo>
                    <a:pt x="222" y="531"/>
                    <a:pt x="245" y="563"/>
                    <a:pt x="273" y="591"/>
                  </a:cubicBezTo>
                  <a:close/>
                  <a:moveTo>
                    <a:pt x="328" y="594"/>
                  </a:moveTo>
                  <a:cubicBezTo>
                    <a:pt x="328" y="472"/>
                    <a:pt x="328" y="472"/>
                    <a:pt x="328" y="472"/>
                  </a:cubicBezTo>
                  <a:cubicBezTo>
                    <a:pt x="358" y="473"/>
                    <a:pt x="386" y="478"/>
                    <a:pt x="413" y="486"/>
                  </a:cubicBezTo>
                  <a:cubicBezTo>
                    <a:pt x="392" y="529"/>
                    <a:pt x="363" y="566"/>
                    <a:pt x="329" y="594"/>
                  </a:cubicBezTo>
                  <a:cubicBezTo>
                    <a:pt x="329" y="594"/>
                    <a:pt x="329" y="594"/>
                    <a:pt x="328" y="594"/>
                  </a:cubicBezTo>
                  <a:close/>
                  <a:moveTo>
                    <a:pt x="432" y="493"/>
                  </a:moveTo>
                  <a:cubicBezTo>
                    <a:pt x="456" y="502"/>
                    <a:pt x="478" y="514"/>
                    <a:pt x="498" y="528"/>
                  </a:cubicBezTo>
                  <a:cubicBezTo>
                    <a:pt x="460" y="560"/>
                    <a:pt x="414" y="582"/>
                    <a:pt x="363" y="591"/>
                  </a:cubicBezTo>
                  <a:cubicBezTo>
                    <a:pt x="391" y="563"/>
                    <a:pt x="414" y="531"/>
                    <a:pt x="432" y="493"/>
                  </a:cubicBezTo>
                  <a:close/>
                  <a:moveTo>
                    <a:pt x="421" y="468"/>
                  </a:moveTo>
                  <a:cubicBezTo>
                    <a:pt x="392" y="458"/>
                    <a:pt x="361" y="453"/>
                    <a:pt x="328" y="452"/>
                  </a:cubicBezTo>
                  <a:cubicBezTo>
                    <a:pt x="328" y="328"/>
                    <a:pt x="328" y="328"/>
                    <a:pt x="328" y="328"/>
                  </a:cubicBezTo>
                  <a:cubicBezTo>
                    <a:pt x="451" y="328"/>
                    <a:pt x="451" y="328"/>
                    <a:pt x="451" y="328"/>
                  </a:cubicBezTo>
                  <a:cubicBezTo>
                    <a:pt x="450" y="378"/>
                    <a:pt x="439" y="425"/>
                    <a:pt x="421" y="468"/>
                  </a:cubicBezTo>
                  <a:close/>
                  <a:moveTo>
                    <a:pt x="328" y="308"/>
                  </a:moveTo>
                  <a:cubicBezTo>
                    <a:pt x="328" y="205"/>
                    <a:pt x="328" y="205"/>
                    <a:pt x="328" y="205"/>
                  </a:cubicBezTo>
                  <a:cubicBezTo>
                    <a:pt x="363" y="204"/>
                    <a:pt x="397" y="197"/>
                    <a:pt x="429" y="186"/>
                  </a:cubicBezTo>
                  <a:cubicBezTo>
                    <a:pt x="442" y="224"/>
                    <a:pt x="450" y="265"/>
                    <a:pt x="451" y="308"/>
                  </a:cubicBezTo>
                  <a:lnTo>
                    <a:pt x="328" y="308"/>
                  </a:lnTo>
                  <a:close/>
                  <a:moveTo>
                    <a:pt x="111" y="134"/>
                  </a:moveTo>
                  <a:cubicBezTo>
                    <a:pt x="135" y="152"/>
                    <a:pt x="160" y="168"/>
                    <a:pt x="188" y="179"/>
                  </a:cubicBezTo>
                  <a:cubicBezTo>
                    <a:pt x="174" y="219"/>
                    <a:pt x="166" y="262"/>
                    <a:pt x="165" y="308"/>
                  </a:cubicBezTo>
                  <a:cubicBezTo>
                    <a:pt x="42" y="308"/>
                    <a:pt x="42" y="308"/>
                    <a:pt x="42" y="308"/>
                  </a:cubicBezTo>
                  <a:cubicBezTo>
                    <a:pt x="44" y="241"/>
                    <a:pt x="70" y="181"/>
                    <a:pt x="111" y="134"/>
                  </a:cubicBezTo>
                  <a:close/>
                  <a:moveTo>
                    <a:pt x="42" y="328"/>
                  </a:moveTo>
                  <a:cubicBezTo>
                    <a:pt x="165" y="328"/>
                    <a:pt x="165" y="328"/>
                    <a:pt x="165" y="328"/>
                  </a:cubicBezTo>
                  <a:cubicBezTo>
                    <a:pt x="166" y="381"/>
                    <a:pt x="177" y="430"/>
                    <a:pt x="195" y="475"/>
                  </a:cubicBezTo>
                  <a:cubicBezTo>
                    <a:pt x="169" y="485"/>
                    <a:pt x="145" y="498"/>
                    <a:pt x="123" y="514"/>
                  </a:cubicBezTo>
                  <a:cubicBezTo>
                    <a:pt x="75" y="466"/>
                    <a:pt x="44" y="401"/>
                    <a:pt x="42" y="328"/>
                  </a:cubicBezTo>
                  <a:close/>
                  <a:moveTo>
                    <a:pt x="513" y="514"/>
                  </a:moveTo>
                  <a:cubicBezTo>
                    <a:pt x="491" y="498"/>
                    <a:pt x="467" y="485"/>
                    <a:pt x="441" y="475"/>
                  </a:cubicBezTo>
                  <a:cubicBezTo>
                    <a:pt x="459" y="430"/>
                    <a:pt x="470" y="381"/>
                    <a:pt x="471" y="328"/>
                  </a:cubicBezTo>
                  <a:cubicBezTo>
                    <a:pt x="594" y="328"/>
                    <a:pt x="594" y="328"/>
                    <a:pt x="594" y="328"/>
                  </a:cubicBezTo>
                  <a:cubicBezTo>
                    <a:pt x="592" y="401"/>
                    <a:pt x="561" y="466"/>
                    <a:pt x="513" y="514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sp>
        <p:nvSpPr>
          <p:cNvPr id="31" name="Title 15"/>
          <p:cNvSpPr>
            <a:spLocks noGrp="1"/>
          </p:cNvSpPr>
          <p:nvPr>
            <p:ph type="title"/>
          </p:nvPr>
        </p:nvSpPr>
        <p:spPr>
          <a:xfrm>
            <a:off x="628650" y="249378"/>
            <a:ext cx="7886700" cy="612775"/>
          </a:xfrm>
        </p:spPr>
        <p:txBody>
          <a:bodyPr>
            <a:normAutofit/>
          </a:bodyPr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id-ID" dirty="0"/>
          </a:p>
        </p:txBody>
      </p:sp>
      <p:sp>
        <p:nvSpPr>
          <p:cNvPr id="32" name="Subtitle 2"/>
          <p:cNvSpPr>
            <a:spLocks noGrp="1"/>
          </p:cNvSpPr>
          <p:nvPr>
            <p:ph type="subTitle" idx="1"/>
          </p:nvPr>
        </p:nvSpPr>
        <p:spPr>
          <a:xfrm>
            <a:off x="1143000" y="805861"/>
            <a:ext cx="6858000" cy="487363"/>
          </a:xfrm>
        </p:spPr>
        <p:txBody>
          <a:bodyPr>
            <a:normAutofit/>
          </a:bodyPr>
          <a:lstStyle>
            <a:lvl1pPr marL="0" indent="0" algn="ctr">
              <a:buNone/>
              <a:defRPr sz="1275">
                <a:solidFill>
                  <a:schemeClr val="bg1"/>
                </a:solidFill>
              </a:defRPr>
            </a:lvl1pPr>
            <a:lvl2pPr marL="342884" indent="0" algn="ctr">
              <a:buNone/>
              <a:defRPr sz="1500"/>
            </a:lvl2pPr>
            <a:lvl3pPr marL="685766" indent="0" algn="ctr">
              <a:buNone/>
              <a:defRPr sz="1350"/>
            </a:lvl3pPr>
            <a:lvl4pPr marL="1028649" indent="0" algn="ctr">
              <a:buNone/>
              <a:defRPr sz="1200"/>
            </a:lvl4pPr>
            <a:lvl5pPr marL="1371532" indent="0" algn="ctr">
              <a:buNone/>
              <a:defRPr sz="1200"/>
            </a:lvl5pPr>
            <a:lvl6pPr marL="1714415" indent="0" algn="ctr">
              <a:buNone/>
              <a:defRPr sz="1200"/>
            </a:lvl6pPr>
            <a:lvl7pPr marL="2057297" indent="0" algn="ctr">
              <a:buNone/>
              <a:defRPr sz="1200"/>
            </a:lvl7pPr>
            <a:lvl8pPr marL="2400180" indent="0" algn="ctr">
              <a:buNone/>
              <a:defRPr sz="1200"/>
            </a:lvl8pPr>
            <a:lvl9pPr marL="2743064" indent="0" algn="ctr">
              <a:buNone/>
              <a:defRPr sz="1200"/>
            </a:lvl9pPr>
          </a:lstStyle>
          <a:p>
            <a:r>
              <a:rPr lang="en-US" dirty="0" smtClean="0"/>
              <a:t>Click to edit Master subtitle style</a:t>
            </a:r>
            <a:endParaRPr lang="id-ID" dirty="0"/>
          </a:p>
        </p:txBody>
      </p:sp>
      <p:sp>
        <p:nvSpPr>
          <p:cNvPr id="34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241568" y="4209695"/>
            <a:ext cx="3834044" cy="2295608"/>
          </a:xfrm>
        </p:spPr>
        <p:txBody>
          <a:bodyPr>
            <a:normAutofit/>
          </a:bodyPr>
          <a:lstStyle>
            <a:lvl1pPr marL="0" indent="0" algn="just">
              <a:lnSpc>
                <a:spcPct val="150000"/>
              </a:lnSpc>
              <a:buNone/>
              <a:defRPr sz="1050">
                <a:solidFill>
                  <a:schemeClr val="bg1">
                    <a:lumMod val="65000"/>
                  </a:schemeClr>
                </a:solidFill>
              </a:defRPr>
            </a:lvl1pPr>
            <a:lvl2pPr algn="just">
              <a:defRPr/>
            </a:lvl2pPr>
            <a:lvl3pPr algn="just">
              <a:defRPr/>
            </a:lvl3pPr>
            <a:lvl4pPr algn="just">
              <a:defRPr/>
            </a:lvl4pPr>
            <a:lvl5pPr algn="just">
              <a:defRPr/>
            </a:lvl5pPr>
          </a:lstStyle>
          <a:p>
            <a:pPr lvl="0"/>
            <a:endParaRPr lang="id-ID" dirty="0"/>
          </a:p>
        </p:txBody>
      </p:sp>
      <p:sp>
        <p:nvSpPr>
          <p:cNvPr id="35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4330591" y="3269880"/>
            <a:ext cx="4813411" cy="3588120"/>
          </a:xfrm>
        </p:spPr>
        <p:txBody>
          <a:bodyPr>
            <a:normAutofit/>
          </a:bodyPr>
          <a:lstStyle>
            <a:lvl1pPr>
              <a:defRPr sz="1350">
                <a:solidFill>
                  <a:schemeClr val="bg1"/>
                </a:solidFill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xmlns="" val="334335513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10" presetClass="entr" presetSubtype="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/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phone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1" y="0"/>
            <a:ext cx="9140819" cy="6858000"/>
          </a:xfrm>
          <a:prstGeom prst="rect">
            <a:avLst/>
          </a:prstGeom>
          <a:solidFill>
            <a:schemeClr val="tx1">
              <a:lumMod val="90000"/>
              <a:lumOff val="1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 sz="1013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699143" y="1412061"/>
            <a:ext cx="1565139" cy="3682845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61091954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pad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" y="0"/>
            <a:ext cx="9140819" cy="6858000"/>
          </a:xfrm>
          <a:prstGeom prst="rect">
            <a:avLst/>
          </a:prstGeom>
          <a:solidFill>
            <a:schemeClr val="tx1">
              <a:lumMod val="90000"/>
              <a:lumOff val="1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 sz="1013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3243263" y="2128838"/>
            <a:ext cx="2671763" cy="4729162"/>
          </a:xfrm>
        </p:spPr>
        <p:txBody>
          <a:bodyPr/>
          <a:lstStyle/>
          <a:p>
            <a:endParaRPr lang="id-ID"/>
          </a:p>
        </p:txBody>
      </p:sp>
      <p:sp>
        <p:nvSpPr>
          <p:cNvPr id="10" name="Title 15"/>
          <p:cNvSpPr>
            <a:spLocks noGrp="1"/>
          </p:cNvSpPr>
          <p:nvPr>
            <p:ph type="title"/>
          </p:nvPr>
        </p:nvSpPr>
        <p:spPr>
          <a:xfrm>
            <a:off x="628650" y="249378"/>
            <a:ext cx="7886700" cy="612775"/>
          </a:xfrm>
        </p:spPr>
        <p:txBody>
          <a:bodyPr>
            <a:normAutofit/>
          </a:bodyPr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id-ID" dirty="0"/>
          </a:p>
        </p:txBody>
      </p:sp>
      <p:sp>
        <p:nvSpPr>
          <p:cNvPr id="11" name="Subtitle 2"/>
          <p:cNvSpPr>
            <a:spLocks noGrp="1"/>
          </p:cNvSpPr>
          <p:nvPr>
            <p:ph type="subTitle" idx="1"/>
          </p:nvPr>
        </p:nvSpPr>
        <p:spPr>
          <a:xfrm>
            <a:off x="1143000" y="805861"/>
            <a:ext cx="6858000" cy="487363"/>
          </a:xfrm>
        </p:spPr>
        <p:txBody>
          <a:bodyPr>
            <a:normAutofit/>
          </a:bodyPr>
          <a:lstStyle>
            <a:lvl1pPr marL="0" indent="0" algn="ctr">
              <a:buNone/>
              <a:defRPr sz="1275">
                <a:solidFill>
                  <a:schemeClr val="bg1"/>
                </a:solidFill>
              </a:defRPr>
            </a:lvl1pPr>
            <a:lvl2pPr marL="342884" indent="0" algn="ctr">
              <a:buNone/>
              <a:defRPr sz="1500"/>
            </a:lvl2pPr>
            <a:lvl3pPr marL="685766" indent="0" algn="ctr">
              <a:buNone/>
              <a:defRPr sz="1350"/>
            </a:lvl3pPr>
            <a:lvl4pPr marL="1028649" indent="0" algn="ctr">
              <a:buNone/>
              <a:defRPr sz="1200"/>
            </a:lvl4pPr>
            <a:lvl5pPr marL="1371532" indent="0" algn="ctr">
              <a:buNone/>
              <a:defRPr sz="1200"/>
            </a:lvl5pPr>
            <a:lvl6pPr marL="1714415" indent="0" algn="ctr">
              <a:buNone/>
              <a:defRPr sz="1200"/>
            </a:lvl6pPr>
            <a:lvl7pPr marL="2057297" indent="0" algn="ctr">
              <a:buNone/>
              <a:defRPr sz="1200"/>
            </a:lvl7pPr>
            <a:lvl8pPr marL="2400180" indent="0" algn="ctr">
              <a:buNone/>
              <a:defRPr sz="1200"/>
            </a:lvl8pPr>
            <a:lvl9pPr marL="2743064" indent="0" algn="ctr">
              <a:buNone/>
              <a:defRPr sz="1200"/>
            </a:lvl9pPr>
          </a:lstStyle>
          <a:p>
            <a:r>
              <a:rPr lang="en-US" dirty="0" smtClean="0"/>
              <a:t>Click to edit Master subtitle style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xmlns="" val="68912319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 Po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0" y="1651000"/>
            <a:ext cx="9144000" cy="2997200"/>
          </a:xfrm>
        </p:spPr>
        <p:txBody>
          <a:bodyPr/>
          <a:lstStyle/>
          <a:p>
            <a:endParaRPr lang="id-ID"/>
          </a:p>
        </p:txBody>
      </p:sp>
      <p:sp>
        <p:nvSpPr>
          <p:cNvPr id="6" name="Title 15"/>
          <p:cNvSpPr>
            <a:spLocks noGrp="1"/>
          </p:cNvSpPr>
          <p:nvPr>
            <p:ph type="title"/>
          </p:nvPr>
        </p:nvSpPr>
        <p:spPr>
          <a:xfrm>
            <a:off x="628650" y="249374"/>
            <a:ext cx="7886700" cy="612775"/>
          </a:xfrm>
        </p:spPr>
        <p:txBody>
          <a:bodyPr>
            <a:normAutofit/>
          </a:bodyPr>
          <a:lstStyle>
            <a:lvl1pPr algn="ctr"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id-ID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1143000" y="805860"/>
            <a:ext cx="6858000" cy="487362"/>
          </a:xfrm>
        </p:spPr>
        <p:txBody>
          <a:bodyPr>
            <a:normAutofit/>
          </a:bodyPr>
          <a:lstStyle>
            <a:lvl1pPr marL="0" indent="0" algn="ctr">
              <a:buNone/>
              <a:defRPr sz="1275">
                <a:solidFill>
                  <a:schemeClr val="bg1">
                    <a:lumMod val="65000"/>
                  </a:schemeClr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 smtClean="0"/>
              <a:t>Click to edit Master subtitle style</a:t>
            </a:r>
            <a:endParaRPr lang="id-ID" dirty="0"/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-12031" y="4677618"/>
            <a:ext cx="9165056" cy="0"/>
          </a:xfrm>
          <a:prstGeom prst="line">
            <a:avLst/>
          </a:prstGeom>
          <a:ln w="635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ardrop 7"/>
          <p:cNvSpPr/>
          <p:nvPr userDrawn="1"/>
        </p:nvSpPr>
        <p:spPr>
          <a:xfrm>
            <a:off x="8556173" y="249373"/>
            <a:ext cx="381000" cy="508000"/>
          </a:xfrm>
          <a:prstGeom prst="teardrop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10" name="Teardrop 9"/>
          <p:cNvSpPr/>
          <p:nvPr userDrawn="1"/>
        </p:nvSpPr>
        <p:spPr>
          <a:xfrm>
            <a:off x="8528372" y="224661"/>
            <a:ext cx="381000" cy="508000"/>
          </a:xfrm>
          <a:prstGeom prst="teardrop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11" name="TextBox 10"/>
          <p:cNvSpPr txBox="1"/>
          <p:nvPr userDrawn="1"/>
        </p:nvSpPr>
        <p:spPr>
          <a:xfrm>
            <a:off x="8528372" y="308064"/>
            <a:ext cx="3810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E29D02EF-5C28-485F-9534-F8F50AEFA68D}" type="slidenum">
              <a:rPr lang="id-ID" sz="1050" smtClean="0">
                <a:solidFill>
                  <a:schemeClr val="bg1"/>
                </a:solidFill>
                <a:latin typeface="+mj-lt"/>
              </a:rPr>
              <a:pPr algn="ctr"/>
              <a:t>‹Nº›</a:t>
            </a:fld>
            <a:endParaRPr lang="id-ID" sz="105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390525" y="5005978"/>
            <a:ext cx="8362950" cy="1382123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900">
                <a:solidFill>
                  <a:schemeClr val="bg1">
                    <a:lumMod val="65000"/>
                  </a:schemeClr>
                </a:solidFill>
              </a:defRPr>
            </a:lvl1pPr>
            <a:lvl2pPr algn="just">
              <a:defRPr/>
            </a:lvl2pPr>
            <a:lvl3pPr algn="just">
              <a:defRPr/>
            </a:lvl3pPr>
            <a:lvl4pPr algn="just">
              <a:defRPr/>
            </a:lvl4pPr>
            <a:lvl5pPr algn="just">
              <a:defRPr/>
            </a:lvl5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xmlns="" val="177447162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10" presetClass="entr" presetSubtype="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 descr="lights_ppt_footer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4" name="Grafik 13" descr="cn_logo_w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611560" y="5918992"/>
            <a:ext cx="951359" cy="678360"/>
          </a:xfrm>
          <a:prstGeom prst="rect">
            <a:avLst/>
          </a:prstGeom>
        </p:spPr>
      </p:pic>
      <p:pic>
        <p:nvPicPr>
          <p:cNvPr id="15" name="Grafik 14" descr="trenner.png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0" y="1196752"/>
            <a:ext cx="9144000" cy="178594"/>
          </a:xfrm>
          <a:prstGeom prst="rect">
            <a:avLst/>
          </a:prstGeom>
        </p:spPr>
      </p:pic>
      <p:sp>
        <p:nvSpPr>
          <p:cNvPr id="16" name="Titel 1"/>
          <p:cNvSpPr>
            <a:spLocks noGrp="1"/>
          </p:cNvSpPr>
          <p:nvPr>
            <p:ph type="ctrTitle" hasCustomPrompt="1"/>
          </p:nvPr>
        </p:nvSpPr>
        <p:spPr>
          <a:xfrm>
            <a:off x="611560" y="317788"/>
            <a:ext cx="7920880" cy="864096"/>
          </a:xfrm>
          <a:noFill/>
        </p:spPr>
        <p:txBody>
          <a:bodyPr wrap="square" lIns="0" tIns="0" rIns="0" bIns="0" anchor="t" anchorCtr="0">
            <a:noAutofit/>
          </a:bodyPr>
          <a:lstStyle>
            <a:lvl1pPr algn="l">
              <a:defRPr sz="4400" b="1">
                <a:solidFill>
                  <a:schemeClr val="accent1"/>
                </a:solidFill>
                <a:effectLst/>
                <a:latin typeface="+mj-lt"/>
              </a:defRPr>
            </a:lvl1pPr>
          </a:lstStyle>
          <a:p>
            <a:r>
              <a:rPr lang="de-DE" dirty="0" err="1" smtClean="0"/>
              <a:t>Your</a:t>
            </a:r>
            <a:r>
              <a:rPr lang="de-DE" dirty="0" smtClean="0"/>
              <a:t> Headline</a:t>
            </a:r>
            <a:endParaRPr lang="de-DE" dirty="0"/>
          </a:p>
        </p:txBody>
      </p:sp>
      <p:sp>
        <p:nvSpPr>
          <p:cNvPr id="17" name="Inhaltsplatzhalter 2"/>
          <p:cNvSpPr>
            <a:spLocks noGrp="1"/>
          </p:cNvSpPr>
          <p:nvPr>
            <p:ph idx="1" hasCustomPrompt="1"/>
          </p:nvPr>
        </p:nvSpPr>
        <p:spPr>
          <a:xfrm>
            <a:off x="611560" y="1556792"/>
            <a:ext cx="3528392" cy="3960440"/>
          </a:xfrm>
        </p:spPr>
        <p:txBody>
          <a:bodyPr wrap="square" lIns="0" tIns="0" rIns="0" bIns="0" numCol="1" anchor="t" anchorCtr="0">
            <a:noAutofit/>
          </a:bodyPr>
          <a:lstStyle>
            <a:lvl1pPr marL="0" indent="-180000" algn="just">
              <a:lnSpc>
                <a:spcPct val="100000"/>
              </a:lnSpc>
              <a:spcBef>
                <a:spcPts val="100"/>
              </a:spcBef>
              <a:buFont typeface="Arial" pitchFamily="34" charset="0"/>
              <a:buNone/>
              <a:defRPr lang="de-DE" sz="160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 smtClean="0"/>
              <a:t>Your Text </a:t>
            </a:r>
            <a:r>
              <a:rPr lang="de-DE" dirty="0" err="1" smtClean="0"/>
              <a:t>or</a:t>
            </a:r>
            <a:r>
              <a:rPr lang="de-DE" dirty="0" smtClean="0"/>
              <a:t> </a:t>
            </a:r>
            <a:r>
              <a:rPr lang="de-DE" dirty="0" err="1" smtClean="0"/>
              <a:t>Bullets</a:t>
            </a:r>
            <a:r>
              <a:rPr lang="de-DE" dirty="0" smtClean="0"/>
              <a:t> </a:t>
            </a:r>
            <a:r>
              <a:rPr lang="de-DE" dirty="0" err="1" smtClean="0"/>
              <a:t>goes</a:t>
            </a:r>
            <a:r>
              <a:rPr lang="de-DE" dirty="0" smtClean="0"/>
              <a:t> </a:t>
            </a:r>
            <a:r>
              <a:rPr lang="de-DE" dirty="0" err="1" smtClean="0"/>
              <a:t>here</a:t>
            </a:r>
            <a:r>
              <a:rPr lang="de-DE" dirty="0" smtClean="0"/>
              <a:t>!</a:t>
            </a:r>
            <a:endParaRPr lang="de-DE" dirty="0"/>
          </a:p>
        </p:txBody>
      </p:sp>
      <p:sp>
        <p:nvSpPr>
          <p:cNvPr id="18" name="Inhaltsplatzhalter 2"/>
          <p:cNvSpPr>
            <a:spLocks noGrp="1"/>
          </p:cNvSpPr>
          <p:nvPr>
            <p:ph idx="13" hasCustomPrompt="1"/>
          </p:nvPr>
        </p:nvSpPr>
        <p:spPr>
          <a:xfrm>
            <a:off x="5004048" y="1556792"/>
            <a:ext cx="3528392" cy="3960440"/>
          </a:xfrm>
        </p:spPr>
        <p:txBody>
          <a:bodyPr wrap="square" lIns="0" tIns="0" rIns="0" bIns="0" numCol="1" anchor="t" anchorCtr="0">
            <a:noAutofit/>
          </a:bodyPr>
          <a:lstStyle>
            <a:lvl1pPr marL="0" indent="-180000" algn="just">
              <a:lnSpc>
                <a:spcPct val="100000"/>
              </a:lnSpc>
              <a:spcBef>
                <a:spcPts val="100"/>
              </a:spcBef>
              <a:buFont typeface="Arial" pitchFamily="34" charset="0"/>
              <a:buNone/>
              <a:defRPr lang="de-DE" sz="160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 smtClean="0"/>
              <a:t>Your Text </a:t>
            </a:r>
            <a:r>
              <a:rPr lang="de-DE" dirty="0" err="1" smtClean="0"/>
              <a:t>or</a:t>
            </a:r>
            <a:r>
              <a:rPr lang="de-DE" dirty="0" smtClean="0"/>
              <a:t> </a:t>
            </a:r>
            <a:r>
              <a:rPr lang="de-DE" dirty="0" err="1" smtClean="0"/>
              <a:t>Bullets</a:t>
            </a:r>
            <a:r>
              <a:rPr lang="de-DE" dirty="0" smtClean="0"/>
              <a:t> </a:t>
            </a:r>
            <a:r>
              <a:rPr lang="de-DE" dirty="0" err="1" smtClean="0"/>
              <a:t>goes</a:t>
            </a:r>
            <a:r>
              <a:rPr lang="de-DE" dirty="0" smtClean="0"/>
              <a:t> </a:t>
            </a:r>
            <a:r>
              <a:rPr lang="de-DE" dirty="0" err="1" smtClean="0"/>
              <a:t>here</a:t>
            </a:r>
            <a:r>
              <a:rPr lang="de-DE" dirty="0" smtClean="0"/>
              <a:t>!</a:t>
            </a:r>
            <a:endParaRPr lang="de-DE" dirty="0"/>
          </a:p>
        </p:txBody>
      </p:sp>
      <p:sp>
        <p:nvSpPr>
          <p:cNvPr id="19" name="Fußzeilenplatzhalter 4"/>
          <p:cNvSpPr txBox="1">
            <a:spLocks/>
          </p:cNvSpPr>
          <p:nvPr userDrawn="1"/>
        </p:nvSpPr>
        <p:spPr>
          <a:xfrm>
            <a:off x="4412704" y="6120592"/>
            <a:ext cx="2031504" cy="64807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www.company-name.com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hello@company-name.com</a:t>
            </a:r>
            <a:endParaRPr kumimoji="0" lang="de-DE" sz="1000" b="0" i="0" u="none" strike="noStrike" kern="1200" cap="none" spc="0" normalizeH="0" baseline="0" noProof="0" dirty="0" smtClean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0" name="Fußzeilenplatzhalter 4"/>
          <p:cNvSpPr txBox="1">
            <a:spLocks/>
          </p:cNvSpPr>
          <p:nvPr userDrawn="1"/>
        </p:nvSpPr>
        <p:spPr>
          <a:xfrm>
            <a:off x="2339752" y="6120680"/>
            <a:ext cx="2088232" cy="76470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sz="1000" dirty="0" err="1" smtClean="0">
                <a:solidFill>
                  <a:schemeClr val="accent2"/>
                </a:solidFill>
              </a:rPr>
              <a:t>Lorem</a:t>
            </a:r>
            <a:r>
              <a:rPr lang="en-US" sz="1000" dirty="0" smtClean="0">
                <a:solidFill>
                  <a:schemeClr val="accent2"/>
                </a:solidFill>
              </a:rPr>
              <a:t> </a:t>
            </a:r>
            <a:r>
              <a:rPr lang="en-US" sz="1000" dirty="0" err="1" smtClean="0">
                <a:solidFill>
                  <a:schemeClr val="accent2"/>
                </a:solidFill>
              </a:rPr>
              <a:t>Ipsum</a:t>
            </a:r>
            <a:r>
              <a:rPr lang="en-US" sz="1000" dirty="0" smtClean="0">
                <a:solidFill>
                  <a:schemeClr val="accent2"/>
                </a:solidFill>
              </a:rPr>
              <a:t> Street 122</a:t>
            </a:r>
          </a:p>
          <a:p>
            <a:r>
              <a:rPr lang="en-US" sz="1000" dirty="0" smtClean="0">
                <a:solidFill>
                  <a:schemeClr val="accent2"/>
                </a:solidFill>
              </a:rPr>
              <a:t>State, Country</a:t>
            </a:r>
          </a:p>
          <a:p>
            <a:r>
              <a:rPr lang="en-US" sz="1000" dirty="0" smtClean="0">
                <a:solidFill>
                  <a:schemeClr val="accent2"/>
                </a:solidFill>
              </a:rPr>
              <a:t>Phone  0123 4567 89</a:t>
            </a:r>
            <a:endParaRPr lang="de-DE" sz="1000" dirty="0" smtClean="0">
              <a:solidFill>
                <a:schemeClr val="accent2"/>
              </a:solidFill>
            </a:endParaRPr>
          </a:p>
        </p:txBody>
      </p:sp>
      <p:pic>
        <p:nvPicPr>
          <p:cNvPr id="24" name="Grafik 23" descr="arrow_back.png">
            <a:hlinkClick r:id="" action="ppaction://hlinkshowjump?jump=previousslide"/>
          </p:cNvPr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>
            <a:off x="6995120" y="6191788"/>
            <a:ext cx="352425" cy="352425"/>
          </a:xfrm>
          <a:prstGeom prst="rect">
            <a:avLst/>
          </a:prstGeom>
        </p:spPr>
      </p:pic>
      <p:pic>
        <p:nvPicPr>
          <p:cNvPr id="25" name="Grafik 24" descr="arrow_next.png">
            <a:hlinkClick r:id="" action="ppaction://hlinkshowjump?jump=nextslide"/>
          </p:cNvPr>
          <p:cNvPicPr>
            <a:picLocks noChangeAspect="1"/>
          </p:cNvPicPr>
          <p:nvPr userDrawn="1"/>
        </p:nvPicPr>
        <p:blipFill>
          <a:blip r:embed="rId6" cstate="print"/>
          <a:stretch>
            <a:fillRect/>
          </a:stretch>
        </p:blipFill>
        <p:spPr>
          <a:xfrm>
            <a:off x="8421191" y="6191788"/>
            <a:ext cx="352425" cy="35242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Image Po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4592667" y="4106068"/>
            <a:ext cx="4216599" cy="2282031"/>
          </a:xfrm>
        </p:spPr>
        <p:txBody>
          <a:bodyPr>
            <a:normAutofit/>
          </a:bodyPr>
          <a:lstStyle>
            <a:lvl1pPr marL="0" indent="0" algn="just">
              <a:lnSpc>
                <a:spcPct val="150000"/>
              </a:lnSpc>
              <a:buNone/>
              <a:defRPr sz="900">
                <a:solidFill>
                  <a:schemeClr val="bg1">
                    <a:lumMod val="65000"/>
                  </a:schemeClr>
                </a:solidFill>
              </a:defRPr>
            </a:lvl1pPr>
            <a:lvl2pPr algn="just">
              <a:defRPr/>
            </a:lvl2pPr>
            <a:lvl3pPr algn="just">
              <a:defRPr/>
            </a:lvl3pPr>
            <a:lvl4pPr algn="just">
              <a:defRPr/>
            </a:lvl4pPr>
            <a:lvl5pPr algn="just">
              <a:defRPr/>
            </a:lvl5pPr>
          </a:lstStyle>
          <a:p>
            <a:pPr lvl="0"/>
            <a:endParaRPr lang="id-ID" dirty="0"/>
          </a:p>
        </p:txBody>
      </p:sp>
      <p:sp>
        <p:nvSpPr>
          <p:cNvPr id="6" name="Title 15"/>
          <p:cNvSpPr>
            <a:spLocks noGrp="1"/>
          </p:cNvSpPr>
          <p:nvPr>
            <p:ph type="title"/>
          </p:nvPr>
        </p:nvSpPr>
        <p:spPr>
          <a:xfrm>
            <a:off x="628650" y="249374"/>
            <a:ext cx="7886700" cy="612775"/>
          </a:xfrm>
        </p:spPr>
        <p:txBody>
          <a:bodyPr>
            <a:normAutofit/>
          </a:bodyPr>
          <a:lstStyle>
            <a:lvl1pPr algn="ctr"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id-ID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1143000" y="805860"/>
            <a:ext cx="6858000" cy="487362"/>
          </a:xfrm>
        </p:spPr>
        <p:txBody>
          <a:bodyPr>
            <a:normAutofit/>
          </a:bodyPr>
          <a:lstStyle>
            <a:lvl1pPr marL="0" indent="0" algn="ctr">
              <a:buNone/>
              <a:defRPr sz="1275">
                <a:solidFill>
                  <a:schemeClr val="bg1">
                    <a:lumMod val="65000"/>
                  </a:schemeClr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 smtClean="0"/>
              <a:t>Click to edit Master subtitle style</a:t>
            </a:r>
            <a:endParaRPr lang="id-ID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390525" y="1727200"/>
            <a:ext cx="4096391" cy="2132106"/>
          </a:xfrm>
        </p:spPr>
        <p:txBody>
          <a:bodyPr/>
          <a:lstStyle/>
          <a:p>
            <a:endParaRPr lang="id-ID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4657084" y="1727200"/>
            <a:ext cx="4096391" cy="2132106"/>
          </a:xfrm>
        </p:spPr>
        <p:txBody>
          <a:bodyPr/>
          <a:lstStyle/>
          <a:p>
            <a:endParaRPr lang="id-ID" dirty="0"/>
          </a:p>
        </p:txBody>
      </p:sp>
      <p:sp>
        <p:nvSpPr>
          <p:cNvPr id="17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325040" y="4106069"/>
            <a:ext cx="4216599" cy="2282031"/>
          </a:xfrm>
        </p:spPr>
        <p:txBody>
          <a:bodyPr>
            <a:normAutofit/>
          </a:bodyPr>
          <a:lstStyle>
            <a:lvl1pPr marL="0" indent="0" algn="just">
              <a:lnSpc>
                <a:spcPct val="150000"/>
              </a:lnSpc>
              <a:buNone/>
              <a:defRPr sz="900">
                <a:solidFill>
                  <a:schemeClr val="bg1">
                    <a:lumMod val="65000"/>
                  </a:schemeClr>
                </a:solidFill>
              </a:defRPr>
            </a:lvl1pPr>
            <a:lvl2pPr algn="just">
              <a:defRPr/>
            </a:lvl2pPr>
            <a:lvl3pPr algn="just">
              <a:defRPr/>
            </a:lvl3pPr>
            <a:lvl4pPr algn="just">
              <a:defRPr/>
            </a:lvl4pPr>
            <a:lvl5pPr algn="just">
              <a:defRPr/>
            </a:lvl5pPr>
          </a:lstStyle>
          <a:p>
            <a:pPr lvl="0"/>
            <a:endParaRPr lang="id-ID" dirty="0"/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388739" y="3885278"/>
            <a:ext cx="4096391" cy="0"/>
          </a:xfrm>
          <a:prstGeom prst="line">
            <a:avLst/>
          </a:prstGeom>
          <a:ln w="635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 userDrawn="1"/>
        </p:nvCxnSpPr>
        <p:spPr>
          <a:xfrm>
            <a:off x="4655299" y="3885278"/>
            <a:ext cx="4096391" cy="0"/>
          </a:xfrm>
          <a:prstGeom prst="line">
            <a:avLst/>
          </a:prstGeom>
          <a:ln w="635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ardrop 9"/>
          <p:cNvSpPr/>
          <p:nvPr userDrawn="1"/>
        </p:nvSpPr>
        <p:spPr>
          <a:xfrm>
            <a:off x="8556173" y="249373"/>
            <a:ext cx="381000" cy="508000"/>
          </a:xfrm>
          <a:prstGeom prst="teardrop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11" name="Teardrop 10"/>
          <p:cNvSpPr/>
          <p:nvPr userDrawn="1"/>
        </p:nvSpPr>
        <p:spPr>
          <a:xfrm>
            <a:off x="8528372" y="224661"/>
            <a:ext cx="381000" cy="508000"/>
          </a:xfrm>
          <a:prstGeom prst="teardrop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8528372" y="308064"/>
            <a:ext cx="3810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E29D02EF-5C28-485F-9534-F8F50AEFA68D}" type="slidenum">
              <a:rPr lang="id-ID" sz="1050" smtClean="0">
                <a:solidFill>
                  <a:schemeClr val="bg1"/>
                </a:solidFill>
                <a:latin typeface="+mj-lt"/>
              </a:rPr>
              <a:pPr algn="ctr"/>
              <a:t>‹Nº›</a:t>
            </a:fld>
            <a:endParaRPr lang="id-ID" sz="105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8594068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uild="p">
        <p:tmplLst>
          <p:tmpl lvl="1">
            <p:tnLst>
              <p:par>
                <p:cTn presetID="10" presetClass="entr" presetSubtype="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/>
      <p:bldP spid="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/>
      <p:bldP spid="13" grpId="0"/>
      <p:bldP spid="17" grpId="0" build="p">
        <p:tmplLst>
          <p:tmpl lvl="1">
            <p:tnLst>
              <p:par>
                <p:cTn presetID="10" presetClass="entr" presetSubtype="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iple Image Po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5"/>
          <p:cNvSpPr>
            <a:spLocks noGrp="1"/>
          </p:cNvSpPr>
          <p:nvPr>
            <p:ph type="title"/>
          </p:nvPr>
        </p:nvSpPr>
        <p:spPr>
          <a:xfrm>
            <a:off x="628650" y="249374"/>
            <a:ext cx="7886700" cy="612775"/>
          </a:xfrm>
        </p:spPr>
        <p:txBody>
          <a:bodyPr>
            <a:normAutofit/>
          </a:bodyPr>
          <a:lstStyle>
            <a:lvl1pPr algn="ctr"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id-ID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1143000" y="805860"/>
            <a:ext cx="6858000" cy="487362"/>
          </a:xfrm>
        </p:spPr>
        <p:txBody>
          <a:bodyPr>
            <a:normAutofit/>
          </a:bodyPr>
          <a:lstStyle>
            <a:lvl1pPr marL="0" indent="0" algn="ctr">
              <a:buNone/>
              <a:defRPr sz="1275">
                <a:solidFill>
                  <a:schemeClr val="bg1">
                    <a:lumMod val="65000"/>
                  </a:schemeClr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 smtClean="0"/>
              <a:t>Click to edit Master subtitle style</a:t>
            </a:r>
            <a:endParaRPr lang="id-ID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401768" y="1697219"/>
            <a:ext cx="2622275" cy="2132106"/>
          </a:xfrm>
        </p:spPr>
        <p:txBody>
          <a:bodyPr/>
          <a:lstStyle/>
          <a:p>
            <a:endParaRPr lang="id-ID" dirty="0"/>
          </a:p>
        </p:txBody>
      </p:sp>
      <p:sp>
        <p:nvSpPr>
          <p:cNvPr id="17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336283" y="4076088"/>
            <a:ext cx="2699225" cy="2282031"/>
          </a:xfrm>
        </p:spPr>
        <p:txBody>
          <a:bodyPr>
            <a:normAutofit/>
          </a:bodyPr>
          <a:lstStyle>
            <a:lvl1pPr marL="0" indent="0" algn="just">
              <a:lnSpc>
                <a:spcPct val="150000"/>
              </a:lnSpc>
              <a:buNone/>
              <a:defRPr sz="900">
                <a:solidFill>
                  <a:schemeClr val="bg1">
                    <a:lumMod val="65000"/>
                  </a:schemeClr>
                </a:solidFill>
              </a:defRPr>
            </a:lvl1pPr>
            <a:lvl2pPr algn="just">
              <a:defRPr/>
            </a:lvl2pPr>
            <a:lvl3pPr algn="just">
              <a:defRPr/>
            </a:lvl3pPr>
            <a:lvl4pPr algn="just">
              <a:defRPr/>
            </a:lvl4pPr>
            <a:lvl5pPr algn="just">
              <a:defRPr/>
            </a:lvl5pPr>
          </a:lstStyle>
          <a:p>
            <a:pPr lvl="0"/>
            <a:endParaRPr lang="id-ID" dirty="0"/>
          </a:p>
        </p:txBody>
      </p:sp>
      <p:sp>
        <p:nvSpPr>
          <p:cNvPr id="10" name="Teardrop 9"/>
          <p:cNvSpPr/>
          <p:nvPr userDrawn="1"/>
        </p:nvSpPr>
        <p:spPr>
          <a:xfrm>
            <a:off x="8556173" y="249373"/>
            <a:ext cx="381000" cy="508000"/>
          </a:xfrm>
          <a:prstGeom prst="teardrop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11" name="Teardrop 10"/>
          <p:cNvSpPr/>
          <p:nvPr userDrawn="1"/>
        </p:nvSpPr>
        <p:spPr>
          <a:xfrm>
            <a:off x="8528372" y="224661"/>
            <a:ext cx="381000" cy="508000"/>
          </a:xfrm>
          <a:prstGeom prst="teardrop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8528372" y="308064"/>
            <a:ext cx="3810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E29D02EF-5C28-485F-9534-F8F50AEFA68D}" type="slidenum">
              <a:rPr lang="id-ID" sz="1050" smtClean="0">
                <a:solidFill>
                  <a:schemeClr val="bg1"/>
                </a:solidFill>
                <a:latin typeface="+mj-lt"/>
              </a:rPr>
              <a:pPr algn="ctr"/>
              <a:t>‹Nº›</a:t>
            </a:fld>
            <a:endParaRPr lang="id-ID" sz="105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7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3281753" y="1697219"/>
            <a:ext cx="2622275" cy="2132106"/>
          </a:xfrm>
        </p:spPr>
        <p:txBody>
          <a:bodyPr/>
          <a:lstStyle/>
          <a:p>
            <a:endParaRPr lang="id-ID" dirty="0"/>
          </a:p>
        </p:txBody>
      </p:sp>
      <p:sp>
        <p:nvSpPr>
          <p:cNvPr id="28" name="Text Placeholder 8"/>
          <p:cNvSpPr>
            <a:spLocks noGrp="1"/>
          </p:cNvSpPr>
          <p:nvPr>
            <p:ph type="body" sz="quarter" idx="16"/>
          </p:nvPr>
        </p:nvSpPr>
        <p:spPr>
          <a:xfrm>
            <a:off x="3216268" y="4076088"/>
            <a:ext cx="2699225" cy="2282031"/>
          </a:xfrm>
        </p:spPr>
        <p:txBody>
          <a:bodyPr>
            <a:normAutofit/>
          </a:bodyPr>
          <a:lstStyle>
            <a:lvl1pPr marL="0" indent="0" algn="just">
              <a:lnSpc>
                <a:spcPct val="150000"/>
              </a:lnSpc>
              <a:buNone/>
              <a:defRPr sz="900">
                <a:solidFill>
                  <a:schemeClr val="bg1">
                    <a:lumMod val="65000"/>
                  </a:schemeClr>
                </a:solidFill>
              </a:defRPr>
            </a:lvl1pPr>
            <a:lvl2pPr algn="just">
              <a:defRPr/>
            </a:lvl2pPr>
            <a:lvl3pPr algn="just">
              <a:defRPr/>
            </a:lvl3pPr>
            <a:lvl4pPr algn="just">
              <a:defRPr/>
            </a:lvl4pPr>
            <a:lvl5pPr algn="just">
              <a:defRPr/>
            </a:lvl5pPr>
          </a:lstStyle>
          <a:p>
            <a:pPr lvl="0"/>
            <a:endParaRPr lang="id-ID" dirty="0"/>
          </a:p>
        </p:txBody>
      </p:sp>
      <p:sp>
        <p:nvSpPr>
          <p:cNvPr id="30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6161737" y="1697219"/>
            <a:ext cx="2622275" cy="2132106"/>
          </a:xfrm>
        </p:spPr>
        <p:txBody>
          <a:bodyPr/>
          <a:lstStyle/>
          <a:p>
            <a:endParaRPr lang="id-ID" dirty="0"/>
          </a:p>
        </p:txBody>
      </p:sp>
      <p:sp>
        <p:nvSpPr>
          <p:cNvPr id="31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6096253" y="4076088"/>
            <a:ext cx="2699225" cy="2282031"/>
          </a:xfrm>
        </p:spPr>
        <p:txBody>
          <a:bodyPr>
            <a:normAutofit/>
          </a:bodyPr>
          <a:lstStyle>
            <a:lvl1pPr marL="0" indent="0" algn="just">
              <a:lnSpc>
                <a:spcPct val="150000"/>
              </a:lnSpc>
              <a:buNone/>
              <a:defRPr sz="900">
                <a:solidFill>
                  <a:schemeClr val="bg1">
                    <a:lumMod val="65000"/>
                  </a:schemeClr>
                </a:solidFill>
              </a:defRPr>
            </a:lvl1pPr>
            <a:lvl2pPr algn="just">
              <a:defRPr/>
            </a:lvl2pPr>
            <a:lvl3pPr algn="just">
              <a:defRPr/>
            </a:lvl3pPr>
            <a:lvl4pPr algn="just">
              <a:defRPr/>
            </a:lvl4pPr>
            <a:lvl5pPr algn="just">
              <a:defRPr/>
            </a:lvl5pPr>
          </a:lstStyle>
          <a:p>
            <a:pPr lvl="0"/>
            <a:endParaRPr lang="id-ID" dirty="0"/>
          </a:p>
        </p:txBody>
      </p:sp>
      <p:sp>
        <p:nvSpPr>
          <p:cNvPr id="33" name="Rectangle 32"/>
          <p:cNvSpPr/>
          <p:nvPr userDrawn="1"/>
        </p:nvSpPr>
        <p:spPr>
          <a:xfrm>
            <a:off x="401768" y="3832884"/>
            <a:ext cx="2622275" cy="7236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34" name="Rectangle 33"/>
          <p:cNvSpPr/>
          <p:nvPr userDrawn="1"/>
        </p:nvSpPr>
        <p:spPr>
          <a:xfrm>
            <a:off x="3281752" y="3829325"/>
            <a:ext cx="2622275" cy="7236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35" name="Rectangle 34"/>
          <p:cNvSpPr/>
          <p:nvPr userDrawn="1"/>
        </p:nvSpPr>
        <p:spPr>
          <a:xfrm>
            <a:off x="6161737" y="3829325"/>
            <a:ext cx="2622275" cy="7236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</p:spTree>
    <p:extLst>
      <p:ext uri="{BB962C8B-B14F-4D97-AF65-F5344CB8AC3E}">
        <p14:creationId xmlns:p14="http://schemas.microsoft.com/office/powerpoint/2010/main" xmlns="" val="29410062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/>
      <p:bldP spid="17" grpId="0" build="p">
        <p:tmplLst>
          <p:tmpl lvl="1">
            <p:tnLst>
              <p:par>
                <p:cTn presetID="10" presetClass="entr" presetSubtype="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/>
      <p:bldP spid="28" grpId="0" build="p">
        <p:tmplLst>
          <p:tmpl lvl="1">
            <p:tnLst>
              <p:par>
                <p:cTn presetID="10" presetClass="entr" presetSubtype="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/>
      <p:bldP spid="31" grpId="0" build="p">
        <p:tmplLst>
          <p:tmpl lvl="1">
            <p:tnLst>
              <p:par>
                <p:cTn presetID="10" presetClass="entr" presetSubtype="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animBg="1"/>
      <p:bldP spid="34" grpId="0" animBg="1"/>
      <p:bldP spid="35" grpId="0" animBg="1"/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Thumbnail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5"/>
          <p:cNvSpPr>
            <a:spLocks noGrp="1"/>
          </p:cNvSpPr>
          <p:nvPr>
            <p:ph type="title"/>
          </p:nvPr>
        </p:nvSpPr>
        <p:spPr>
          <a:xfrm>
            <a:off x="628650" y="249374"/>
            <a:ext cx="7886700" cy="612775"/>
          </a:xfrm>
        </p:spPr>
        <p:txBody>
          <a:bodyPr>
            <a:normAutofit/>
          </a:bodyPr>
          <a:lstStyle>
            <a:lvl1pPr algn="ctr"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id-ID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1143000" y="805860"/>
            <a:ext cx="6858000" cy="487362"/>
          </a:xfrm>
        </p:spPr>
        <p:txBody>
          <a:bodyPr>
            <a:normAutofit/>
          </a:bodyPr>
          <a:lstStyle>
            <a:lvl1pPr marL="0" indent="0" algn="ctr">
              <a:buNone/>
              <a:defRPr sz="1275">
                <a:solidFill>
                  <a:schemeClr val="bg1">
                    <a:lumMod val="65000"/>
                  </a:schemeClr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 smtClean="0"/>
              <a:t>Click to edit Master subtitle style</a:t>
            </a:r>
            <a:endParaRPr lang="id-ID" dirty="0"/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390525" y="4598894"/>
            <a:ext cx="8362950" cy="1789206"/>
          </a:xfrm>
        </p:spPr>
        <p:txBody>
          <a:bodyPr>
            <a:normAutofit/>
          </a:bodyPr>
          <a:lstStyle>
            <a:lvl1pPr marL="0" indent="0" algn="just">
              <a:lnSpc>
                <a:spcPct val="150000"/>
              </a:lnSpc>
              <a:buNone/>
              <a:defRPr sz="900">
                <a:solidFill>
                  <a:schemeClr val="bg1">
                    <a:lumMod val="65000"/>
                  </a:schemeClr>
                </a:solidFill>
              </a:defRPr>
            </a:lvl1pPr>
            <a:lvl2pPr algn="just">
              <a:defRPr/>
            </a:lvl2pPr>
            <a:lvl3pPr algn="just">
              <a:defRPr/>
            </a:lvl3pPr>
            <a:lvl4pPr algn="just">
              <a:defRPr/>
            </a:lvl4pPr>
            <a:lvl5pPr algn="just">
              <a:defRPr/>
            </a:lvl5pPr>
          </a:lstStyle>
          <a:p>
            <a:pPr lvl="0"/>
            <a:endParaRPr lang="id-ID" dirty="0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474009" y="1735423"/>
            <a:ext cx="3378573" cy="2675212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endParaRPr lang="id-ID" dirty="0"/>
          </a:p>
        </p:txBody>
      </p:sp>
      <p:sp>
        <p:nvSpPr>
          <p:cNvPr id="15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4013946" y="2181340"/>
            <a:ext cx="4749613" cy="2229296"/>
          </a:xfrm>
        </p:spPr>
        <p:txBody>
          <a:bodyPr>
            <a:normAutofit/>
          </a:bodyPr>
          <a:lstStyle>
            <a:lvl1pPr marL="0" indent="0" algn="just">
              <a:lnSpc>
                <a:spcPct val="150000"/>
              </a:lnSpc>
              <a:buNone/>
              <a:defRPr sz="90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  <a:lvl2pPr algn="just">
              <a:defRPr/>
            </a:lvl2pPr>
            <a:lvl3pPr algn="just">
              <a:defRPr/>
            </a:lvl3pPr>
            <a:lvl4pPr algn="just">
              <a:defRPr/>
            </a:lvl4pPr>
            <a:lvl5pPr algn="just">
              <a:defRPr/>
            </a:lvl5pPr>
          </a:lstStyle>
          <a:p>
            <a:pPr lvl="0"/>
            <a:endParaRPr lang="id-ID" dirty="0"/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3870967" y="1733549"/>
            <a:ext cx="0" cy="2677087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ardrop 8"/>
          <p:cNvSpPr/>
          <p:nvPr userDrawn="1"/>
        </p:nvSpPr>
        <p:spPr>
          <a:xfrm>
            <a:off x="8556173" y="249373"/>
            <a:ext cx="381000" cy="508000"/>
          </a:xfrm>
          <a:prstGeom prst="teardrop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11" name="Teardrop 10"/>
          <p:cNvSpPr/>
          <p:nvPr userDrawn="1"/>
        </p:nvSpPr>
        <p:spPr>
          <a:xfrm>
            <a:off x="8528372" y="224661"/>
            <a:ext cx="381000" cy="508000"/>
          </a:xfrm>
          <a:prstGeom prst="teardrop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8528372" y="308064"/>
            <a:ext cx="3810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E29D02EF-5C28-485F-9534-F8F50AEFA68D}" type="slidenum">
              <a:rPr lang="id-ID" sz="1050" smtClean="0">
                <a:solidFill>
                  <a:schemeClr val="bg1"/>
                </a:solidFill>
                <a:latin typeface="+mj-lt"/>
              </a:rPr>
              <a:pPr algn="ctr"/>
              <a:t>‹Nº›</a:t>
            </a:fld>
            <a:endParaRPr lang="id-ID" sz="105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013946" y="1660443"/>
            <a:ext cx="4749613" cy="443778"/>
          </a:xfrm>
        </p:spPr>
        <p:txBody>
          <a:bodyPr>
            <a:noAutofit/>
          </a:bodyPr>
          <a:lstStyle>
            <a:lvl1pPr marL="0" indent="0" algn="just">
              <a:lnSpc>
                <a:spcPct val="150000"/>
              </a:lnSpc>
              <a:buNone/>
              <a:defRPr sz="1200" b="1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  <a:lvl2pPr algn="just">
              <a:defRPr/>
            </a:lvl2pPr>
            <a:lvl3pPr algn="just">
              <a:defRPr/>
            </a:lvl3pPr>
            <a:lvl4pPr algn="just">
              <a:defRPr/>
            </a:lvl4pPr>
            <a:lvl5pPr algn="just">
              <a:defRPr/>
            </a:lvl5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xmlns="" val="297702859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0" presetClass="entr" presetSubtype="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/>
      <p:bldP spid="15" grpId="0" build="p">
        <p:tmplLst>
          <p:tmpl lvl="1">
            <p:tnLst>
              <p:par>
                <p:cTn presetID="10" presetClass="entr" presetSubtype="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10" presetClass="entr" presetSubtype="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Thumbnail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5"/>
          <p:cNvSpPr>
            <a:spLocks noGrp="1"/>
          </p:cNvSpPr>
          <p:nvPr>
            <p:ph type="title"/>
          </p:nvPr>
        </p:nvSpPr>
        <p:spPr>
          <a:xfrm>
            <a:off x="628650" y="249374"/>
            <a:ext cx="7886700" cy="612775"/>
          </a:xfrm>
        </p:spPr>
        <p:txBody>
          <a:bodyPr>
            <a:normAutofit/>
          </a:bodyPr>
          <a:lstStyle>
            <a:lvl1pPr algn="ctr"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id-ID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1143000" y="805860"/>
            <a:ext cx="6858000" cy="487362"/>
          </a:xfrm>
        </p:spPr>
        <p:txBody>
          <a:bodyPr>
            <a:normAutofit/>
          </a:bodyPr>
          <a:lstStyle>
            <a:lvl1pPr marL="0" indent="0" algn="ctr">
              <a:buNone/>
              <a:defRPr sz="1275">
                <a:solidFill>
                  <a:schemeClr val="bg1">
                    <a:lumMod val="65000"/>
                  </a:schemeClr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 smtClean="0"/>
              <a:t>Click to edit Master subtitle style</a:t>
            </a:r>
            <a:endParaRPr lang="id-ID" dirty="0"/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390525" y="4598894"/>
            <a:ext cx="8362950" cy="1789206"/>
          </a:xfrm>
        </p:spPr>
        <p:txBody>
          <a:bodyPr>
            <a:normAutofit/>
          </a:bodyPr>
          <a:lstStyle>
            <a:lvl1pPr marL="0" indent="0" algn="just">
              <a:lnSpc>
                <a:spcPct val="150000"/>
              </a:lnSpc>
              <a:buNone/>
              <a:defRPr sz="900">
                <a:solidFill>
                  <a:schemeClr val="bg1">
                    <a:lumMod val="65000"/>
                  </a:schemeClr>
                </a:solidFill>
              </a:defRPr>
            </a:lvl1pPr>
            <a:lvl2pPr algn="just">
              <a:defRPr/>
            </a:lvl2pPr>
            <a:lvl3pPr algn="just">
              <a:defRPr/>
            </a:lvl3pPr>
            <a:lvl4pPr algn="just">
              <a:defRPr/>
            </a:lvl4pPr>
            <a:lvl5pPr algn="just">
              <a:defRPr/>
            </a:lvl5pPr>
          </a:lstStyle>
          <a:p>
            <a:pPr lvl="0"/>
            <a:endParaRPr lang="id-ID" dirty="0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5301045" y="1735424"/>
            <a:ext cx="3378573" cy="2675212"/>
          </a:xfrm>
        </p:spPr>
        <p:txBody>
          <a:bodyPr/>
          <a:lstStyle/>
          <a:p>
            <a:endParaRPr lang="id-ID" dirty="0"/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5281339" y="1733550"/>
            <a:ext cx="0" cy="2677087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ardrop 8"/>
          <p:cNvSpPr/>
          <p:nvPr userDrawn="1"/>
        </p:nvSpPr>
        <p:spPr>
          <a:xfrm>
            <a:off x="8556173" y="249373"/>
            <a:ext cx="381000" cy="508000"/>
          </a:xfrm>
          <a:prstGeom prst="teardrop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11" name="Teardrop 10"/>
          <p:cNvSpPr/>
          <p:nvPr userDrawn="1"/>
        </p:nvSpPr>
        <p:spPr>
          <a:xfrm>
            <a:off x="8528372" y="224661"/>
            <a:ext cx="381000" cy="508000"/>
          </a:xfrm>
          <a:prstGeom prst="teardrop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8528372" y="308064"/>
            <a:ext cx="3810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E29D02EF-5C28-485F-9534-F8F50AEFA68D}" type="slidenum">
              <a:rPr lang="id-ID" sz="1050" smtClean="0">
                <a:solidFill>
                  <a:schemeClr val="bg1"/>
                </a:solidFill>
                <a:latin typeface="+mj-lt"/>
              </a:rPr>
              <a:pPr algn="ctr"/>
              <a:t>‹Nº›</a:t>
            </a:fld>
            <a:endParaRPr lang="id-ID" sz="105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394897" y="2181340"/>
            <a:ext cx="4749613" cy="2229296"/>
          </a:xfrm>
        </p:spPr>
        <p:txBody>
          <a:bodyPr>
            <a:normAutofit/>
          </a:bodyPr>
          <a:lstStyle>
            <a:lvl1pPr marL="0" indent="0" algn="just">
              <a:lnSpc>
                <a:spcPct val="150000"/>
              </a:lnSpc>
              <a:buNone/>
              <a:defRPr sz="90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  <a:lvl2pPr algn="just">
              <a:defRPr/>
            </a:lvl2pPr>
            <a:lvl3pPr algn="just">
              <a:defRPr/>
            </a:lvl3pPr>
            <a:lvl4pPr algn="just">
              <a:defRPr/>
            </a:lvl4pPr>
            <a:lvl5pPr algn="just">
              <a:defRPr/>
            </a:lvl5pPr>
          </a:lstStyle>
          <a:p>
            <a:pPr lvl="0"/>
            <a:endParaRPr lang="id-ID" dirty="0"/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15"/>
          </p:nvPr>
        </p:nvSpPr>
        <p:spPr>
          <a:xfrm>
            <a:off x="394896" y="1660443"/>
            <a:ext cx="4749613" cy="443778"/>
          </a:xfrm>
        </p:spPr>
        <p:txBody>
          <a:bodyPr>
            <a:noAutofit/>
          </a:bodyPr>
          <a:lstStyle>
            <a:lvl1pPr marL="0" indent="0" algn="just">
              <a:lnSpc>
                <a:spcPct val="150000"/>
              </a:lnSpc>
              <a:buNone/>
              <a:defRPr sz="1200" b="1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  <a:lvl2pPr algn="just">
              <a:defRPr/>
            </a:lvl2pPr>
            <a:lvl3pPr algn="just">
              <a:defRPr/>
            </a:lvl3pPr>
            <a:lvl4pPr algn="just">
              <a:defRPr/>
            </a:lvl4pPr>
            <a:lvl5pPr algn="just">
              <a:defRPr/>
            </a:lvl5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xmlns="" val="111694170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0" presetClass="entr" presetSubtype="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/>
      <p:bldP spid="13" grpId="0" build="p">
        <p:tmplLst>
          <p:tmpl lvl="1">
            <p:tnLst>
              <p:par>
                <p:cTn presetID="10" presetClass="entr" presetSubtype="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10" presetClass="entr" presetSubtype="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Pos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1" y="2141445"/>
            <a:ext cx="4393826" cy="3331509"/>
          </a:xfrm>
        </p:spPr>
        <p:txBody>
          <a:bodyPr/>
          <a:lstStyle/>
          <a:p>
            <a:endParaRPr lang="id-ID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4585447" y="2656114"/>
            <a:ext cx="4168028" cy="2816838"/>
          </a:xfrm>
        </p:spPr>
        <p:txBody>
          <a:bodyPr>
            <a:normAutofit/>
          </a:bodyPr>
          <a:lstStyle>
            <a:lvl1pPr marL="0" indent="0" algn="just">
              <a:lnSpc>
                <a:spcPct val="150000"/>
              </a:lnSpc>
              <a:buNone/>
              <a:defRPr sz="90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  <a:lvl2pPr algn="just">
              <a:defRPr/>
            </a:lvl2pPr>
            <a:lvl3pPr algn="just">
              <a:defRPr/>
            </a:lvl3pPr>
            <a:lvl4pPr algn="just">
              <a:defRPr/>
            </a:lvl4pPr>
            <a:lvl5pPr algn="just">
              <a:defRPr/>
            </a:lvl5pPr>
          </a:lstStyle>
          <a:p>
            <a:pPr lvl="0"/>
            <a:endParaRPr lang="id-ID" dirty="0"/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390525" y="5675718"/>
            <a:ext cx="8362950" cy="712382"/>
          </a:xfrm>
        </p:spPr>
        <p:txBody>
          <a:bodyPr>
            <a:normAutofit/>
          </a:bodyPr>
          <a:lstStyle>
            <a:lvl1pPr marL="0" indent="0" algn="just">
              <a:lnSpc>
                <a:spcPct val="150000"/>
              </a:lnSpc>
              <a:buNone/>
              <a:defRPr sz="900">
                <a:solidFill>
                  <a:schemeClr val="bg1">
                    <a:lumMod val="65000"/>
                  </a:schemeClr>
                </a:solidFill>
              </a:defRPr>
            </a:lvl1pPr>
            <a:lvl2pPr algn="just">
              <a:defRPr/>
            </a:lvl2pPr>
            <a:lvl3pPr algn="just">
              <a:defRPr/>
            </a:lvl3pPr>
            <a:lvl4pPr algn="just">
              <a:defRPr/>
            </a:lvl4pPr>
            <a:lvl5pPr algn="just">
              <a:defRPr/>
            </a:lvl5pPr>
          </a:lstStyle>
          <a:p>
            <a:pPr lvl="0"/>
            <a:endParaRPr lang="id-ID" dirty="0"/>
          </a:p>
        </p:txBody>
      </p:sp>
      <p:sp>
        <p:nvSpPr>
          <p:cNvPr id="12" name="Title 15"/>
          <p:cNvSpPr>
            <a:spLocks noGrp="1"/>
          </p:cNvSpPr>
          <p:nvPr>
            <p:ph type="title"/>
          </p:nvPr>
        </p:nvSpPr>
        <p:spPr>
          <a:xfrm>
            <a:off x="628650" y="249374"/>
            <a:ext cx="7886700" cy="612775"/>
          </a:xfrm>
        </p:spPr>
        <p:txBody>
          <a:bodyPr>
            <a:normAutofit/>
          </a:bodyPr>
          <a:lstStyle>
            <a:lvl1pPr algn="ctr"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id-ID" dirty="0"/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1143000" y="805860"/>
            <a:ext cx="6858000" cy="487362"/>
          </a:xfrm>
        </p:spPr>
        <p:txBody>
          <a:bodyPr>
            <a:normAutofit/>
          </a:bodyPr>
          <a:lstStyle>
            <a:lvl1pPr marL="0" indent="0" algn="ctr">
              <a:buNone/>
              <a:defRPr sz="1275">
                <a:solidFill>
                  <a:schemeClr val="bg1">
                    <a:lumMod val="65000"/>
                  </a:schemeClr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 smtClean="0"/>
              <a:t>Click to edit Master subtitle style</a:t>
            </a:r>
            <a:endParaRPr lang="id-ID" dirty="0"/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4411357" y="2141445"/>
            <a:ext cx="0" cy="3331509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ardrop 7"/>
          <p:cNvSpPr/>
          <p:nvPr userDrawn="1"/>
        </p:nvSpPr>
        <p:spPr>
          <a:xfrm>
            <a:off x="8556173" y="249373"/>
            <a:ext cx="381000" cy="508000"/>
          </a:xfrm>
          <a:prstGeom prst="teardrop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10" name="Teardrop 9"/>
          <p:cNvSpPr/>
          <p:nvPr userDrawn="1"/>
        </p:nvSpPr>
        <p:spPr>
          <a:xfrm>
            <a:off x="8528372" y="224661"/>
            <a:ext cx="381000" cy="508000"/>
          </a:xfrm>
          <a:prstGeom prst="teardrop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15" name="TextBox 14"/>
          <p:cNvSpPr txBox="1"/>
          <p:nvPr userDrawn="1"/>
        </p:nvSpPr>
        <p:spPr>
          <a:xfrm>
            <a:off x="8528372" y="308064"/>
            <a:ext cx="3810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E29D02EF-5C28-485F-9534-F8F50AEFA68D}" type="slidenum">
              <a:rPr lang="id-ID" sz="1050" smtClean="0">
                <a:solidFill>
                  <a:schemeClr val="bg1"/>
                </a:solidFill>
                <a:latin typeface="+mj-lt"/>
              </a:rPr>
              <a:pPr algn="ctr"/>
              <a:t>‹Nº›</a:t>
            </a:fld>
            <a:endParaRPr lang="id-ID" sz="105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585447" y="2124899"/>
            <a:ext cx="4168028" cy="443778"/>
          </a:xfrm>
        </p:spPr>
        <p:txBody>
          <a:bodyPr>
            <a:noAutofit/>
          </a:bodyPr>
          <a:lstStyle>
            <a:lvl1pPr marL="0" indent="0" algn="just">
              <a:lnSpc>
                <a:spcPct val="150000"/>
              </a:lnSpc>
              <a:buNone/>
              <a:defRPr sz="1200" b="1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  <a:lvl2pPr algn="just">
              <a:defRPr/>
            </a:lvl2pPr>
            <a:lvl3pPr algn="just">
              <a:defRPr/>
            </a:lvl3pPr>
            <a:lvl4pPr algn="just">
              <a:defRPr/>
            </a:lvl4pPr>
            <a:lvl5pPr algn="just">
              <a:defRPr/>
            </a:lvl5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xmlns="" val="32112972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 build="p">
        <p:tmplLst>
          <p:tmpl lvl="1">
            <p:tnLst>
              <p:par>
                <p:cTn presetID="10" presetClass="entr" presetSubtype="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10" presetClass="entr" presetSubtype="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/>
      <p:bldP spid="1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10" presetClass="entr" presetSubtype="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Pos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4750174" y="2141445"/>
            <a:ext cx="4393826" cy="3331509"/>
          </a:xfrm>
        </p:spPr>
        <p:txBody>
          <a:bodyPr/>
          <a:lstStyle/>
          <a:p>
            <a:endParaRPr lang="id-ID" dirty="0"/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390525" y="5675718"/>
            <a:ext cx="8362950" cy="712382"/>
          </a:xfrm>
        </p:spPr>
        <p:txBody>
          <a:bodyPr>
            <a:normAutofit/>
          </a:bodyPr>
          <a:lstStyle>
            <a:lvl1pPr marL="0" indent="0" algn="just">
              <a:lnSpc>
                <a:spcPct val="150000"/>
              </a:lnSpc>
              <a:buNone/>
              <a:defRPr sz="900">
                <a:solidFill>
                  <a:schemeClr val="bg1">
                    <a:lumMod val="65000"/>
                  </a:schemeClr>
                </a:solidFill>
              </a:defRPr>
            </a:lvl1pPr>
            <a:lvl2pPr algn="just">
              <a:defRPr/>
            </a:lvl2pPr>
            <a:lvl3pPr algn="just">
              <a:defRPr/>
            </a:lvl3pPr>
            <a:lvl4pPr algn="just">
              <a:defRPr/>
            </a:lvl4pPr>
            <a:lvl5pPr algn="just">
              <a:defRPr/>
            </a:lvl5pPr>
          </a:lstStyle>
          <a:p>
            <a:pPr lvl="0"/>
            <a:endParaRPr lang="id-ID" dirty="0"/>
          </a:p>
        </p:txBody>
      </p:sp>
      <p:sp>
        <p:nvSpPr>
          <p:cNvPr id="12" name="Title 15"/>
          <p:cNvSpPr>
            <a:spLocks noGrp="1"/>
          </p:cNvSpPr>
          <p:nvPr>
            <p:ph type="title"/>
          </p:nvPr>
        </p:nvSpPr>
        <p:spPr>
          <a:xfrm>
            <a:off x="628650" y="249374"/>
            <a:ext cx="7886700" cy="612775"/>
          </a:xfrm>
        </p:spPr>
        <p:txBody>
          <a:bodyPr>
            <a:normAutofit/>
          </a:bodyPr>
          <a:lstStyle>
            <a:lvl1pPr algn="ctr"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id-ID" dirty="0"/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1143000" y="805860"/>
            <a:ext cx="6858000" cy="487362"/>
          </a:xfrm>
        </p:spPr>
        <p:txBody>
          <a:bodyPr>
            <a:normAutofit/>
          </a:bodyPr>
          <a:lstStyle>
            <a:lvl1pPr marL="0" indent="0" algn="ctr">
              <a:buNone/>
              <a:defRPr sz="1275">
                <a:solidFill>
                  <a:schemeClr val="bg1">
                    <a:lumMod val="65000"/>
                  </a:schemeClr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 smtClean="0"/>
              <a:t>Click to edit Master subtitle style</a:t>
            </a:r>
            <a:endParaRPr lang="id-ID" dirty="0"/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4730003" y="2141445"/>
            <a:ext cx="0" cy="3331509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ardrop 7"/>
          <p:cNvSpPr/>
          <p:nvPr userDrawn="1"/>
        </p:nvSpPr>
        <p:spPr>
          <a:xfrm>
            <a:off x="8556173" y="249373"/>
            <a:ext cx="381000" cy="508000"/>
          </a:xfrm>
          <a:prstGeom prst="teardrop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10" name="Teardrop 9"/>
          <p:cNvSpPr/>
          <p:nvPr userDrawn="1"/>
        </p:nvSpPr>
        <p:spPr>
          <a:xfrm>
            <a:off x="8528372" y="224661"/>
            <a:ext cx="381000" cy="508000"/>
          </a:xfrm>
          <a:prstGeom prst="teardrop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15" name="TextBox 14"/>
          <p:cNvSpPr txBox="1"/>
          <p:nvPr userDrawn="1"/>
        </p:nvSpPr>
        <p:spPr>
          <a:xfrm>
            <a:off x="8528372" y="308064"/>
            <a:ext cx="3810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E29D02EF-5C28-485F-9534-F8F50AEFA68D}" type="slidenum">
              <a:rPr lang="id-ID" sz="1050" smtClean="0">
                <a:solidFill>
                  <a:schemeClr val="bg1"/>
                </a:solidFill>
                <a:latin typeface="+mj-lt"/>
              </a:rPr>
              <a:pPr algn="ctr"/>
              <a:t>‹Nº›</a:t>
            </a:fld>
            <a:endParaRPr lang="id-ID" sz="105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383558" y="2656114"/>
            <a:ext cx="4168028" cy="2816838"/>
          </a:xfrm>
        </p:spPr>
        <p:txBody>
          <a:bodyPr>
            <a:normAutofit/>
          </a:bodyPr>
          <a:lstStyle>
            <a:lvl1pPr marL="0" indent="0" algn="just">
              <a:lnSpc>
                <a:spcPct val="150000"/>
              </a:lnSpc>
              <a:buNone/>
              <a:defRPr sz="90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  <a:lvl2pPr algn="just">
              <a:defRPr/>
            </a:lvl2pPr>
            <a:lvl3pPr algn="just">
              <a:defRPr/>
            </a:lvl3pPr>
            <a:lvl4pPr algn="just">
              <a:defRPr/>
            </a:lvl4pPr>
            <a:lvl5pPr algn="just">
              <a:defRPr/>
            </a:lvl5pPr>
          </a:lstStyle>
          <a:p>
            <a:pPr lvl="0"/>
            <a:endParaRPr lang="id-ID" dirty="0"/>
          </a:p>
        </p:txBody>
      </p:sp>
      <p:sp>
        <p:nvSpPr>
          <p:cNvPr id="17" name="Text Placeholder 8"/>
          <p:cNvSpPr>
            <a:spLocks noGrp="1"/>
          </p:cNvSpPr>
          <p:nvPr>
            <p:ph type="body" sz="quarter" idx="15"/>
          </p:nvPr>
        </p:nvSpPr>
        <p:spPr>
          <a:xfrm>
            <a:off x="383558" y="2124899"/>
            <a:ext cx="4168028" cy="443778"/>
          </a:xfrm>
        </p:spPr>
        <p:txBody>
          <a:bodyPr>
            <a:noAutofit/>
          </a:bodyPr>
          <a:lstStyle>
            <a:lvl1pPr marL="0" indent="0" algn="just">
              <a:lnSpc>
                <a:spcPct val="150000"/>
              </a:lnSpc>
              <a:buNone/>
              <a:defRPr sz="1200" b="1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  <a:lvl2pPr algn="just">
              <a:defRPr/>
            </a:lvl2pPr>
            <a:lvl3pPr algn="just">
              <a:defRPr/>
            </a:lvl3pPr>
            <a:lvl4pPr algn="just">
              <a:defRPr/>
            </a:lvl4pPr>
            <a:lvl5pPr algn="just">
              <a:defRPr/>
            </a:lvl5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xmlns="" val="41725939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 build="p">
        <p:tmplLst>
          <p:tmpl lvl="1">
            <p:tnLst>
              <p:par>
                <p:cTn presetID="10" presetClass="entr" presetSubtype="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/>
      <p:bldP spid="1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10" presetClass="entr" presetSubtype="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10" presetClass="entr" presetSubtype="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 Pos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/>
          <p:cNvCxnSpPr/>
          <p:nvPr userDrawn="1"/>
        </p:nvCxnSpPr>
        <p:spPr>
          <a:xfrm>
            <a:off x="3835969" y="1645920"/>
            <a:ext cx="0" cy="462788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5"/>
          <p:cNvSpPr>
            <a:spLocks noGrp="1"/>
          </p:cNvSpPr>
          <p:nvPr>
            <p:ph type="title"/>
          </p:nvPr>
        </p:nvSpPr>
        <p:spPr>
          <a:xfrm>
            <a:off x="628650" y="249374"/>
            <a:ext cx="7886700" cy="612775"/>
          </a:xfrm>
        </p:spPr>
        <p:txBody>
          <a:bodyPr>
            <a:normAutofit/>
          </a:bodyPr>
          <a:lstStyle>
            <a:lvl1pPr algn="ctr"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id-ID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1143000" y="805860"/>
            <a:ext cx="6858000" cy="487362"/>
          </a:xfrm>
        </p:spPr>
        <p:txBody>
          <a:bodyPr>
            <a:normAutofit/>
          </a:bodyPr>
          <a:lstStyle>
            <a:lvl1pPr marL="0" indent="0" algn="ctr">
              <a:buNone/>
              <a:defRPr sz="1275">
                <a:solidFill>
                  <a:schemeClr val="bg1">
                    <a:lumMod val="65000"/>
                  </a:schemeClr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 smtClean="0"/>
              <a:t>Click to edit Master subtitle style</a:t>
            </a:r>
            <a:endParaRPr lang="id-ID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390525" y="1645920"/>
            <a:ext cx="3429000" cy="4627880"/>
          </a:xfrm>
        </p:spPr>
        <p:txBody>
          <a:bodyPr/>
          <a:lstStyle/>
          <a:p>
            <a:endParaRPr lang="id-ID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3984172" y="2142981"/>
            <a:ext cx="4769303" cy="4130820"/>
          </a:xfrm>
        </p:spPr>
        <p:txBody>
          <a:bodyPr>
            <a:normAutofit/>
          </a:bodyPr>
          <a:lstStyle>
            <a:lvl1pPr marL="0" indent="0" algn="just">
              <a:lnSpc>
                <a:spcPct val="150000"/>
              </a:lnSpc>
              <a:buNone/>
              <a:defRPr sz="900">
                <a:solidFill>
                  <a:schemeClr val="bg1">
                    <a:lumMod val="65000"/>
                  </a:schemeClr>
                </a:solidFill>
              </a:defRPr>
            </a:lvl1pPr>
            <a:lvl2pPr algn="just">
              <a:defRPr/>
            </a:lvl2pPr>
            <a:lvl3pPr algn="just">
              <a:defRPr/>
            </a:lvl3pPr>
            <a:lvl4pPr algn="just">
              <a:defRPr/>
            </a:lvl4pPr>
            <a:lvl5pPr algn="just">
              <a:defRPr/>
            </a:lvl5pPr>
          </a:lstStyle>
          <a:p>
            <a:pPr lvl="0"/>
            <a:endParaRPr lang="id-ID" dirty="0"/>
          </a:p>
        </p:txBody>
      </p:sp>
      <p:sp>
        <p:nvSpPr>
          <p:cNvPr id="8" name="Teardrop 7"/>
          <p:cNvSpPr/>
          <p:nvPr userDrawn="1"/>
        </p:nvSpPr>
        <p:spPr>
          <a:xfrm>
            <a:off x="8556173" y="249373"/>
            <a:ext cx="381000" cy="508000"/>
          </a:xfrm>
          <a:prstGeom prst="teardrop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11" name="Teardrop 10"/>
          <p:cNvSpPr/>
          <p:nvPr userDrawn="1"/>
        </p:nvSpPr>
        <p:spPr>
          <a:xfrm>
            <a:off x="8528372" y="224661"/>
            <a:ext cx="381000" cy="508000"/>
          </a:xfrm>
          <a:prstGeom prst="teardrop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13" name="TextBox 12"/>
          <p:cNvSpPr txBox="1"/>
          <p:nvPr userDrawn="1"/>
        </p:nvSpPr>
        <p:spPr>
          <a:xfrm>
            <a:off x="8528372" y="308064"/>
            <a:ext cx="3810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E29D02EF-5C28-485F-9534-F8F50AEFA68D}" type="slidenum">
              <a:rPr lang="id-ID" sz="1050" smtClean="0">
                <a:solidFill>
                  <a:schemeClr val="bg1"/>
                </a:solidFill>
                <a:latin typeface="+mj-lt"/>
              </a:rPr>
              <a:pPr algn="ctr"/>
              <a:t>‹Nº›</a:t>
            </a:fld>
            <a:endParaRPr lang="id-ID" sz="105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3984173" y="1582420"/>
            <a:ext cx="4769303" cy="443778"/>
          </a:xfrm>
        </p:spPr>
        <p:txBody>
          <a:bodyPr>
            <a:noAutofit/>
          </a:bodyPr>
          <a:lstStyle>
            <a:lvl1pPr marL="0" indent="0" algn="just">
              <a:lnSpc>
                <a:spcPct val="150000"/>
              </a:lnSpc>
              <a:buNone/>
              <a:defRPr sz="1200" b="1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  <a:lvl2pPr algn="just">
              <a:defRPr/>
            </a:lvl2pPr>
            <a:lvl3pPr algn="just">
              <a:defRPr/>
            </a:lvl3pPr>
            <a:lvl4pPr algn="just">
              <a:defRPr/>
            </a:lvl4pPr>
            <a:lvl5pPr algn="just">
              <a:defRPr/>
            </a:lvl5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xmlns="" val="364839682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/>
      <p:bldP spid="10" grpId="0" build="p">
        <p:tmplLst>
          <p:tmpl lvl="1">
            <p:tnLst>
              <p:par>
                <p:cTn presetID="10" presetClass="entr" presetSubtype="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10" presetClass="entr" presetSubtype="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 Pos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5"/>
          <p:cNvSpPr>
            <a:spLocks noGrp="1"/>
          </p:cNvSpPr>
          <p:nvPr>
            <p:ph type="title"/>
          </p:nvPr>
        </p:nvSpPr>
        <p:spPr>
          <a:xfrm>
            <a:off x="628650" y="249374"/>
            <a:ext cx="7886700" cy="612775"/>
          </a:xfrm>
        </p:spPr>
        <p:txBody>
          <a:bodyPr>
            <a:normAutofit/>
          </a:bodyPr>
          <a:lstStyle>
            <a:lvl1pPr algn="ctr"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id-ID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1143000" y="805860"/>
            <a:ext cx="6858000" cy="487362"/>
          </a:xfrm>
        </p:spPr>
        <p:txBody>
          <a:bodyPr>
            <a:normAutofit/>
          </a:bodyPr>
          <a:lstStyle>
            <a:lvl1pPr marL="0" indent="0" algn="ctr">
              <a:buNone/>
              <a:defRPr sz="1275">
                <a:solidFill>
                  <a:schemeClr val="bg1">
                    <a:lumMod val="65000"/>
                  </a:schemeClr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 smtClean="0"/>
              <a:t>Click to edit Master subtitle style</a:t>
            </a:r>
            <a:endParaRPr lang="id-ID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5338840" y="1645920"/>
            <a:ext cx="3429000" cy="4627880"/>
          </a:xfrm>
        </p:spPr>
        <p:txBody>
          <a:bodyPr/>
          <a:lstStyle/>
          <a:p>
            <a:endParaRPr lang="id-ID" dirty="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5318513" y="1645920"/>
            <a:ext cx="0" cy="462788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ardrop 9"/>
          <p:cNvSpPr/>
          <p:nvPr userDrawn="1"/>
        </p:nvSpPr>
        <p:spPr>
          <a:xfrm>
            <a:off x="8556173" y="249373"/>
            <a:ext cx="381000" cy="508000"/>
          </a:xfrm>
          <a:prstGeom prst="teardrop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11" name="Teardrop 10"/>
          <p:cNvSpPr/>
          <p:nvPr userDrawn="1"/>
        </p:nvSpPr>
        <p:spPr>
          <a:xfrm>
            <a:off x="8528372" y="224661"/>
            <a:ext cx="381000" cy="508000"/>
          </a:xfrm>
          <a:prstGeom prst="teardrop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13" name="TextBox 12"/>
          <p:cNvSpPr txBox="1"/>
          <p:nvPr userDrawn="1"/>
        </p:nvSpPr>
        <p:spPr>
          <a:xfrm>
            <a:off x="8528372" y="308064"/>
            <a:ext cx="3810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E29D02EF-5C28-485F-9534-F8F50AEFA68D}" type="slidenum">
              <a:rPr lang="id-ID" sz="1050" smtClean="0">
                <a:solidFill>
                  <a:schemeClr val="bg1"/>
                </a:solidFill>
                <a:latin typeface="+mj-lt"/>
              </a:rPr>
              <a:pPr algn="ctr"/>
              <a:t>‹Nº›</a:t>
            </a:fld>
            <a:endParaRPr lang="id-ID" sz="105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390272" y="2142981"/>
            <a:ext cx="4769303" cy="4130820"/>
          </a:xfrm>
        </p:spPr>
        <p:txBody>
          <a:bodyPr>
            <a:normAutofit/>
          </a:bodyPr>
          <a:lstStyle>
            <a:lvl1pPr marL="0" indent="0" algn="just">
              <a:lnSpc>
                <a:spcPct val="150000"/>
              </a:lnSpc>
              <a:buNone/>
              <a:defRPr sz="900">
                <a:solidFill>
                  <a:schemeClr val="bg1">
                    <a:lumMod val="65000"/>
                  </a:schemeClr>
                </a:solidFill>
              </a:defRPr>
            </a:lvl1pPr>
            <a:lvl2pPr algn="just">
              <a:defRPr/>
            </a:lvl2pPr>
            <a:lvl3pPr algn="just">
              <a:defRPr/>
            </a:lvl3pPr>
            <a:lvl4pPr algn="just">
              <a:defRPr/>
            </a:lvl4pPr>
            <a:lvl5pPr algn="just">
              <a:defRPr/>
            </a:lvl5pPr>
          </a:lstStyle>
          <a:p>
            <a:pPr lvl="0"/>
            <a:endParaRPr lang="id-ID" dirty="0"/>
          </a:p>
        </p:txBody>
      </p:sp>
      <p:sp>
        <p:nvSpPr>
          <p:cNvPr id="15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390273" y="1582420"/>
            <a:ext cx="4769303" cy="443778"/>
          </a:xfrm>
        </p:spPr>
        <p:txBody>
          <a:bodyPr>
            <a:noAutofit/>
          </a:bodyPr>
          <a:lstStyle>
            <a:lvl1pPr marL="0" indent="0" algn="just">
              <a:lnSpc>
                <a:spcPct val="150000"/>
              </a:lnSpc>
              <a:buNone/>
              <a:defRPr sz="1200" b="1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  <a:lvl2pPr algn="just">
              <a:defRPr/>
            </a:lvl2pPr>
            <a:lvl3pPr algn="just">
              <a:defRPr/>
            </a:lvl3pPr>
            <a:lvl4pPr algn="just">
              <a:defRPr/>
            </a:lvl4pPr>
            <a:lvl5pPr algn="just">
              <a:defRPr/>
            </a:lvl5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xmlns="" val="239469737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/>
      <p:bldP spid="14" grpId="0" build="p">
        <p:tmplLst>
          <p:tmpl lvl="1">
            <p:tnLst>
              <p:par>
                <p:cTn presetID="10" presetClass="entr" presetSubtype="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10" presetClass="entr" presetSubtype="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Thumbnai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5"/>
          <p:cNvSpPr>
            <a:spLocks noGrp="1"/>
          </p:cNvSpPr>
          <p:nvPr>
            <p:ph type="title"/>
          </p:nvPr>
        </p:nvSpPr>
        <p:spPr>
          <a:xfrm>
            <a:off x="628650" y="249374"/>
            <a:ext cx="7886700" cy="612775"/>
          </a:xfrm>
        </p:spPr>
        <p:txBody>
          <a:bodyPr>
            <a:normAutofit/>
          </a:bodyPr>
          <a:lstStyle>
            <a:lvl1pPr algn="ctr"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id-ID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1143000" y="805860"/>
            <a:ext cx="6858000" cy="487362"/>
          </a:xfrm>
        </p:spPr>
        <p:txBody>
          <a:bodyPr>
            <a:normAutofit/>
          </a:bodyPr>
          <a:lstStyle>
            <a:lvl1pPr marL="0" indent="0" algn="ctr">
              <a:buNone/>
              <a:defRPr sz="1275">
                <a:solidFill>
                  <a:schemeClr val="bg1">
                    <a:lumMod val="65000"/>
                  </a:schemeClr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 smtClean="0"/>
              <a:t>Click to edit Master subtitle style</a:t>
            </a:r>
            <a:endParaRPr lang="id-ID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390526" y="1727200"/>
            <a:ext cx="2393015" cy="2132106"/>
          </a:xfrm>
        </p:spPr>
        <p:txBody>
          <a:bodyPr/>
          <a:lstStyle/>
          <a:p>
            <a:endParaRPr lang="id-ID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2965076" y="1727200"/>
            <a:ext cx="5788399" cy="2132106"/>
          </a:xfrm>
        </p:spPr>
        <p:txBody>
          <a:bodyPr>
            <a:normAutofit/>
          </a:bodyPr>
          <a:lstStyle>
            <a:lvl1pPr marL="0" indent="0" algn="just">
              <a:lnSpc>
                <a:spcPct val="150000"/>
              </a:lnSpc>
              <a:buNone/>
              <a:defRPr sz="1050">
                <a:solidFill>
                  <a:schemeClr val="bg1">
                    <a:lumMod val="65000"/>
                  </a:schemeClr>
                </a:solidFill>
              </a:defRPr>
            </a:lvl1pPr>
            <a:lvl2pPr algn="just">
              <a:defRPr/>
            </a:lvl2pPr>
            <a:lvl3pPr algn="just">
              <a:defRPr/>
            </a:lvl3pPr>
            <a:lvl4pPr algn="just">
              <a:defRPr/>
            </a:lvl4pPr>
            <a:lvl5pPr algn="just">
              <a:defRPr/>
            </a:lvl5pPr>
          </a:lstStyle>
          <a:p>
            <a:pPr lvl="0"/>
            <a:endParaRPr lang="id-ID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6360460" y="4141694"/>
            <a:ext cx="2393015" cy="2132106"/>
          </a:xfrm>
        </p:spPr>
        <p:txBody>
          <a:bodyPr/>
          <a:lstStyle/>
          <a:p>
            <a:endParaRPr lang="id-ID" dirty="0"/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390525" y="4138676"/>
            <a:ext cx="5788399" cy="2132106"/>
          </a:xfrm>
        </p:spPr>
        <p:txBody>
          <a:bodyPr>
            <a:normAutofit/>
          </a:bodyPr>
          <a:lstStyle>
            <a:lvl1pPr marL="0" indent="0" algn="just">
              <a:lnSpc>
                <a:spcPct val="150000"/>
              </a:lnSpc>
              <a:buNone/>
              <a:defRPr sz="1050">
                <a:solidFill>
                  <a:schemeClr val="bg1">
                    <a:lumMod val="65000"/>
                  </a:schemeClr>
                </a:solidFill>
              </a:defRPr>
            </a:lvl1pPr>
            <a:lvl2pPr algn="just">
              <a:defRPr/>
            </a:lvl2pPr>
            <a:lvl3pPr algn="just">
              <a:defRPr/>
            </a:lvl3pPr>
            <a:lvl4pPr algn="just">
              <a:defRPr/>
            </a:lvl4pPr>
            <a:lvl5pPr algn="just">
              <a:defRPr/>
            </a:lvl5pPr>
          </a:lstStyle>
          <a:p>
            <a:pPr lvl="0"/>
            <a:endParaRPr lang="id-ID" dirty="0"/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2801400" y="1727200"/>
            <a:ext cx="0" cy="2132106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 userDrawn="1"/>
        </p:nvCxnSpPr>
        <p:spPr>
          <a:xfrm>
            <a:off x="6343182" y="4138676"/>
            <a:ext cx="0" cy="2132106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ardrop 10"/>
          <p:cNvSpPr/>
          <p:nvPr userDrawn="1"/>
        </p:nvSpPr>
        <p:spPr>
          <a:xfrm>
            <a:off x="8556173" y="249373"/>
            <a:ext cx="381000" cy="508000"/>
          </a:xfrm>
          <a:prstGeom prst="teardrop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15" name="Teardrop 14"/>
          <p:cNvSpPr/>
          <p:nvPr userDrawn="1"/>
        </p:nvSpPr>
        <p:spPr>
          <a:xfrm>
            <a:off x="8528372" y="224661"/>
            <a:ext cx="381000" cy="508000"/>
          </a:xfrm>
          <a:prstGeom prst="teardrop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16" name="TextBox 15"/>
          <p:cNvSpPr txBox="1"/>
          <p:nvPr userDrawn="1"/>
        </p:nvSpPr>
        <p:spPr>
          <a:xfrm>
            <a:off x="8528372" y="308064"/>
            <a:ext cx="3810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E29D02EF-5C28-485F-9534-F8F50AEFA68D}" type="slidenum">
              <a:rPr lang="id-ID" sz="1050" smtClean="0">
                <a:solidFill>
                  <a:schemeClr val="bg1"/>
                </a:solidFill>
                <a:latin typeface="+mj-lt"/>
              </a:rPr>
              <a:pPr algn="ctr"/>
              <a:t>‹Nº›</a:t>
            </a:fld>
            <a:endParaRPr lang="id-ID" sz="105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42395009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/>
      <p:bldP spid="10" grpId="0" build="p">
        <p:tmplLst>
          <p:tmpl lvl="1">
            <p:tnLst>
              <p:par>
                <p:cTn presetID="10" presetClass="entr" presetSubtype="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/>
      <p:bldP spid="13" grpId="0" build="p">
        <p:tmplLst>
          <p:tmpl lvl="1">
            <p:tnLst>
              <p:par>
                <p:cTn presetID="10" presetClass="entr" presetSubtype="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 Image Po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3109698" y="1849710"/>
            <a:ext cx="2920888" cy="4493422"/>
          </a:xfrm>
        </p:spPr>
        <p:txBody>
          <a:bodyPr/>
          <a:lstStyle/>
          <a:p>
            <a:endParaRPr lang="id-ID" dirty="0"/>
          </a:p>
        </p:txBody>
      </p:sp>
      <p:sp>
        <p:nvSpPr>
          <p:cNvPr id="10" name="Title 15"/>
          <p:cNvSpPr>
            <a:spLocks noGrp="1"/>
          </p:cNvSpPr>
          <p:nvPr>
            <p:ph type="title"/>
          </p:nvPr>
        </p:nvSpPr>
        <p:spPr>
          <a:xfrm>
            <a:off x="628650" y="249374"/>
            <a:ext cx="7886700" cy="612775"/>
          </a:xfrm>
        </p:spPr>
        <p:txBody>
          <a:bodyPr>
            <a:normAutofit/>
          </a:bodyPr>
          <a:lstStyle>
            <a:lvl1pPr algn="ctr"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id-ID" dirty="0"/>
          </a:p>
        </p:txBody>
      </p:sp>
      <p:sp>
        <p:nvSpPr>
          <p:cNvPr id="11" name="Subtitle 2"/>
          <p:cNvSpPr>
            <a:spLocks noGrp="1"/>
          </p:cNvSpPr>
          <p:nvPr>
            <p:ph type="subTitle" idx="1"/>
          </p:nvPr>
        </p:nvSpPr>
        <p:spPr>
          <a:xfrm>
            <a:off x="1143000" y="805860"/>
            <a:ext cx="6858000" cy="487362"/>
          </a:xfrm>
        </p:spPr>
        <p:txBody>
          <a:bodyPr>
            <a:normAutofit/>
          </a:bodyPr>
          <a:lstStyle>
            <a:lvl1pPr marL="0" indent="0" algn="ctr">
              <a:buNone/>
              <a:defRPr sz="1275">
                <a:solidFill>
                  <a:schemeClr val="bg1">
                    <a:lumMod val="65000"/>
                  </a:schemeClr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 smtClean="0"/>
              <a:t>Click to edit Master subtitle style</a:t>
            </a:r>
            <a:endParaRPr lang="id-ID" dirty="0"/>
          </a:p>
        </p:txBody>
      </p:sp>
      <p:sp>
        <p:nvSpPr>
          <p:cNvPr id="22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401077" y="1708150"/>
            <a:ext cx="2564000" cy="4672332"/>
          </a:xfrm>
        </p:spPr>
        <p:txBody>
          <a:bodyPr>
            <a:normAutofit/>
          </a:bodyPr>
          <a:lstStyle>
            <a:lvl1pPr marL="0" indent="0" algn="just">
              <a:lnSpc>
                <a:spcPct val="150000"/>
              </a:lnSpc>
              <a:buNone/>
              <a:defRPr sz="1050">
                <a:solidFill>
                  <a:schemeClr val="bg1">
                    <a:lumMod val="65000"/>
                  </a:schemeClr>
                </a:solidFill>
              </a:defRPr>
            </a:lvl1pPr>
            <a:lvl2pPr algn="just">
              <a:defRPr/>
            </a:lvl2pPr>
            <a:lvl3pPr algn="just">
              <a:defRPr/>
            </a:lvl3pPr>
            <a:lvl4pPr algn="just">
              <a:defRPr/>
            </a:lvl4pPr>
            <a:lvl5pPr algn="just">
              <a:defRPr/>
            </a:lvl5pPr>
          </a:lstStyle>
          <a:p>
            <a:pPr lvl="0"/>
            <a:endParaRPr lang="id-ID" dirty="0"/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6189475" y="1694230"/>
            <a:ext cx="2564000" cy="4686252"/>
          </a:xfrm>
        </p:spPr>
        <p:txBody>
          <a:bodyPr>
            <a:normAutofit/>
          </a:bodyPr>
          <a:lstStyle>
            <a:lvl1pPr marL="0" indent="0" algn="just">
              <a:lnSpc>
                <a:spcPct val="150000"/>
              </a:lnSpc>
              <a:buNone/>
              <a:defRPr sz="1050">
                <a:solidFill>
                  <a:schemeClr val="bg1">
                    <a:lumMod val="65000"/>
                  </a:schemeClr>
                </a:solidFill>
              </a:defRPr>
            </a:lvl1pPr>
            <a:lvl2pPr algn="just">
              <a:defRPr/>
            </a:lvl2pPr>
            <a:lvl3pPr algn="just">
              <a:defRPr/>
            </a:lvl3pPr>
            <a:lvl4pPr algn="just">
              <a:defRPr/>
            </a:lvl4pPr>
            <a:lvl5pPr algn="just">
              <a:defRPr/>
            </a:lvl5pPr>
          </a:lstStyle>
          <a:p>
            <a:pPr lvl="0"/>
            <a:endParaRPr lang="id-ID" dirty="0"/>
          </a:p>
        </p:txBody>
      </p:sp>
      <p:sp>
        <p:nvSpPr>
          <p:cNvPr id="8" name="Teardrop 7"/>
          <p:cNvSpPr/>
          <p:nvPr userDrawn="1"/>
        </p:nvSpPr>
        <p:spPr>
          <a:xfrm>
            <a:off x="8556173" y="249373"/>
            <a:ext cx="381000" cy="508000"/>
          </a:xfrm>
          <a:prstGeom prst="teardrop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12" name="Teardrop 11"/>
          <p:cNvSpPr/>
          <p:nvPr userDrawn="1"/>
        </p:nvSpPr>
        <p:spPr>
          <a:xfrm>
            <a:off x="8528372" y="224661"/>
            <a:ext cx="381000" cy="508000"/>
          </a:xfrm>
          <a:prstGeom prst="teardrop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14" name="TextBox 13"/>
          <p:cNvSpPr txBox="1"/>
          <p:nvPr userDrawn="1"/>
        </p:nvSpPr>
        <p:spPr>
          <a:xfrm>
            <a:off x="8528372" y="308064"/>
            <a:ext cx="3810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E29D02EF-5C28-485F-9534-F8F50AEFA68D}" type="slidenum">
              <a:rPr lang="id-ID" sz="1050" smtClean="0">
                <a:solidFill>
                  <a:schemeClr val="bg1"/>
                </a:solidFill>
                <a:latin typeface="+mj-lt"/>
              </a:rPr>
              <a:pPr algn="ctr"/>
              <a:t>‹Nº›</a:t>
            </a:fld>
            <a:endParaRPr lang="id-ID" sz="105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3109698" y="6343133"/>
            <a:ext cx="2920888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</p:spTree>
    <p:extLst>
      <p:ext uri="{BB962C8B-B14F-4D97-AF65-F5344CB8AC3E}">
        <p14:creationId xmlns:p14="http://schemas.microsoft.com/office/powerpoint/2010/main" xmlns="" val="250802971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500"/>
                            </p:stCondLst>
                            <p:childTnLst>
                              <p:par>
                                <p:cTn id="25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10" presetClass="entr" presetSubtype="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animBg="1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 descr="lights_ppt_footer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4" name="Grafik 13" descr="cn_logo_w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611560" y="5918992"/>
            <a:ext cx="951359" cy="678360"/>
          </a:xfrm>
          <a:prstGeom prst="rect">
            <a:avLst/>
          </a:prstGeom>
        </p:spPr>
      </p:pic>
      <p:pic>
        <p:nvPicPr>
          <p:cNvPr id="15" name="Grafik 14" descr="trenner.png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0" y="1196752"/>
            <a:ext cx="9144000" cy="178594"/>
          </a:xfrm>
          <a:prstGeom prst="rect">
            <a:avLst/>
          </a:prstGeom>
        </p:spPr>
      </p:pic>
      <p:sp>
        <p:nvSpPr>
          <p:cNvPr id="16" name="Titel 1"/>
          <p:cNvSpPr>
            <a:spLocks noGrp="1"/>
          </p:cNvSpPr>
          <p:nvPr>
            <p:ph type="ctrTitle" hasCustomPrompt="1"/>
          </p:nvPr>
        </p:nvSpPr>
        <p:spPr>
          <a:xfrm>
            <a:off x="611560" y="317788"/>
            <a:ext cx="7920880" cy="864096"/>
          </a:xfrm>
          <a:noFill/>
        </p:spPr>
        <p:txBody>
          <a:bodyPr wrap="square" lIns="0" tIns="0" rIns="0" bIns="0" anchor="t" anchorCtr="0">
            <a:noAutofit/>
          </a:bodyPr>
          <a:lstStyle>
            <a:lvl1pPr algn="l">
              <a:defRPr sz="4400" b="1">
                <a:solidFill>
                  <a:schemeClr val="accent1"/>
                </a:solidFill>
                <a:effectLst/>
                <a:latin typeface="+mj-lt"/>
              </a:defRPr>
            </a:lvl1pPr>
          </a:lstStyle>
          <a:p>
            <a:r>
              <a:rPr lang="de-DE" dirty="0" err="1" smtClean="0"/>
              <a:t>Your</a:t>
            </a:r>
            <a:r>
              <a:rPr lang="de-DE" dirty="0" smtClean="0"/>
              <a:t> Headline</a:t>
            </a:r>
            <a:endParaRPr lang="de-DE" dirty="0"/>
          </a:p>
        </p:txBody>
      </p:sp>
      <p:sp>
        <p:nvSpPr>
          <p:cNvPr id="17" name="Inhaltsplatzhalter 2"/>
          <p:cNvSpPr>
            <a:spLocks noGrp="1"/>
          </p:cNvSpPr>
          <p:nvPr>
            <p:ph idx="1" hasCustomPrompt="1"/>
          </p:nvPr>
        </p:nvSpPr>
        <p:spPr>
          <a:xfrm>
            <a:off x="611560" y="1556792"/>
            <a:ext cx="7920880" cy="1872208"/>
          </a:xfrm>
        </p:spPr>
        <p:txBody>
          <a:bodyPr wrap="square" lIns="0" tIns="0" rIns="0" bIns="0" numCol="1" anchor="t" anchorCtr="0">
            <a:noAutofit/>
          </a:bodyPr>
          <a:lstStyle>
            <a:lvl1pPr marL="0" indent="-180000" algn="just">
              <a:lnSpc>
                <a:spcPct val="100000"/>
              </a:lnSpc>
              <a:spcBef>
                <a:spcPts val="100"/>
              </a:spcBef>
              <a:buFont typeface="Arial" pitchFamily="34" charset="0"/>
              <a:buNone/>
              <a:defRPr lang="de-DE" sz="160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 smtClean="0"/>
              <a:t>Your Text </a:t>
            </a:r>
            <a:r>
              <a:rPr lang="de-DE" dirty="0" err="1" smtClean="0"/>
              <a:t>or</a:t>
            </a:r>
            <a:r>
              <a:rPr lang="de-DE" dirty="0" smtClean="0"/>
              <a:t> </a:t>
            </a:r>
            <a:r>
              <a:rPr lang="de-DE" dirty="0" err="1" smtClean="0"/>
              <a:t>Bullets</a:t>
            </a:r>
            <a:r>
              <a:rPr lang="de-DE" dirty="0" smtClean="0"/>
              <a:t> </a:t>
            </a:r>
            <a:r>
              <a:rPr lang="de-DE" dirty="0" err="1" smtClean="0"/>
              <a:t>goes</a:t>
            </a:r>
            <a:r>
              <a:rPr lang="de-DE" dirty="0" smtClean="0"/>
              <a:t> </a:t>
            </a:r>
            <a:r>
              <a:rPr lang="de-DE" dirty="0" err="1" smtClean="0"/>
              <a:t>here</a:t>
            </a:r>
            <a:r>
              <a:rPr lang="de-DE" dirty="0" smtClean="0"/>
              <a:t>!</a:t>
            </a:r>
            <a:endParaRPr lang="de-DE" dirty="0"/>
          </a:p>
        </p:txBody>
      </p:sp>
      <p:sp>
        <p:nvSpPr>
          <p:cNvPr id="18" name="Inhaltsplatzhalter 2"/>
          <p:cNvSpPr>
            <a:spLocks noGrp="1"/>
          </p:cNvSpPr>
          <p:nvPr>
            <p:ph idx="13" hasCustomPrompt="1"/>
          </p:nvPr>
        </p:nvSpPr>
        <p:spPr>
          <a:xfrm>
            <a:off x="611560" y="3717032"/>
            <a:ext cx="7920880" cy="1800200"/>
          </a:xfrm>
        </p:spPr>
        <p:txBody>
          <a:bodyPr wrap="square" lIns="0" tIns="0" rIns="0" bIns="0" numCol="1" anchor="t" anchorCtr="0">
            <a:noAutofit/>
          </a:bodyPr>
          <a:lstStyle>
            <a:lvl1pPr marL="0" indent="-180000" algn="just">
              <a:lnSpc>
                <a:spcPct val="100000"/>
              </a:lnSpc>
              <a:spcBef>
                <a:spcPts val="100"/>
              </a:spcBef>
              <a:buFont typeface="Arial" pitchFamily="34" charset="0"/>
              <a:buNone/>
              <a:defRPr lang="de-DE" sz="160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 smtClean="0"/>
              <a:t>Your Text </a:t>
            </a:r>
            <a:r>
              <a:rPr lang="de-DE" dirty="0" err="1" smtClean="0"/>
              <a:t>or</a:t>
            </a:r>
            <a:r>
              <a:rPr lang="de-DE" dirty="0" smtClean="0"/>
              <a:t> </a:t>
            </a:r>
            <a:r>
              <a:rPr lang="de-DE" dirty="0" err="1" smtClean="0"/>
              <a:t>Bullets</a:t>
            </a:r>
            <a:r>
              <a:rPr lang="de-DE" dirty="0" smtClean="0"/>
              <a:t> </a:t>
            </a:r>
            <a:r>
              <a:rPr lang="de-DE" dirty="0" err="1" smtClean="0"/>
              <a:t>goes</a:t>
            </a:r>
            <a:r>
              <a:rPr lang="de-DE" dirty="0" smtClean="0"/>
              <a:t> </a:t>
            </a:r>
            <a:r>
              <a:rPr lang="de-DE" dirty="0" err="1" smtClean="0"/>
              <a:t>here</a:t>
            </a:r>
            <a:r>
              <a:rPr lang="de-DE" dirty="0" smtClean="0"/>
              <a:t>!</a:t>
            </a:r>
            <a:endParaRPr lang="de-DE" dirty="0"/>
          </a:p>
        </p:txBody>
      </p:sp>
      <p:sp>
        <p:nvSpPr>
          <p:cNvPr id="19" name="Fußzeilenplatzhalter 4"/>
          <p:cNvSpPr txBox="1">
            <a:spLocks/>
          </p:cNvSpPr>
          <p:nvPr userDrawn="1"/>
        </p:nvSpPr>
        <p:spPr>
          <a:xfrm>
            <a:off x="4412704" y="6120592"/>
            <a:ext cx="2031504" cy="64807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www.company-name.com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hello@company-name.com</a:t>
            </a:r>
            <a:endParaRPr kumimoji="0" lang="de-DE" sz="1000" b="0" i="0" u="none" strike="noStrike" kern="1200" cap="none" spc="0" normalizeH="0" baseline="0" noProof="0" dirty="0" smtClean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0" name="Fußzeilenplatzhalter 4"/>
          <p:cNvSpPr txBox="1">
            <a:spLocks/>
          </p:cNvSpPr>
          <p:nvPr userDrawn="1"/>
        </p:nvSpPr>
        <p:spPr>
          <a:xfrm>
            <a:off x="2339752" y="6120680"/>
            <a:ext cx="2088232" cy="76470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sz="1000" dirty="0" err="1" smtClean="0">
                <a:solidFill>
                  <a:schemeClr val="accent2"/>
                </a:solidFill>
              </a:rPr>
              <a:t>Lorem</a:t>
            </a:r>
            <a:r>
              <a:rPr lang="en-US" sz="1000" dirty="0" smtClean="0">
                <a:solidFill>
                  <a:schemeClr val="accent2"/>
                </a:solidFill>
              </a:rPr>
              <a:t> </a:t>
            </a:r>
            <a:r>
              <a:rPr lang="en-US" sz="1000" dirty="0" err="1" smtClean="0">
                <a:solidFill>
                  <a:schemeClr val="accent2"/>
                </a:solidFill>
              </a:rPr>
              <a:t>Ipsum</a:t>
            </a:r>
            <a:r>
              <a:rPr lang="en-US" sz="1000" dirty="0" smtClean="0">
                <a:solidFill>
                  <a:schemeClr val="accent2"/>
                </a:solidFill>
              </a:rPr>
              <a:t> Street 122</a:t>
            </a:r>
          </a:p>
          <a:p>
            <a:r>
              <a:rPr lang="en-US" sz="1000" dirty="0" smtClean="0">
                <a:solidFill>
                  <a:schemeClr val="accent2"/>
                </a:solidFill>
              </a:rPr>
              <a:t>State, Country</a:t>
            </a:r>
          </a:p>
          <a:p>
            <a:r>
              <a:rPr lang="en-US" sz="1000" dirty="0" smtClean="0">
                <a:solidFill>
                  <a:schemeClr val="accent2"/>
                </a:solidFill>
              </a:rPr>
              <a:t>Phone  0123 4567 89</a:t>
            </a:r>
            <a:endParaRPr lang="de-DE" sz="1000" dirty="0" smtClean="0">
              <a:solidFill>
                <a:schemeClr val="accent2"/>
              </a:solidFill>
            </a:endParaRPr>
          </a:p>
        </p:txBody>
      </p:sp>
      <p:pic>
        <p:nvPicPr>
          <p:cNvPr id="22" name="Grafik 21" descr="arrow_back.png">
            <a:hlinkClick r:id="" action="ppaction://hlinkshowjump?jump=previousslide"/>
          </p:cNvPr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>
            <a:off x="6995120" y="6191788"/>
            <a:ext cx="352425" cy="352425"/>
          </a:xfrm>
          <a:prstGeom prst="rect">
            <a:avLst/>
          </a:prstGeom>
        </p:spPr>
      </p:pic>
      <p:pic>
        <p:nvPicPr>
          <p:cNvPr id="23" name="Grafik 22" descr="arrow_next.png">
            <a:hlinkClick r:id="" action="ppaction://hlinkshowjump?jump=nextslide"/>
          </p:cNvPr>
          <p:cNvPicPr>
            <a:picLocks noChangeAspect="1"/>
          </p:cNvPicPr>
          <p:nvPr userDrawn="1"/>
        </p:nvPicPr>
        <p:blipFill>
          <a:blip r:embed="rId6" cstate="print"/>
          <a:stretch>
            <a:fillRect/>
          </a:stretch>
        </p:blipFill>
        <p:spPr>
          <a:xfrm>
            <a:off x="8421191" y="6191788"/>
            <a:ext cx="352425" cy="35242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ign Lay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3583858" y="-1"/>
            <a:ext cx="5560142" cy="7413523"/>
            <a:chOff x="4778477" y="-1"/>
            <a:chExt cx="7413523" cy="7413523"/>
          </a:xfrm>
        </p:grpSpPr>
        <p:sp>
          <p:nvSpPr>
            <p:cNvPr id="7" name="Teardrop 6"/>
            <p:cNvSpPr/>
            <p:nvPr/>
          </p:nvSpPr>
          <p:spPr>
            <a:xfrm>
              <a:off x="4778477" y="-1"/>
              <a:ext cx="7413523" cy="7413523"/>
            </a:xfrm>
            <a:prstGeom prst="teardrop">
              <a:avLst/>
            </a:prstGeom>
            <a:solidFill>
              <a:schemeClr val="tx1">
                <a:lumMod val="90000"/>
                <a:lumOff val="1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350"/>
            </a:p>
          </p:txBody>
        </p:sp>
        <p:sp>
          <p:nvSpPr>
            <p:cNvPr id="8" name="Teardrop 7"/>
            <p:cNvSpPr/>
            <p:nvPr/>
          </p:nvSpPr>
          <p:spPr>
            <a:xfrm>
              <a:off x="6034547" y="1256069"/>
              <a:ext cx="4901382" cy="4901382"/>
            </a:xfrm>
            <a:prstGeom prst="teardrop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350"/>
            </a:p>
          </p:txBody>
        </p:sp>
      </p:grpSp>
      <p:sp>
        <p:nvSpPr>
          <p:cNvPr id="11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4895850" y="3429000"/>
            <a:ext cx="2867947" cy="684821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1200">
                <a:solidFill>
                  <a:schemeClr val="bg1"/>
                </a:solidFill>
              </a:defRPr>
            </a:lvl1pPr>
            <a:lvl2pPr algn="just">
              <a:defRPr/>
            </a:lvl2pPr>
            <a:lvl3pPr algn="just">
              <a:defRPr/>
            </a:lvl3pPr>
            <a:lvl4pPr algn="just">
              <a:defRPr/>
            </a:lvl4pPr>
            <a:lvl5pPr algn="just">
              <a:defRPr/>
            </a:lvl5pPr>
          </a:lstStyle>
          <a:p>
            <a:pPr lvl="0"/>
            <a:endParaRPr lang="id-ID" dirty="0"/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4895850" y="2792769"/>
            <a:ext cx="2867947" cy="599956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2100" b="1">
                <a:solidFill>
                  <a:schemeClr val="bg1"/>
                </a:solidFill>
                <a:latin typeface="+mj-lt"/>
              </a:defRPr>
            </a:lvl1pPr>
            <a:lvl2pPr algn="just">
              <a:defRPr/>
            </a:lvl2pPr>
            <a:lvl3pPr algn="just">
              <a:defRPr/>
            </a:lvl3pPr>
            <a:lvl4pPr algn="just">
              <a:defRPr/>
            </a:lvl4pPr>
            <a:lvl5pPr algn="just">
              <a:defRPr/>
            </a:lvl5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xmlns="" val="426516123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>
        <p:tmplLst>
          <p:tmpl lvl="1">
            <p:tnLst>
              <p:par>
                <p:cTn presetID="10" presetClass="entr" presetSubtype="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10" presetClass="entr" presetSubtype="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ign Layer Circ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2220926" y="300744"/>
            <a:ext cx="4684699" cy="6246265"/>
            <a:chOff x="2961234" y="300743"/>
            <a:chExt cx="6246265" cy="6246265"/>
          </a:xfrm>
        </p:grpSpPr>
        <p:sp>
          <p:nvSpPr>
            <p:cNvPr id="2" name="Oval 1"/>
            <p:cNvSpPr/>
            <p:nvPr userDrawn="1"/>
          </p:nvSpPr>
          <p:spPr bwMode="auto">
            <a:xfrm>
              <a:off x="2961234" y="300743"/>
              <a:ext cx="6246265" cy="6246265"/>
            </a:xfrm>
            <a:prstGeom prst="ellipse">
              <a:avLst/>
            </a:prstGeom>
            <a:solidFill>
              <a:schemeClr val="tx1">
                <a:lumMod val="90000"/>
                <a:lumOff val="10000"/>
                <a:alpha val="80000"/>
              </a:schemeClr>
            </a:solidFill>
            <a:ln>
              <a:noFill/>
            </a:ln>
            <a:extLst/>
          </p:spPr>
          <p:txBody>
            <a:bodyPr vert="horz" wrap="square" lIns="91440" tIns="45721" rIns="91440" bIns="45721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id-ID" sz="1351"/>
            </a:p>
          </p:txBody>
        </p:sp>
        <p:sp>
          <p:nvSpPr>
            <p:cNvPr id="11" name="Oval 10"/>
            <p:cNvSpPr/>
            <p:nvPr userDrawn="1"/>
          </p:nvSpPr>
          <p:spPr bwMode="auto">
            <a:xfrm>
              <a:off x="3796969" y="1141758"/>
              <a:ext cx="4564234" cy="456423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1440" tIns="45721" rIns="91440" bIns="45721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id-ID" sz="1351"/>
            </a:p>
          </p:txBody>
        </p:sp>
      </p:grpSp>
      <p:sp>
        <p:nvSpPr>
          <p:cNvPr id="9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3489355" y="3136851"/>
            <a:ext cx="2139920" cy="1232319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1200">
                <a:solidFill>
                  <a:schemeClr val="bg1"/>
                </a:solidFill>
              </a:defRPr>
            </a:lvl1pPr>
            <a:lvl2pPr algn="just">
              <a:defRPr/>
            </a:lvl2pPr>
            <a:lvl3pPr algn="just">
              <a:defRPr/>
            </a:lvl3pPr>
            <a:lvl4pPr algn="just">
              <a:defRPr/>
            </a:lvl4pPr>
            <a:lvl5pPr algn="just">
              <a:defRPr/>
            </a:lvl5pPr>
          </a:lstStyle>
          <a:p>
            <a:pPr lvl="0"/>
            <a:endParaRPr lang="id-ID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3489355" y="2500620"/>
            <a:ext cx="2139920" cy="599956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2100" b="1">
                <a:solidFill>
                  <a:schemeClr val="bg1"/>
                </a:solidFill>
                <a:latin typeface="+mj-lt"/>
              </a:defRPr>
            </a:lvl1pPr>
            <a:lvl2pPr algn="just">
              <a:defRPr/>
            </a:lvl2pPr>
            <a:lvl3pPr algn="just">
              <a:defRPr/>
            </a:lvl3pPr>
            <a:lvl4pPr algn="just">
              <a:defRPr/>
            </a:lvl4pPr>
            <a:lvl5pPr algn="just">
              <a:defRPr/>
            </a:lvl5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xmlns="" val="68336090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>
        <p:tmplLst>
          <p:tmpl lvl="1">
            <p:tnLst>
              <p:par>
                <p:cTn presetID="10" presetClass="entr" presetSubtype="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0" presetClass="entr" presetSubtype="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Layer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1"/>
            <a:ext cx="9144000" cy="6857999"/>
          </a:xfrm>
          <a:prstGeom prst="rect">
            <a:avLst/>
          </a:prstGeom>
          <a:solidFill>
            <a:schemeClr val="tx1">
              <a:lumMod val="90000"/>
              <a:lumOff val="1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390525" y="3208244"/>
            <a:ext cx="8362950" cy="735106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2400">
                <a:solidFill>
                  <a:schemeClr val="bg1"/>
                </a:solidFill>
              </a:defRPr>
            </a:lvl1pPr>
            <a:lvl2pPr algn="just">
              <a:defRPr/>
            </a:lvl2pPr>
            <a:lvl3pPr algn="just">
              <a:defRPr/>
            </a:lvl3pPr>
            <a:lvl4pPr algn="just">
              <a:defRPr/>
            </a:lvl4pPr>
            <a:lvl5pPr algn="just">
              <a:defRPr/>
            </a:lvl5pPr>
          </a:lstStyle>
          <a:p>
            <a:pPr lvl="0"/>
            <a:endParaRPr lang="id-ID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390525" y="2628900"/>
            <a:ext cx="8362950" cy="693644"/>
          </a:xfrm>
        </p:spPr>
        <p:txBody>
          <a:bodyPr>
            <a:noAutofit/>
          </a:bodyPr>
          <a:lstStyle>
            <a:lvl1pPr marL="0" indent="0" algn="ctr">
              <a:lnSpc>
                <a:spcPct val="150000"/>
              </a:lnSpc>
              <a:buNone/>
              <a:defRPr sz="2100" b="1">
                <a:solidFill>
                  <a:schemeClr val="bg1"/>
                </a:solidFill>
                <a:latin typeface="+mj-lt"/>
              </a:defRPr>
            </a:lvl1pPr>
            <a:lvl2pPr algn="just">
              <a:defRPr/>
            </a:lvl2pPr>
            <a:lvl3pPr algn="just">
              <a:defRPr/>
            </a:lvl3pPr>
            <a:lvl4pPr algn="just">
              <a:defRPr/>
            </a:lvl4pPr>
            <a:lvl5pPr algn="just">
              <a:defRPr/>
            </a:lvl5pPr>
          </a:lstStyle>
          <a:p>
            <a:pPr lvl="0"/>
            <a:endParaRPr lang="id-ID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4419446" y="4048152"/>
            <a:ext cx="338798" cy="0"/>
          </a:xfrm>
          <a:prstGeom prst="line">
            <a:avLst/>
          </a:prstGeom>
          <a:ln w="50800" cap="rnd" cmpd="dbl">
            <a:solidFill>
              <a:schemeClr val="bg1">
                <a:alpha val="8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50329571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>
        <p:tmplLst>
          <p:tmpl lvl="1">
            <p:tnLst>
              <p:par>
                <p:cTn presetID="10" presetClass="entr" presetSubtype="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0" presetClass="entr" presetSubtype="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T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Rectangle 170"/>
          <p:cNvSpPr/>
          <p:nvPr userDrawn="1"/>
        </p:nvSpPr>
        <p:spPr>
          <a:xfrm>
            <a:off x="2286000" y="-2"/>
            <a:ext cx="2286000" cy="22891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173" name="Rectangle 172"/>
          <p:cNvSpPr/>
          <p:nvPr userDrawn="1"/>
        </p:nvSpPr>
        <p:spPr>
          <a:xfrm>
            <a:off x="6858000" y="1"/>
            <a:ext cx="2286000" cy="22891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174" name="Rectangle 173"/>
          <p:cNvSpPr/>
          <p:nvPr userDrawn="1"/>
        </p:nvSpPr>
        <p:spPr>
          <a:xfrm>
            <a:off x="0" y="2289174"/>
            <a:ext cx="2286000" cy="228917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176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0" y="-920"/>
            <a:ext cx="2285999" cy="2289175"/>
          </a:xfrm>
        </p:spPr>
        <p:txBody>
          <a:bodyPr/>
          <a:lstStyle/>
          <a:p>
            <a:endParaRPr lang="id-ID" dirty="0"/>
          </a:p>
        </p:txBody>
      </p:sp>
      <p:sp>
        <p:nvSpPr>
          <p:cNvPr id="17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2286001" y="2288524"/>
            <a:ext cx="2285999" cy="2289175"/>
          </a:xfrm>
        </p:spPr>
        <p:txBody>
          <a:bodyPr/>
          <a:lstStyle/>
          <a:p>
            <a:endParaRPr lang="id-ID" dirty="0"/>
          </a:p>
        </p:txBody>
      </p:sp>
      <p:sp>
        <p:nvSpPr>
          <p:cNvPr id="178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571999" y="917"/>
            <a:ext cx="2285999" cy="2289175"/>
          </a:xfrm>
        </p:spPr>
        <p:txBody>
          <a:bodyPr/>
          <a:lstStyle/>
          <a:p>
            <a:endParaRPr lang="id-ID" dirty="0"/>
          </a:p>
        </p:txBody>
      </p:sp>
      <p:sp>
        <p:nvSpPr>
          <p:cNvPr id="180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6858001" y="2284749"/>
            <a:ext cx="2285999" cy="2289175"/>
          </a:xfrm>
        </p:spPr>
        <p:txBody>
          <a:bodyPr/>
          <a:lstStyle/>
          <a:p>
            <a:endParaRPr lang="id-ID" dirty="0"/>
          </a:p>
        </p:txBody>
      </p:sp>
      <p:sp>
        <p:nvSpPr>
          <p:cNvPr id="182" name="Rectangle 181"/>
          <p:cNvSpPr/>
          <p:nvPr userDrawn="1"/>
        </p:nvSpPr>
        <p:spPr>
          <a:xfrm>
            <a:off x="6857998" y="4570205"/>
            <a:ext cx="2286000" cy="228917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183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-3" y="4576681"/>
            <a:ext cx="2285999" cy="2289175"/>
          </a:xfrm>
        </p:spPr>
        <p:txBody>
          <a:bodyPr/>
          <a:lstStyle/>
          <a:p>
            <a:endParaRPr lang="id-ID" dirty="0"/>
          </a:p>
        </p:txBody>
      </p:sp>
      <p:sp>
        <p:nvSpPr>
          <p:cNvPr id="179" name="Rectangle 178"/>
          <p:cNvSpPr/>
          <p:nvPr userDrawn="1"/>
        </p:nvSpPr>
        <p:spPr>
          <a:xfrm>
            <a:off x="4571998" y="2289489"/>
            <a:ext cx="2286000" cy="22891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184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4571998" y="4581587"/>
            <a:ext cx="2285999" cy="2289175"/>
          </a:xfrm>
        </p:spPr>
        <p:txBody>
          <a:bodyPr/>
          <a:lstStyle/>
          <a:p>
            <a:endParaRPr lang="id-ID" dirty="0"/>
          </a:p>
        </p:txBody>
      </p:sp>
      <p:sp>
        <p:nvSpPr>
          <p:cNvPr id="181" name="Rectangle 180"/>
          <p:cNvSpPr/>
          <p:nvPr userDrawn="1"/>
        </p:nvSpPr>
        <p:spPr>
          <a:xfrm>
            <a:off x="2285995" y="4578515"/>
            <a:ext cx="2286000" cy="228917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185" name="Text Placeholder 8"/>
          <p:cNvSpPr>
            <a:spLocks noGrp="1"/>
          </p:cNvSpPr>
          <p:nvPr>
            <p:ph type="body" sz="quarter" idx="21"/>
          </p:nvPr>
        </p:nvSpPr>
        <p:spPr>
          <a:xfrm>
            <a:off x="2418664" y="179883"/>
            <a:ext cx="1999687" cy="1885799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900">
                <a:solidFill>
                  <a:schemeClr val="bg1"/>
                </a:solidFill>
                <a:latin typeface="+mj-lt"/>
              </a:defRPr>
            </a:lvl1pPr>
            <a:lvl2pPr algn="just">
              <a:defRPr/>
            </a:lvl2pPr>
            <a:lvl3pPr algn="just">
              <a:defRPr/>
            </a:lvl3pPr>
            <a:lvl4pPr algn="just">
              <a:defRPr/>
            </a:lvl4pPr>
            <a:lvl5pPr algn="just">
              <a:defRPr/>
            </a:lvl5pPr>
          </a:lstStyle>
          <a:p>
            <a:pPr lvl="0"/>
            <a:endParaRPr lang="id-ID" dirty="0"/>
          </a:p>
        </p:txBody>
      </p:sp>
      <p:sp>
        <p:nvSpPr>
          <p:cNvPr id="186" name="Text Placeholder 8"/>
          <p:cNvSpPr>
            <a:spLocks noGrp="1"/>
          </p:cNvSpPr>
          <p:nvPr>
            <p:ph type="body" sz="quarter" idx="22"/>
          </p:nvPr>
        </p:nvSpPr>
        <p:spPr>
          <a:xfrm>
            <a:off x="7001154" y="179882"/>
            <a:ext cx="1999687" cy="1885799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900">
                <a:solidFill>
                  <a:schemeClr val="bg1"/>
                </a:solidFill>
                <a:latin typeface="+mj-lt"/>
              </a:defRPr>
            </a:lvl1pPr>
            <a:lvl2pPr algn="just">
              <a:defRPr/>
            </a:lvl2pPr>
            <a:lvl3pPr algn="just">
              <a:defRPr/>
            </a:lvl3pPr>
            <a:lvl4pPr algn="just">
              <a:defRPr/>
            </a:lvl4pPr>
            <a:lvl5pPr algn="just">
              <a:defRPr/>
            </a:lvl5pPr>
          </a:lstStyle>
          <a:p>
            <a:pPr lvl="0"/>
            <a:endParaRPr lang="id-ID" dirty="0"/>
          </a:p>
        </p:txBody>
      </p:sp>
      <p:sp>
        <p:nvSpPr>
          <p:cNvPr id="187" name="Text Placeholder 8"/>
          <p:cNvSpPr>
            <a:spLocks noGrp="1"/>
          </p:cNvSpPr>
          <p:nvPr>
            <p:ph type="body" sz="quarter" idx="23"/>
          </p:nvPr>
        </p:nvSpPr>
        <p:spPr>
          <a:xfrm>
            <a:off x="131910" y="2489110"/>
            <a:ext cx="1999687" cy="1885799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900">
                <a:solidFill>
                  <a:schemeClr val="bg1"/>
                </a:solidFill>
                <a:latin typeface="+mj-lt"/>
              </a:defRPr>
            </a:lvl1pPr>
            <a:lvl2pPr algn="just">
              <a:defRPr/>
            </a:lvl2pPr>
            <a:lvl3pPr algn="just">
              <a:defRPr/>
            </a:lvl3pPr>
            <a:lvl4pPr algn="just">
              <a:defRPr/>
            </a:lvl4pPr>
            <a:lvl5pPr algn="just">
              <a:defRPr/>
            </a:lvl5pPr>
          </a:lstStyle>
          <a:p>
            <a:pPr lvl="0"/>
            <a:endParaRPr lang="id-ID" dirty="0"/>
          </a:p>
        </p:txBody>
      </p:sp>
      <p:sp>
        <p:nvSpPr>
          <p:cNvPr id="188" name="Text Placeholder 8"/>
          <p:cNvSpPr>
            <a:spLocks noGrp="1"/>
          </p:cNvSpPr>
          <p:nvPr>
            <p:ph type="body" sz="quarter" idx="24"/>
          </p:nvPr>
        </p:nvSpPr>
        <p:spPr>
          <a:xfrm>
            <a:off x="4703910" y="2485453"/>
            <a:ext cx="1999687" cy="1885799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900">
                <a:solidFill>
                  <a:schemeClr val="bg1"/>
                </a:solidFill>
                <a:latin typeface="+mj-lt"/>
              </a:defRPr>
            </a:lvl1pPr>
            <a:lvl2pPr algn="just">
              <a:defRPr/>
            </a:lvl2pPr>
            <a:lvl3pPr algn="just">
              <a:defRPr/>
            </a:lvl3pPr>
            <a:lvl4pPr algn="just">
              <a:defRPr/>
            </a:lvl4pPr>
            <a:lvl5pPr algn="just">
              <a:defRPr/>
            </a:lvl5pPr>
          </a:lstStyle>
          <a:p>
            <a:pPr lvl="0"/>
            <a:endParaRPr lang="id-ID" dirty="0"/>
          </a:p>
        </p:txBody>
      </p:sp>
      <p:sp>
        <p:nvSpPr>
          <p:cNvPr id="189" name="Text Placeholder 8"/>
          <p:cNvSpPr>
            <a:spLocks noGrp="1"/>
          </p:cNvSpPr>
          <p:nvPr>
            <p:ph type="body" sz="quarter" idx="25"/>
          </p:nvPr>
        </p:nvSpPr>
        <p:spPr>
          <a:xfrm>
            <a:off x="2417910" y="4771892"/>
            <a:ext cx="1999687" cy="1885799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900">
                <a:solidFill>
                  <a:schemeClr val="bg1"/>
                </a:solidFill>
                <a:latin typeface="+mj-lt"/>
              </a:defRPr>
            </a:lvl1pPr>
            <a:lvl2pPr algn="just">
              <a:defRPr/>
            </a:lvl2pPr>
            <a:lvl3pPr algn="just">
              <a:defRPr/>
            </a:lvl3pPr>
            <a:lvl4pPr algn="just">
              <a:defRPr/>
            </a:lvl4pPr>
            <a:lvl5pPr algn="just">
              <a:defRPr/>
            </a:lvl5pPr>
          </a:lstStyle>
          <a:p>
            <a:pPr lvl="0"/>
            <a:endParaRPr lang="id-ID" dirty="0"/>
          </a:p>
        </p:txBody>
      </p:sp>
      <p:sp>
        <p:nvSpPr>
          <p:cNvPr id="190" name="Text Placeholder 8"/>
          <p:cNvSpPr>
            <a:spLocks noGrp="1"/>
          </p:cNvSpPr>
          <p:nvPr>
            <p:ph type="body" sz="quarter" idx="26"/>
          </p:nvPr>
        </p:nvSpPr>
        <p:spPr>
          <a:xfrm>
            <a:off x="7001154" y="4771891"/>
            <a:ext cx="1999687" cy="1885799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900">
                <a:solidFill>
                  <a:schemeClr val="bg1"/>
                </a:solidFill>
                <a:latin typeface="+mj-lt"/>
              </a:defRPr>
            </a:lvl1pPr>
            <a:lvl2pPr algn="just">
              <a:defRPr/>
            </a:lvl2pPr>
            <a:lvl3pPr algn="just">
              <a:defRPr/>
            </a:lvl3pPr>
            <a:lvl4pPr algn="just">
              <a:defRPr/>
            </a:lvl4pPr>
            <a:lvl5pPr algn="just">
              <a:defRPr/>
            </a:lvl5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xmlns="" val="159477060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500"/>
                            </p:stCondLst>
                            <p:childTnLst>
                              <p:par>
                                <p:cTn id="53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70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500"/>
                            </p:stCondLst>
                            <p:childTnLst>
                              <p:par>
                                <p:cTn id="61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8000"/>
                            </p:stCondLst>
                            <p:childTnLst>
                              <p:par>
                                <p:cTn id="65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5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9000"/>
                            </p:stCondLst>
                            <p:childTnLst>
                              <p:par>
                                <p:cTn id="73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1" grpId="0" animBg="1"/>
      <p:bldP spid="173" grpId="0" animBg="1"/>
      <p:bldP spid="174" grpId="0" animBg="1"/>
      <p:bldP spid="176" grpId="0"/>
      <p:bldP spid="177" grpId="0"/>
      <p:bldP spid="178" grpId="0"/>
      <p:bldP spid="180" grpId="0"/>
      <p:bldP spid="182" grpId="0" animBg="1"/>
      <p:bldP spid="183" grpId="0"/>
      <p:bldP spid="179" grpId="0" animBg="1"/>
      <p:bldP spid="184" grpId="0"/>
      <p:bldP spid="181" grpId="0" animBg="1"/>
      <p:bldP spid="185" grpId="0" build="p">
        <p:tmplLst>
          <p:tmpl lvl="1">
            <p:tnLst>
              <p:par>
                <p:cTn presetID="10" presetClass="entr" presetSubtype="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6" grpId="0" build="p">
        <p:tmplLst>
          <p:tmpl lvl="1">
            <p:tnLst>
              <p:par>
                <p:cTn presetID="10" presetClass="entr" presetSubtype="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7" grpId="0" build="p">
        <p:tmplLst>
          <p:tmpl lvl="1">
            <p:tnLst>
              <p:par>
                <p:cTn presetID="10" presetClass="entr" presetSubtype="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8" grpId="0" build="p">
        <p:tmplLst>
          <p:tmpl lvl="1">
            <p:tnLst>
              <p:par>
                <p:cTn presetID="10" presetClass="entr" presetSubtype="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9" grpId="0" build="p">
        <p:tmplLst>
          <p:tmpl lvl="1">
            <p:tnLst>
              <p:par>
                <p:cTn presetID="10" presetClass="entr" presetSubtype="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0" grpId="0" build="p">
        <p:tmplLst>
          <p:tmpl lvl="1">
            <p:tnLst>
              <p:par>
                <p:cTn presetID="10" presetClass="entr" presetSubtype="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Galle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5"/>
          <p:cNvSpPr>
            <a:spLocks noGrp="1"/>
          </p:cNvSpPr>
          <p:nvPr>
            <p:ph type="title"/>
          </p:nvPr>
        </p:nvSpPr>
        <p:spPr>
          <a:xfrm>
            <a:off x="628650" y="249374"/>
            <a:ext cx="7886700" cy="612775"/>
          </a:xfrm>
        </p:spPr>
        <p:txBody>
          <a:bodyPr>
            <a:normAutofit/>
          </a:bodyPr>
          <a:lstStyle>
            <a:lvl1pPr algn="ctr"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id-ID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1143000" y="805860"/>
            <a:ext cx="6858000" cy="487362"/>
          </a:xfrm>
        </p:spPr>
        <p:txBody>
          <a:bodyPr>
            <a:normAutofit/>
          </a:bodyPr>
          <a:lstStyle>
            <a:lvl1pPr marL="0" indent="0" algn="ctr">
              <a:buNone/>
              <a:defRPr sz="1275">
                <a:solidFill>
                  <a:schemeClr val="bg1">
                    <a:lumMod val="65000"/>
                  </a:schemeClr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 smtClean="0"/>
              <a:t>Click to edit Master subtitle style</a:t>
            </a:r>
            <a:endParaRPr lang="id-ID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2003092" y="4017294"/>
            <a:ext cx="1685459" cy="2247278"/>
          </a:xfrm>
          <a:prstGeom prst="diamond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id-ID" dirty="0" smtClean="0"/>
              <a:t>Pic</a:t>
            </a:r>
            <a:endParaRPr lang="id-ID" dirty="0"/>
          </a:p>
        </p:txBody>
      </p:sp>
      <p:sp>
        <p:nvSpPr>
          <p:cNvPr id="15" name="Picture Placeholder 8"/>
          <p:cNvSpPr>
            <a:spLocks noGrp="1"/>
          </p:cNvSpPr>
          <p:nvPr>
            <p:ph type="pic" sz="quarter" idx="11" hasCustomPrompt="1"/>
          </p:nvPr>
        </p:nvSpPr>
        <p:spPr>
          <a:xfrm>
            <a:off x="2007248" y="1775558"/>
            <a:ext cx="1685459" cy="2247278"/>
          </a:xfrm>
          <a:prstGeom prst="diamond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id-ID" dirty="0" smtClean="0"/>
              <a:t>Pic</a:t>
            </a:r>
            <a:endParaRPr lang="id-ID" dirty="0"/>
          </a:p>
        </p:txBody>
      </p:sp>
      <p:sp>
        <p:nvSpPr>
          <p:cNvPr id="17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5374008" y="4017294"/>
            <a:ext cx="1685459" cy="2247278"/>
          </a:xfrm>
          <a:prstGeom prst="diamond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id-ID" dirty="0" smtClean="0"/>
              <a:t>Pic</a:t>
            </a:r>
            <a:endParaRPr lang="id-ID" dirty="0"/>
          </a:p>
        </p:txBody>
      </p:sp>
      <p:sp>
        <p:nvSpPr>
          <p:cNvPr id="18" name="Picture Placeholder 8"/>
          <p:cNvSpPr>
            <a:spLocks noGrp="1"/>
          </p:cNvSpPr>
          <p:nvPr>
            <p:ph type="pic" sz="quarter" idx="14" hasCustomPrompt="1"/>
          </p:nvPr>
        </p:nvSpPr>
        <p:spPr>
          <a:xfrm>
            <a:off x="3685942" y="1775558"/>
            <a:ext cx="1685459" cy="2247278"/>
          </a:xfrm>
          <a:prstGeom prst="diamond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id-ID" dirty="0" smtClean="0"/>
              <a:t>Pic</a:t>
            </a:r>
            <a:endParaRPr lang="id-ID" dirty="0"/>
          </a:p>
        </p:txBody>
      </p:sp>
      <p:sp>
        <p:nvSpPr>
          <p:cNvPr id="21" name="Picture Placeholder 8"/>
          <p:cNvSpPr>
            <a:spLocks noGrp="1"/>
          </p:cNvSpPr>
          <p:nvPr>
            <p:ph type="pic" sz="quarter" idx="17" hasCustomPrompt="1"/>
          </p:nvPr>
        </p:nvSpPr>
        <p:spPr>
          <a:xfrm>
            <a:off x="5374008" y="1775664"/>
            <a:ext cx="1685459" cy="2247278"/>
          </a:xfrm>
          <a:prstGeom prst="diamond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id-ID" dirty="0" smtClean="0"/>
              <a:t>Pic</a:t>
            </a:r>
            <a:endParaRPr lang="id-ID" dirty="0"/>
          </a:p>
        </p:txBody>
      </p:sp>
      <p:sp>
        <p:nvSpPr>
          <p:cNvPr id="24" name="Diamond 23"/>
          <p:cNvSpPr/>
          <p:nvPr userDrawn="1"/>
        </p:nvSpPr>
        <p:spPr>
          <a:xfrm>
            <a:off x="1165806" y="2895793"/>
            <a:ext cx="1685459" cy="2251595"/>
          </a:xfrm>
          <a:prstGeom prst="diamond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25" name="Diamond 24"/>
          <p:cNvSpPr/>
          <p:nvPr userDrawn="1"/>
        </p:nvSpPr>
        <p:spPr>
          <a:xfrm>
            <a:off x="3688550" y="4011391"/>
            <a:ext cx="1685459" cy="2251595"/>
          </a:xfrm>
          <a:prstGeom prst="diamond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26" name="Diamond 25"/>
          <p:cNvSpPr/>
          <p:nvPr userDrawn="1"/>
        </p:nvSpPr>
        <p:spPr>
          <a:xfrm>
            <a:off x="6216738" y="2893088"/>
            <a:ext cx="1685459" cy="2251595"/>
          </a:xfrm>
          <a:prstGeom prst="diamond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27" name="Diamond 26"/>
          <p:cNvSpPr/>
          <p:nvPr userDrawn="1"/>
        </p:nvSpPr>
        <p:spPr>
          <a:xfrm>
            <a:off x="2842985" y="2896565"/>
            <a:ext cx="1685459" cy="2251595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28" name="Diamond 27"/>
          <p:cNvSpPr/>
          <p:nvPr userDrawn="1"/>
        </p:nvSpPr>
        <p:spPr>
          <a:xfrm>
            <a:off x="4531279" y="2893641"/>
            <a:ext cx="1685459" cy="2251595"/>
          </a:xfrm>
          <a:prstGeom prst="diamond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31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1455636" y="3682549"/>
            <a:ext cx="1105343" cy="67493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900">
                <a:solidFill>
                  <a:schemeClr val="bg1"/>
                </a:solidFill>
                <a:latin typeface="+mj-lt"/>
              </a:defRPr>
            </a:lvl1pPr>
            <a:lvl2pPr algn="just">
              <a:defRPr/>
            </a:lvl2pPr>
            <a:lvl3pPr algn="just">
              <a:defRPr/>
            </a:lvl3pPr>
            <a:lvl4pPr algn="just">
              <a:defRPr/>
            </a:lvl4pPr>
            <a:lvl5pPr algn="just">
              <a:defRPr/>
            </a:lvl5pPr>
          </a:lstStyle>
          <a:p>
            <a:pPr lvl="0"/>
            <a:endParaRPr lang="id-ID" dirty="0"/>
          </a:p>
        </p:txBody>
      </p:sp>
      <p:sp>
        <p:nvSpPr>
          <p:cNvPr id="32" name="Text Placeholder 8"/>
          <p:cNvSpPr>
            <a:spLocks noGrp="1"/>
          </p:cNvSpPr>
          <p:nvPr>
            <p:ph type="body" sz="quarter" idx="19"/>
          </p:nvPr>
        </p:nvSpPr>
        <p:spPr>
          <a:xfrm>
            <a:off x="3131968" y="3680619"/>
            <a:ext cx="1105343" cy="67493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900">
                <a:solidFill>
                  <a:schemeClr val="bg1"/>
                </a:solidFill>
                <a:latin typeface="+mj-lt"/>
              </a:defRPr>
            </a:lvl1pPr>
            <a:lvl2pPr algn="just">
              <a:defRPr/>
            </a:lvl2pPr>
            <a:lvl3pPr algn="just">
              <a:defRPr/>
            </a:lvl3pPr>
            <a:lvl4pPr algn="just">
              <a:defRPr/>
            </a:lvl4pPr>
            <a:lvl5pPr algn="just">
              <a:defRPr/>
            </a:lvl5pPr>
          </a:lstStyle>
          <a:p>
            <a:pPr lvl="0"/>
            <a:endParaRPr lang="id-ID" dirty="0"/>
          </a:p>
        </p:txBody>
      </p:sp>
      <p:sp>
        <p:nvSpPr>
          <p:cNvPr id="33" name="Text Placeholder 8"/>
          <p:cNvSpPr>
            <a:spLocks noGrp="1"/>
          </p:cNvSpPr>
          <p:nvPr>
            <p:ph type="body" sz="quarter" idx="20"/>
          </p:nvPr>
        </p:nvSpPr>
        <p:spPr>
          <a:xfrm>
            <a:off x="4019329" y="4795968"/>
            <a:ext cx="1105343" cy="67493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900">
                <a:solidFill>
                  <a:schemeClr val="bg1"/>
                </a:solidFill>
                <a:latin typeface="+mj-lt"/>
              </a:defRPr>
            </a:lvl1pPr>
            <a:lvl2pPr algn="just">
              <a:defRPr/>
            </a:lvl2pPr>
            <a:lvl3pPr algn="just">
              <a:defRPr/>
            </a:lvl3pPr>
            <a:lvl4pPr algn="just">
              <a:defRPr/>
            </a:lvl4pPr>
            <a:lvl5pPr algn="just">
              <a:defRPr/>
            </a:lvl5pPr>
          </a:lstStyle>
          <a:p>
            <a:pPr lvl="0"/>
            <a:endParaRPr lang="id-ID" dirty="0"/>
          </a:p>
        </p:txBody>
      </p:sp>
      <p:sp>
        <p:nvSpPr>
          <p:cNvPr id="34" name="Text Placeholder 8"/>
          <p:cNvSpPr>
            <a:spLocks noGrp="1"/>
          </p:cNvSpPr>
          <p:nvPr>
            <p:ph type="body" sz="quarter" idx="21"/>
          </p:nvPr>
        </p:nvSpPr>
        <p:spPr>
          <a:xfrm>
            <a:off x="4825249" y="3682966"/>
            <a:ext cx="1105343" cy="67493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900">
                <a:solidFill>
                  <a:schemeClr val="bg1"/>
                </a:solidFill>
                <a:latin typeface="+mj-lt"/>
              </a:defRPr>
            </a:lvl1pPr>
            <a:lvl2pPr algn="just">
              <a:defRPr/>
            </a:lvl2pPr>
            <a:lvl3pPr algn="just">
              <a:defRPr/>
            </a:lvl3pPr>
            <a:lvl4pPr algn="just">
              <a:defRPr/>
            </a:lvl4pPr>
            <a:lvl5pPr algn="just">
              <a:defRPr/>
            </a:lvl5pPr>
          </a:lstStyle>
          <a:p>
            <a:pPr lvl="0"/>
            <a:endParaRPr lang="id-ID" dirty="0"/>
          </a:p>
        </p:txBody>
      </p:sp>
      <p:sp>
        <p:nvSpPr>
          <p:cNvPr id="35" name="Text Placeholder 8"/>
          <p:cNvSpPr>
            <a:spLocks noGrp="1"/>
          </p:cNvSpPr>
          <p:nvPr>
            <p:ph type="body" sz="quarter" idx="22"/>
          </p:nvPr>
        </p:nvSpPr>
        <p:spPr>
          <a:xfrm>
            <a:off x="6510707" y="3680619"/>
            <a:ext cx="1105343" cy="67493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900">
                <a:solidFill>
                  <a:schemeClr val="bg1"/>
                </a:solidFill>
                <a:latin typeface="+mj-lt"/>
              </a:defRPr>
            </a:lvl1pPr>
            <a:lvl2pPr algn="just">
              <a:defRPr/>
            </a:lvl2pPr>
            <a:lvl3pPr algn="just">
              <a:defRPr/>
            </a:lvl3pPr>
            <a:lvl4pPr algn="just">
              <a:defRPr/>
            </a:lvl4pPr>
            <a:lvl5pPr algn="just">
              <a:defRPr/>
            </a:lvl5pPr>
          </a:lstStyle>
          <a:p>
            <a:pPr lvl="0"/>
            <a:endParaRPr lang="id-ID" dirty="0"/>
          </a:p>
        </p:txBody>
      </p:sp>
      <p:sp>
        <p:nvSpPr>
          <p:cNvPr id="19" name="Teardrop 18"/>
          <p:cNvSpPr/>
          <p:nvPr userDrawn="1"/>
        </p:nvSpPr>
        <p:spPr>
          <a:xfrm>
            <a:off x="8556173" y="249373"/>
            <a:ext cx="381000" cy="508000"/>
          </a:xfrm>
          <a:prstGeom prst="teardrop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20" name="Teardrop 19"/>
          <p:cNvSpPr/>
          <p:nvPr userDrawn="1"/>
        </p:nvSpPr>
        <p:spPr>
          <a:xfrm>
            <a:off x="8528372" y="224661"/>
            <a:ext cx="381000" cy="508000"/>
          </a:xfrm>
          <a:prstGeom prst="teardrop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22" name="TextBox 21"/>
          <p:cNvSpPr txBox="1"/>
          <p:nvPr userDrawn="1"/>
        </p:nvSpPr>
        <p:spPr>
          <a:xfrm>
            <a:off x="8528372" y="308064"/>
            <a:ext cx="3810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E29D02EF-5C28-485F-9534-F8F50AEFA68D}" type="slidenum">
              <a:rPr lang="id-ID" sz="1050" smtClean="0">
                <a:solidFill>
                  <a:schemeClr val="bg1"/>
                </a:solidFill>
                <a:latin typeface="+mj-lt"/>
              </a:rPr>
              <a:pPr algn="ctr"/>
              <a:t>‹Nº›</a:t>
            </a:fld>
            <a:endParaRPr lang="id-ID" sz="105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49024050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5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000"/>
                            </p:stCondLst>
                            <p:childTnLst>
                              <p:par>
                                <p:cTn id="69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/>
      <p:bldP spid="15" grpId="0"/>
      <p:bldP spid="17" grpId="0"/>
      <p:bldP spid="18" grpId="0"/>
      <p:bldP spid="21" grpId="0"/>
      <p:bldP spid="24" grpId="0" animBg="1"/>
      <p:bldP spid="25" grpId="0" animBg="1"/>
      <p:bldP spid="26" grpId="0" animBg="1"/>
      <p:bldP spid="27" grpId="0" animBg="1"/>
      <p:bldP spid="28" grpId="0" animBg="1"/>
      <p:bldP spid="31" grpId="0" build="p">
        <p:tmplLst>
          <p:tmpl lvl="1">
            <p:tnLst>
              <p:par>
                <p:cTn presetID="10" presetClass="entr" presetSubtype="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10" presetClass="entr" presetSubtype="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10" presetClass="entr" presetSubtype="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10" presetClass="entr" presetSubtype="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10" presetClass="entr" presetSubtype="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Galler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5"/>
          <p:cNvSpPr>
            <a:spLocks noGrp="1"/>
          </p:cNvSpPr>
          <p:nvPr>
            <p:ph type="title"/>
          </p:nvPr>
        </p:nvSpPr>
        <p:spPr>
          <a:xfrm>
            <a:off x="628650" y="249374"/>
            <a:ext cx="7886700" cy="612775"/>
          </a:xfrm>
        </p:spPr>
        <p:txBody>
          <a:bodyPr>
            <a:normAutofit/>
          </a:bodyPr>
          <a:lstStyle>
            <a:lvl1pPr algn="ctr"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id-ID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1143000" y="805860"/>
            <a:ext cx="6858000" cy="487362"/>
          </a:xfrm>
        </p:spPr>
        <p:txBody>
          <a:bodyPr>
            <a:normAutofit/>
          </a:bodyPr>
          <a:lstStyle>
            <a:lvl1pPr marL="0" indent="0" algn="ctr">
              <a:buNone/>
              <a:defRPr sz="1275">
                <a:solidFill>
                  <a:schemeClr val="bg1">
                    <a:lumMod val="65000"/>
                  </a:schemeClr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 smtClean="0"/>
              <a:t>Click to edit Master subtitle style</a:t>
            </a:r>
            <a:endParaRPr lang="id-ID" dirty="0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390525" y="1698081"/>
            <a:ext cx="4149373" cy="2344910"/>
          </a:xfrm>
        </p:spPr>
        <p:txBody>
          <a:bodyPr/>
          <a:lstStyle/>
          <a:p>
            <a:endParaRPr lang="id-ID" dirty="0"/>
          </a:p>
        </p:txBody>
      </p:sp>
      <p:sp>
        <p:nvSpPr>
          <p:cNvPr id="9" name="Rectangle 8"/>
          <p:cNvSpPr/>
          <p:nvPr userDrawn="1"/>
        </p:nvSpPr>
        <p:spPr>
          <a:xfrm>
            <a:off x="4539897" y="1698081"/>
            <a:ext cx="4210898" cy="23449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9"/>
          </p:nvPr>
        </p:nvSpPr>
        <p:spPr>
          <a:xfrm>
            <a:off x="4757196" y="1934103"/>
            <a:ext cx="3758155" cy="187286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900">
                <a:solidFill>
                  <a:schemeClr val="bg1"/>
                </a:solidFill>
                <a:latin typeface="+mj-lt"/>
              </a:defRPr>
            </a:lvl1pPr>
            <a:lvl2pPr algn="just">
              <a:defRPr/>
            </a:lvl2pPr>
            <a:lvl3pPr algn="just">
              <a:defRPr/>
            </a:lvl3pPr>
            <a:lvl4pPr algn="just">
              <a:defRPr/>
            </a:lvl4pPr>
            <a:lvl5pPr algn="just">
              <a:defRPr/>
            </a:lvl5pPr>
          </a:lstStyle>
          <a:p>
            <a:pPr lvl="0"/>
            <a:endParaRPr lang="id-ID" dirty="0"/>
          </a:p>
        </p:txBody>
      </p:sp>
      <p:sp>
        <p:nvSpPr>
          <p:cNvPr id="26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4539896" y="4042990"/>
            <a:ext cx="4210899" cy="2344910"/>
          </a:xfrm>
        </p:spPr>
        <p:txBody>
          <a:bodyPr/>
          <a:lstStyle/>
          <a:p>
            <a:endParaRPr lang="id-ID" dirty="0"/>
          </a:p>
        </p:txBody>
      </p:sp>
      <p:sp>
        <p:nvSpPr>
          <p:cNvPr id="27" name="Rectangle 26"/>
          <p:cNvSpPr/>
          <p:nvPr userDrawn="1"/>
        </p:nvSpPr>
        <p:spPr>
          <a:xfrm>
            <a:off x="390526" y="4042991"/>
            <a:ext cx="4149371" cy="234491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28" name="Text Placeholder 8"/>
          <p:cNvSpPr>
            <a:spLocks noGrp="1"/>
          </p:cNvSpPr>
          <p:nvPr>
            <p:ph type="body" sz="quarter" idx="21"/>
          </p:nvPr>
        </p:nvSpPr>
        <p:spPr>
          <a:xfrm>
            <a:off x="574874" y="4279013"/>
            <a:ext cx="3758155" cy="187286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900">
                <a:solidFill>
                  <a:schemeClr val="bg1"/>
                </a:solidFill>
                <a:latin typeface="+mj-lt"/>
              </a:defRPr>
            </a:lvl1pPr>
            <a:lvl2pPr algn="just">
              <a:defRPr/>
            </a:lvl2pPr>
            <a:lvl3pPr algn="just">
              <a:defRPr/>
            </a:lvl3pPr>
            <a:lvl4pPr algn="just">
              <a:defRPr/>
            </a:lvl4pPr>
            <a:lvl5pPr algn="just">
              <a:defRPr/>
            </a:lvl5pPr>
          </a:lstStyle>
          <a:p>
            <a:pPr lvl="0"/>
            <a:endParaRPr lang="id-ID" dirty="0"/>
          </a:p>
        </p:txBody>
      </p:sp>
      <p:sp>
        <p:nvSpPr>
          <p:cNvPr id="38" name="Teardrop 37"/>
          <p:cNvSpPr/>
          <p:nvPr userDrawn="1"/>
        </p:nvSpPr>
        <p:spPr>
          <a:xfrm>
            <a:off x="8556173" y="249373"/>
            <a:ext cx="381000" cy="508000"/>
          </a:xfrm>
          <a:prstGeom prst="teardrop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39" name="Teardrop 38"/>
          <p:cNvSpPr/>
          <p:nvPr userDrawn="1"/>
        </p:nvSpPr>
        <p:spPr>
          <a:xfrm>
            <a:off x="8528372" y="224661"/>
            <a:ext cx="381000" cy="508000"/>
          </a:xfrm>
          <a:prstGeom prst="teardrop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40" name="TextBox 39"/>
          <p:cNvSpPr txBox="1"/>
          <p:nvPr userDrawn="1"/>
        </p:nvSpPr>
        <p:spPr>
          <a:xfrm>
            <a:off x="8528372" y="308064"/>
            <a:ext cx="3810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E29D02EF-5C28-485F-9534-F8F50AEFA68D}" type="slidenum">
              <a:rPr lang="id-ID" sz="1050" smtClean="0">
                <a:solidFill>
                  <a:schemeClr val="bg1"/>
                </a:solidFill>
                <a:latin typeface="+mj-lt"/>
              </a:rPr>
              <a:pPr algn="ctr"/>
              <a:t>‹Nº›</a:t>
            </a:fld>
            <a:endParaRPr lang="id-ID" sz="105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34400258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/>
      <p:bldP spid="9" grpId="0" animBg="1"/>
      <p:bldP spid="10" grpId="0" build="p">
        <p:tmplLst>
          <p:tmpl lvl="1">
            <p:tnLst>
              <p:par>
                <p:cTn presetID="10" presetClass="entr" presetSubtype="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/>
      <p:bldP spid="27" grpId="0" animBg="1"/>
      <p:bldP spid="28" grpId="0" build="p">
        <p:tmplLst>
          <p:tmpl lvl="1">
            <p:tnLst>
              <p:par>
                <p:cTn presetID="10" presetClass="entr" presetSubtype="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Galler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5"/>
          <p:cNvSpPr>
            <a:spLocks noGrp="1"/>
          </p:cNvSpPr>
          <p:nvPr>
            <p:ph type="title"/>
          </p:nvPr>
        </p:nvSpPr>
        <p:spPr>
          <a:xfrm>
            <a:off x="628650" y="249374"/>
            <a:ext cx="7886700" cy="612775"/>
          </a:xfrm>
        </p:spPr>
        <p:txBody>
          <a:bodyPr>
            <a:normAutofit/>
          </a:bodyPr>
          <a:lstStyle>
            <a:lvl1pPr algn="ctr"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id-ID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1143000" y="805860"/>
            <a:ext cx="6858000" cy="487362"/>
          </a:xfrm>
        </p:spPr>
        <p:txBody>
          <a:bodyPr>
            <a:normAutofit/>
          </a:bodyPr>
          <a:lstStyle>
            <a:lvl1pPr marL="0" indent="0" algn="ctr">
              <a:buNone/>
              <a:defRPr sz="1275">
                <a:solidFill>
                  <a:schemeClr val="bg1">
                    <a:lumMod val="65000"/>
                  </a:schemeClr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 smtClean="0"/>
              <a:t>Click to edit Master subtitle style</a:t>
            </a:r>
            <a:endParaRPr lang="id-ID" dirty="0"/>
          </a:p>
        </p:txBody>
      </p:sp>
      <p:sp>
        <p:nvSpPr>
          <p:cNvPr id="15" name="Rectangle 14"/>
          <p:cNvSpPr/>
          <p:nvPr userDrawn="1"/>
        </p:nvSpPr>
        <p:spPr>
          <a:xfrm>
            <a:off x="349212" y="4076241"/>
            <a:ext cx="2815383" cy="234491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16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349212" y="1731331"/>
            <a:ext cx="2815384" cy="2344910"/>
          </a:xfrm>
        </p:spPr>
        <p:txBody>
          <a:bodyPr/>
          <a:lstStyle/>
          <a:p>
            <a:endParaRPr lang="id-ID" dirty="0"/>
          </a:p>
        </p:txBody>
      </p:sp>
      <p:sp>
        <p:nvSpPr>
          <p:cNvPr id="25" name="Rectangle 24"/>
          <p:cNvSpPr/>
          <p:nvPr userDrawn="1"/>
        </p:nvSpPr>
        <p:spPr>
          <a:xfrm>
            <a:off x="3164595" y="1731331"/>
            <a:ext cx="2815383" cy="234491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26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3164595" y="4076241"/>
            <a:ext cx="2815384" cy="2344910"/>
          </a:xfrm>
        </p:spPr>
        <p:txBody>
          <a:bodyPr/>
          <a:lstStyle/>
          <a:p>
            <a:endParaRPr lang="id-ID" dirty="0"/>
          </a:p>
        </p:txBody>
      </p:sp>
      <p:sp>
        <p:nvSpPr>
          <p:cNvPr id="27" name="Rectangle 26"/>
          <p:cNvSpPr/>
          <p:nvPr userDrawn="1"/>
        </p:nvSpPr>
        <p:spPr>
          <a:xfrm>
            <a:off x="5979979" y="4076241"/>
            <a:ext cx="2815383" cy="234491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28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5979978" y="1731331"/>
            <a:ext cx="2815384" cy="2344910"/>
          </a:xfrm>
        </p:spPr>
        <p:txBody>
          <a:bodyPr/>
          <a:lstStyle/>
          <a:p>
            <a:endParaRPr lang="id-ID" dirty="0"/>
          </a:p>
        </p:txBody>
      </p:sp>
      <p:sp>
        <p:nvSpPr>
          <p:cNvPr id="29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562950" y="4312263"/>
            <a:ext cx="2387906" cy="187286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900">
                <a:solidFill>
                  <a:schemeClr val="bg1"/>
                </a:solidFill>
                <a:latin typeface="+mj-lt"/>
              </a:defRPr>
            </a:lvl1pPr>
            <a:lvl2pPr algn="just">
              <a:defRPr/>
            </a:lvl2pPr>
            <a:lvl3pPr algn="just">
              <a:defRPr/>
            </a:lvl3pPr>
            <a:lvl4pPr algn="just">
              <a:defRPr/>
            </a:lvl4pPr>
            <a:lvl5pPr algn="just">
              <a:defRPr/>
            </a:lvl5pPr>
          </a:lstStyle>
          <a:p>
            <a:pPr lvl="0"/>
            <a:endParaRPr lang="id-ID" dirty="0"/>
          </a:p>
        </p:txBody>
      </p:sp>
      <p:sp>
        <p:nvSpPr>
          <p:cNvPr id="30" name="Text Placeholder 8"/>
          <p:cNvSpPr>
            <a:spLocks noGrp="1"/>
          </p:cNvSpPr>
          <p:nvPr>
            <p:ph type="body" sz="quarter" idx="19"/>
          </p:nvPr>
        </p:nvSpPr>
        <p:spPr>
          <a:xfrm>
            <a:off x="3378334" y="1967353"/>
            <a:ext cx="2387906" cy="187286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900">
                <a:solidFill>
                  <a:schemeClr val="bg1"/>
                </a:solidFill>
                <a:latin typeface="+mj-lt"/>
              </a:defRPr>
            </a:lvl1pPr>
            <a:lvl2pPr algn="just">
              <a:defRPr/>
            </a:lvl2pPr>
            <a:lvl3pPr algn="just">
              <a:defRPr/>
            </a:lvl3pPr>
            <a:lvl4pPr algn="just">
              <a:defRPr/>
            </a:lvl4pPr>
            <a:lvl5pPr algn="just">
              <a:defRPr/>
            </a:lvl5pPr>
          </a:lstStyle>
          <a:p>
            <a:pPr lvl="0"/>
            <a:endParaRPr lang="id-ID" dirty="0"/>
          </a:p>
        </p:txBody>
      </p:sp>
      <p:sp>
        <p:nvSpPr>
          <p:cNvPr id="31" name="Text Placeholder 8"/>
          <p:cNvSpPr>
            <a:spLocks noGrp="1"/>
          </p:cNvSpPr>
          <p:nvPr>
            <p:ph type="body" sz="quarter" idx="20"/>
          </p:nvPr>
        </p:nvSpPr>
        <p:spPr>
          <a:xfrm>
            <a:off x="6193717" y="4312263"/>
            <a:ext cx="2387906" cy="187286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900">
                <a:solidFill>
                  <a:schemeClr val="bg1"/>
                </a:solidFill>
                <a:latin typeface="+mj-lt"/>
              </a:defRPr>
            </a:lvl1pPr>
            <a:lvl2pPr algn="just">
              <a:defRPr/>
            </a:lvl2pPr>
            <a:lvl3pPr algn="just">
              <a:defRPr/>
            </a:lvl3pPr>
            <a:lvl4pPr algn="just">
              <a:defRPr/>
            </a:lvl4pPr>
            <a:lvl5pPr algn="just">
              <a:defRPr/>
            </a:lvl5pPr>
          </a:lstStyle>
          <a:p>
            <a:pPr lvl="0"/>
            <a:endParaRPr lang="id-ID" dirty="0"/>
          </a:p>
        </p:txBody>
      </p:sp>
      <p:sp>
        <p:nvSpPr>
          <p:cNvPr id="13" name="Teardrop 12"/>
          <p:cNvSpPr/>
          <p:nvPr userDrawn="1"/>
        </p:nvSpPr>
        <p:spPr>
          <a:xfrm>
            <a:off x="8556173" y="249373"/>
            <a:ext cx="381000" cy="508000"/>
          </a:xfrm>
          <a:prstGeom prst="teardrop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14" name="Teardrop 13"/>
          <p:cNvSpPr/>
          <p:nvPr userDrawn="1"/>
        </p:nvSpPr>
        <p:spPr>
          <a:xfrm>
            <a:off x="8528372" y="224661"/>
            <a:ext cx="381000" cy="508000"/>
          </a:xfrm>
          <a:prstGeom prst="teardrop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17" name="TextBox 16"/>
          <p:cNvSpPr txBox="1"/>
          <p:nvPr userDrawn="1"/>
        </p:nvSpPr>
        <p:spPr>
          <a:xfrm>
            <a:off x="8528372" y="308064"/>
            <a:ext cx="3810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E29D02EF-5C28-485F-9534-F8F50AEFA68D}" type="slidenum">
              <a:rPr lang="id-ID" sz="1050" smtClean="0">
                <a:solidFill>
                  <a:schemeClr val="bg1"/>
                </a:solidFill>
                <a:latin typeface="+mj-lt"/>
              </a:rPr>
              <a:pPr algn="ctr"/>
              <a:t>‹Nº›</a:t>
            </a:fld>
            <a:endParaRPr lang="id-ID" sz="105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89192680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animBg="1"/>
      <p:bldP spid="16" grpId="0"/>
      <p:bldP spid="25" grpId="0" animBg="1"/>
      <p:bldP spid="26" grpId="0"/>
      <p:bldP spid="27" grpId="0" animBg="1"/>
      <p:bldP spid="28" grpId="0"/>
      <p:bldP spid="29" grpId="0" build="p">
        <p:tmplLst>
          <p:tmpl lvl="1">
            <p:tnLst>
              <p:par>
                <p:cTn presetID="10" presetClass="entr" presetSubtype="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10" presetClass="entr" presetSubtype="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10" presetClass="entr" presetSubtype="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Gallery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4712958" y="1561640"/>
            <a:ext cx="4030723" cy="4826460"/>
          </a:xfrm>
        </p:spPr>
        <p:txBody>
          <a:bodyPr/>
          <a:lstStyle/>
          <a:p>
            <a:endParaRPr lang="id-ID" dirty="0"/>
          </a:p>
        </p:txBody>
      </p:sp>
      <p:sp>
        <p:nvSpPr>
          <p:cNvPr id="6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381257" y="1561640"/>
            <a:ext cx="4030723" cy="4826460"/>
          </a:xfrm>
        </p:spPr>
        <p:txBody>
          <a:bodyPr/>
          <a:lstStyle/>
          <a:p>
            <a:endParaRPr lang="id-ID" dirty="0"/>
          </a:p>
        </p:txBody>
      </p:sp>
      <p:sp>
        <p:nvSpPr>
          <p:cNvPr id="19" name="Title 15"/>
          <p:cNvSpPr>
            <a:spLocks noGrp="1"/>
          </p:cNvSpPr>
          <p:nvPr>
            <p:ph type="title"/>
          </p:nvPr>
        </p:nvSpPr>
        <p:spPr>
          <a:xfrm>
            <a:off x="628650" y="249374"/>
            <a:ext cx="7886700" cy="612775"/>
          </a:xfrm>
        </p:spPr>
        <p:txBody>
          <a:bodyPr>
            <a:normAutofit/>
          </a:bodyPr>
          <a:lstStyle>
            <a:lvl1pPr algn="ctr"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id-ID" dirty="0"/>
          </a:p>
        </p:txBody>
      </p:sp>
      <p:sp>
        <p:nvSpPr>
          <p:cNvPr id="20" name="Subtitle 2"/>
          <p:cNvSpPr>
            <a:spLocks noGrp="1"/>
          </p:cNvSpPr>
          <p:nvPr>
            <p:ph type="subTitle" idx="1"/>
          </p:nvPr>
        </p:nvSpPr>
        <p:spPr>
          <a:xfrm>
            <a:off x="1143000" y="805860"/>
            <a:ext cx="6858000" cy="487362"/>
          </a:xfrm>
        </p:spPr>
        <p:txBody>
          <a:bodyPr>
            <a:normAutofit/>
          </a:bodyPr>
          <a:lstStyle>
            <a:lvl1pPr marL="0" indent="0" algn="ctr">
              <a:buNone/>
              <a:defRPr sz="1275">
                <a:solidFill>
                  <a:schemeClr val="bg1">
                    <a:lumMod val="65000"/>
                  </a:schemeClr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 smtClean="0"/>
              <a:t>Click to edit Master subtitle style</a:t>
            </a:r>
            <a:endParaRPr lang="id-ID" dirty="0"/>
          </a:p>
        </p:txBody>
      </p:sp>
      <p:sp>
        <p:nvSpPr>
          <p:cNvPr id="21" name="Teardrop 20"/>
          <p:cNvSpPr/>
          <p:nvPr userDrawn="1"/>
        </p:nvSpPr>
        <p:spPr>
          <a:xfrm>
            <a:off x="8556173" y="249373"/>
            <a:ext cx="381000" cy="508000"/>
          </a:xfrm>
          <a:prstGeom prst="teardrop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22" name="Teardrop 21"/>
          <p:cNvSpPr/>
          <p:nvPr userDrawn="1"/>
        </p:nvSpPr>
        <p:spPr>
          <a:xfrm>
            <a:off x="8528372" y="224661"/>
            <a:ext cx="381000" cy="508000"/>
          </a:xfrm>
          <a:prstGeom prst="teardrop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23" name="TextBox 22"/>
          <p:cNvSpPr txBox="1"/>
          <p:nvPr userDrawn="1"/>
        </p:nvSpPr>
        <p:spPr>
          <a:xfrm>
            <a:off x="8528372" y="308064"/>
            <a:ext cx="3810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E29D02EF-5C28-485F-9534-F8F50AEFA68D}" type="slidenum">
              <a:rPr lang="id-ID" sz="1050" smtClean="0">
                <a:solidFill>
                  <a:schemeClr val="bg1"/>
                </a:solidFill>
                <a:latin typeface="+mj-lt"/>
              </a:rPr>
              <a:pPr algn="ctr"/>
              <a:t>‹Nº›</a:t>
            </a:fld>
            <a:endParaRPr lang="id-ID" sz="105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08427536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6" grpId="0"/>
      <p:bldP spid="19" grpId="0"/>
      <p:bldP spid="2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Gallery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6161737" y="1568758"/>
            <a:ext cx="2622275" cy="4826460"/>
          </a:xfrm>
        </p:spPr>
        <p:txBody>
          <a:bodyPr/>
          <a:lstStyle/>
          <a:p>
            <a:endParaRPr lang="id-ID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3281753" y="1561640"/>
            <a:ext cx="2622275" cy="4826460"/>
          </a:xfrm>
        </p:spPr>
        <p:txBody>
          <a:bodyPr/>
          <a:lstStyle/>
          <a:p>
            <a:endParaRPr lang="id-ID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401768" y="1565199"/>
            <a:ext cx="2622275" cy="4826460"/>
          </a:xfrm>
        </p:spPr>
        <p:txBody>
          <a:bodyPr/>
          <a:lstStyle/>
          <a:p>
            <a:endParaRPr lang="id-ID" dirty="0"/>
          </a:p>
        </p:txBody>
      </p:sp>
      <p:sp>
        <p:nvSpPr>
          <p:cNvPr id="16" name="Title 15"/>
          <p:cNvSpPr>
            <a:spLocks noGrp="1"/>
          </p:cNvSpPr>
          <p:nvPr>
            <p:ph type="title"/>
          </p:nvPr>
        </p:nvSpPr>
        <p:spPr>
          <a:xfrm>
            <a:off x="628650" y="249374"/>
            <a:ext cx="7886700" cy="612775"/>
          </a:xfrm>
        </p:spPr>
        <p:txBody>
          <a:bodyPr>
            <a:normAutofit/>
          </a:bodyPr>
          <a:lstStyle>
            <a:lvl1pPr algn="ctr"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id-ID" dirty="0"/>
          </a:p>
        </p:txBody>
      </p:sp>
      <p:sp>
        <p:nvSpPr>
          <p:cNvPr id="17" name="Subtitle 2"/>
          <p:cNvSpPr>
            <a:spLocks noGrp="1"/>
          </p:cNvSpPr>
          <p:nvPr>
            <p:ph type="subTitle" idx="1"/>
          </p:nvPr>
        </p:nvSpPr>
        <p:spPr>
          <a:xfrm>
            <a:off x="1143000" y="805860"/>
            <a:ext cx="6858000" cy="487362"/>
          </a:xfrm>
        </p:spPr>
        <p:txBody>
          <a:bodyPr>
            <a:normAutofit/>
          </a:bodyPr>
          <a:lstStyle>
            <a:lvl1pPr marL="0" indent="0" algn="ctr">
              <a:buNone/>
              <a:defRPr sz="1275">
                <a:solidFill>
                  <a:schemeClr val="bg1">
                    <a:lumMod val="65000"/>
                  </a:schemeClr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 smtClean="0"/>
              <a:t>Click to edit Master subtitle style</a:t>
            </a:r>
            <a:endParaRPr lang="id-ID" dirty="0"/>
          </a:p>
        </p:txBody>
      </p:sp>
      <p:sp>
        <p:nvSpPr>
          <p:cNvPr id="18" name="Teardrop 17"/>
          <p:cNvSpPr/>
          <p:nvPr userDrawn="1"/>
        </p:nvSpPr>
        <p:spPr>
          <a:xfrm>
            <a:off x="8556173" y="249373"/>
            <a:ext cx="381000" cy="508000"/>
          </a:xfrm>
          <a:prstGeom prst="teardrop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19" name="Teardrop 18"/>
          <p:cNvSpPr/>
          <p:nvPr userDrawn="1"/>
        </p:nvSpPr>
        <p:spPr>
          <a:xfrm>
            <a:off x="8528372" y="224661"/>
            <a:ext cx="381000" cy="508000"/>
          </a:xfrm>
          <a:prstGeom prst="teardrop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20" name="TextBox 19"/>
          <p:cNvSpPr txBox="1"/>
          <p:nvPr userDrawn="1"/>
        </p:nvSpPr>
        <p:spPr>
          <a:xfrm>
            <a:off x="8528372" y="308064"/>
            <a:ext cx="3810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E29D02EF-5C28-485F-9534-F8F50AEFA68D}" type="slidenum">
              <a:rPr lang="id-ID" sz="1050" smtClean="0">
                <a:solidFill>
                  <a:schemeClr val="bg1"/>
                </a:solidFill>
                <a:latin typeface="+mj-lt"/>
              </a:rPr>
              <a:pPr algn="ctr"/>
              <a:t>‹Nº›</a:t>
            </a:fld>
            <a:endParaRPr lang="id-ID" sz="105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04469381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3" grpId="0"/>
      <p:bldP spid="6" grpId="0"/>
      <p:bldP spid="16" grpId="0"/>
      <p:bldP spid="1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Gallery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390525" y="1561640"/>
            <a:ext cx="2638425" cy="2261520"/>
          </a:xfrm>
        </p:spPr>
        <p:txBody>
          <a:bodyPr/>
          <a:lstStyle/>
          <a:p>
            <a:endParaRPr lang="id-ID" dirty="0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3262313" y="1561640"/>
            <a:ext cx="2638425" cy="2261520"/>
          </a:xfrm>
        </p:spPr>
        <p:txBody>
          <a:bodyPr/>
          <a:lstStyle/>
          <a:p>
            <a:endParaRPr lang="id-ID" dirty="0"/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6115050" y="1561640"/>
            <a:ext cx="2638425" cy="2261520"/>
          </a:xfrm>
        </p:spPr>
        <p:txBody>
          <a:bodyPr/>
          <a:lstStyle/>
          <a:p>
            <a:endParaRPr lang="id-ID" dirty="0"/>
          </a:p>
        </p:txBody>
      </p:sp>
      <p:sp>
        <p:nvSpPr>
          <p:cNvPr id="16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381000" y="4126580"/>
            <a:ext cx="2638425" cy="2261520"/>
          </a:xfrm>
        </p:spPr>
        <p:txBody>
          <a:bodyPr/>
          <a:lstStyle/>
          <a:p>
            <a:endParaRPr lang="id-ID" dirty="0"/>
          </a:p>
        </p:txBody>
      </p:sp>
      <p:sp>
        <p:nvSpPr>
          <p:cNvPr id="17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3252788" y="4126580"/>
            <a:ext cx="2638425" cy="2261520"/>
          </a:xfrm>
        </p:spPr>
        <p:txBody>
          <a:bodyPr/>
          <a:lstStyle/>
          <a:p>
            <a:endParaRPr lang="id-ID" dirty="0"/>
          </a:p>
        </p:txBody>
      </p:sp>
      <p:sp>
        <p:nvSpPr>
          <p:cNvPr id="18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6105525" y="4126580"/>
            <a:ext cx="2638425" cy="2261520"/>
          </a:xfrm>
        </p:spPr>
        <p:txBody>
          <a:bodyPr/>
          <a:lstStyle/>
          <a:p>
            <a:endParaRPr lang="id-ID" dirty="0"/>
          </a:p>
        </p:txBody>
      </p:sp>
      <p:sp>
        <p:nvSpPr>
          <p:cNvPr id="19" name="Title 15"/>
          <p:cNvSpPr>
            <a:spLocks noGrp="1"/>
          </p:cNvSpPr>
          <p:nvPr>
            <p:ph type="title"/>
          </p:nvPr>
        </p:nvSpPr>
        <p:spPr>
          <a:xfrm>
            <a:off x="628650" y="249374"/>
            <a:ext cx="7886700" cy="612775"/>
          </a:xfrm>
        </p:spPr>
        <p:txBody>
          <a:bodyPr>
            <a:normAutofit/>
          </a:bodyPr>
          <a:lstStyle>
            <a:lvl1pPr algn="ctr"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id-ID" dirty="0"/>
          </a:p>
        </p:txBody>
      </p:sp>
      <p:sp>
        <p:nvSpPr>
          <p:cNvPr id="20" name="Subtitle 2"/>
          <p:cNvSpPr>
            <a:spLocks noGrp="1"/>
          </p:cNvSpPr>
          <p:nvPr>
            <p:ph type="subTitle" idx="1"/>
          </p:nvPr>
        </p:nvSpPr>
        <p:spPr>
          <a:xfrm>
            <a:off x="1143000" y="805860"/>
            <a:ext cx="6858000" cy="487362"/>
          </a:xfrm>
        </p:spPr>
        <p:txBody>
          <a:bodyPr>
            <a:normAutofit/>
          </a:bodyPr>
          <a:lstStyle>
            <a:lvl1pPr marL="0" indent="0" algn="ctr">
              <a:buNone/>
              <a:defRPr sz="1275">
                <a:solidFill>
                  <a:schemeClr val="bg1">
                    <a:lumMod val="65000"/>
                  </a:schemeClr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 smtClean="0"/>
              <a:t>Click to edit Master subtitle style</a:t>
            </a:r>
            <a:endParaRPr lang="id-ID" dirty="0"/>
          </a:p>
        </p:txBody>
      </p:sp>
      <p:sp>
        <p:nvSpPr>
          <p:cNvPr id="21" name="Teardrop 20"/>
          <p:cNvSpPr/>
          <p:nvPr userDrawn="1"/>
        </p:nvSpPr>
        <p:spPr>
          <a:xfrm>
            <a:off x="8556173" y="249373"/>
            <a:ext cx="381000" cy="508000"/>
          </a:xfrm>
          <a:prstGeom prst="teardrop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22" name="Teardrop 21"/>
          <p:cNvSpPr/>
          <p:nvPr userDrawn="1"/>
        </p:nvSpPr>
        <p:spPr>
          <a:xfrm>
            <a:off x="8528372" y="224661"/>
            <a:ext cx="381000" cy="508000"/>
          </a:xfrm>
          <a:prstGeom prst="teardrop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23" name="TextBox 22"/>
          <p:cNvSpPr txBox="1"/>
          <p:nvPr userDrawn="1"/>
        </p:nvSpPr>
        <p:spPr>
          <a:xfrm>
            <a:off x="8528372" y="308064"/>
            <a:ext cx="3810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E29D02EF-5C28-485F-9534-F8F50AEFA68D}" type="slidenum">
              <a:rPr lang="id-ID" sz="1050" smtClean="0">
                <a:solidFill>
                  <a:schemeClr val="bg1"/>
                </a:solidFill>
                <a:latin typeface="+mj-lt"/>
              </a:rPr>
              <a:pPr algn="ctr"/>
              <a:t>‹Nº›</a:t>
            </a:fld>
            <a:endParaRPr lang="id-ID" sz="105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68208527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2" grpId="0"/>
      <p:bldP spid="13" grpId="0"/>
      <p:bldP spid="16" grpId="0"/>
      <p:bldP spid="17" grpId="0"/>
      <p:bldP spid="18" grpId="0"/>
      <p:bldP spid="19" grpId="0"/>
      <p:bldP spid="2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 descr="lights_ppt_footer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4" name="Grafik 13" descr="cn_logo_w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611560" y="5918992"/>
            <a:ext cx="951359" cy="678360"/>
          </a:xfrm>
          <a:prstGeom prst="rect">
            <a:avLst/>
          </a:prstGeom>
        </p:spPr>
      </p:pic>
      <p:pic>
        <p:nvPicPr>
          <p:cNvPr id="15" name="Grafik 14" descr="trenner.png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0" y="1196752"/>
            <a:ext cx="9144000" cy="178594"/>
          </a:xfrm>
          <a:prstGeom prst="rect">
            <a:avLst/>
          </a:prstGeom>
        </p:spPr>
      </p:pic>
      <p:sp>
        <p:nvSpPr>
          <p:cNvPr id="16" name="Titel 1"/>
          <p:cNvSpPr>
            <a:spLocks noGrp="1"/>
          </p:cNvSpPr>
          <p:nvPr>
            <p:ph type="ctrTitle" hasCustomPrompt="1"/>
          </p:nvPr>
        </p:nvSpPr>
        <p:spPr>
          <a:xfrm>
            <a:off x="611560" y="317788"/>
            <a:ext cx="7920880" cy="864096"/>
          </a:xfrm>
          <a:noFill/>
        </p:spPr>
        <p:txBody>
          <a:bodyPr wrap="square" lIns="0" tIns="0" rIns="0" bIns="0" anchor="t" anchorCtr="0">
            <a:noAutofit/>
          </a:bodyPr>
          <a:lstStyle>
            <a:lvl1pPr algn="l">
              <a:defRPr sz="4400" b="1">
                <a:solidFill>
                  <a:schemeClr val="accent1"/>
                </a:solidFill>
                <a:effectLst/>
                <a:latin typeface="+mj-lt"/>
              </a:defRPr>
            </a:lvl1pPr>
          </a:lstStyle>
          <a:p>
            <a:r>
              <a:rPr lang="de-DE" dirty="0" err="1" smtClean="0"/>
              <a:t>Your</a:t>
            </a:r>
            <a:r>
              <a:rPr lang="de-DE" dirty="0" smtClean="0"/>
              <a:t> Headline</a:t>
            </a:r>
            <a:endParaRPr lang="de-DE" dirty="0"/>
          </a:p>
        </p:txBody>
      </p:sp>
      <p:sp>
        <p:nvSpPr>
          <p:cNvPr id="17" name="Inhaltsplatzhalter 2"/>
          <p:cNvSpPr>
            <a:spLocks noGrp="1"/>
          </p:cNvSpPr>
          <p:nvPr>
            <p:ph idx="1" hasCustomPrompt="1"/>
          </p:nvPr>
        </p:nvSpPr>
        <p:spPr>
          <a:xfrm>
            <a:off x="611560" y="3068960"/>
            <a:ext cx="2376264" cy="2448272"/>
          </a:xfrm>
        </p:spPr>
        <p:txBody>
          <a:bodyPr wrap="square" lIns="0" tIns="0" rIns="0" bIns="0" numCol="1" anchor="t" anchorCtr="0">
            <a:noAutofit/>
          </a:bodyPr>
          <a:lstStyle>
            <a:lvl1pPr marL="0" indent="-180000" algn="just">
              <a:lnSpc>
                <a:spcPct val="100000"/>
              </a:lnSpc>
              <a:spcBef>
                <a:spcPts val="100"/>
              </a:spcBef>
              <a:buFont typeface="Arial" pitchFamily="34" charset="0"/>
              <a:buNone/>
              <a:defRPr lang="de-DE" sz="160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 smtClean="0"/>
              <a:t>Your Text </a:t>
            </a:r>
            <a:r>
              <a:rPr lang="de-DE" dirty="0" err="1" smtClean="0"/>
              <a:t>or</a:t>
            </a:r>
            <a:r>
              <a:rPr lang="de-DE" dirty="0" smtClean="0"/>
              <a:t> </a:t>
            </a:r>
            <a:r>
              <a:rPr lang="de-DE" dirty="0" err="1" smtClean="0"/>
              <a:t>Bullets</a:t>
            </a:r>
            <a:r>
              <a:rPr lang="de-DE" dirty="0" smtClean="0"/>
              <a:t> </a:t>
            </a:r>
            <a:r>
              <a:rPr lang="de-DE" dirty="0" err="1" smtClean="0"/>
              <a:t>goes</a:t>
            </a:r>
            <a:r>
              <a:rPr lang="de-DE" dirty="0" smtClean="0"/>
              <a:t> </a:t>
            </a:r>
            <a:r>
              <a:rPr lang="de-DE" dirty="0" err="1" smtClean="0"/>
              <a:t>here</a:t>
            </a:r>
            <a:r>
              <a:rPr lang="de-DE" dirty="0" smtClean="0"/>
              <a:t>!</a:t>
            </a:r>
            <a:endParaRPr lang="de-DE" dirty="0"/>
          </a:p>
        </p:txBody>
      </p:sp>
      <p:sp>
        <p:nvSpPr>
          <p:cNvPr id="19" name="Bildplatzhalter 2" descr="Click For Your Pic"/>
          <p:cNvSpPr>
            <a:spLocks noGrp="1"/>
          </p:cNvSpPr>
          <p:nvPr>
            <p:ph type="pic" idx="13" hasCustomPrompt="1"/>
          </p:nvPr>
        </p:nvSpPr>
        <p:spPr>
          <a:xfrm>
            <a:off x="611560" y="1628800"/>
            <a:ext cx="2376264" cy="1152128"/>
          </a:xfrm>
          <a:gradFill flip="none" rotWithShape="1">
            <a:gsLst>
              <a:gs pos="0">
                <a:schemeClr val="tx2"/>
              </a:gs>
              <a:gs pos="50000">
                <a:schemeClr val="bg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>
            <a:normAutofit/>
          </a:bodyPr>
          <a:lstStyle>
            <a:lvl1pPr marL="0" indent="0" algn="ctr">
              <a:buNone/>
              <a:defRPr sz="1400" baseline="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 dirty="0" smtClean="0"/>
              <a:t>Place </a:t>
            </a:r>
            <a:r>
              <a:rPr lang="de-DE" dirty="0" err="1" smtClean="0"/>
              <a:t>Your</a:t>
            </a:r>
            <a:r>
              <a:rPr lang="de-DE" dirty="0" smtClean="0"/>
              <a:t> Picture </a:t>
            </a:r>
            <a:r>
              <a:rPr lang="de-DE" dirty="0" err="1" smtClean="0"/>
              <a:t>Here</a:t>
            </a:r>
            <a:endParaRPr lang="de-DE" dirty="0"/>
          </a:p>
        </p:txBody>
      </p:sp>
      <p:sp>
        <p:nvSpPr>
          <p:cNvPr id="21" name="Bildplatzhalter 2" descr="Click For Your Pic"/>
          <p:cNvSpPr>
            <a:spLocks noGrp="1"/>
          </p:cNvSpPr>
          <p:nvPr>
            <p:ph type="pic" idx="14" hasCustomPrompt="1"/>
          </p:nvPr>
        </p:nvSpPr>
        <p:spPr>
          <a:xfrm>
            <a:off x="3383868" y="1628800"/>
            <a:ext cx="2376264" cy="1152128"/>
          </a:xfrm>
          <a:gradFill flip="none" rotWithShape="1">
            <a:gsLst>
              <a:gs pos="0">
                <a:schemeClr val="tx2"/>
              </a:gs>
              <a:gs pos="50000">
                <a:schemeClr val="bg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>
            <a:normAutofit/>
          </a:bodyPr>
          <a:lstStyle>
            <a:lvl1pPr marL="0" indent="0" algn="ctr">
              <a:buNone/>
              <a:defRPr sz="1400" baseline="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 dirty="0" smtClean="0"/>
              <a:t>Place </a:t>
            </a:r>
            <a:r>
              <a:rPr lang="de-DE" dirty="0" err="1" smtClean="0"/>
              <a:t>Your</a:t>
            </a:r>
            <a:r>
              <a:rPr lang="de-DE" dirty="0" smtClean="0"/>
              <a:t> Picture </a:t>
            </a:r>
            <a:r>
              <a:rPr lang="de-DE" dirty="0" err="1" smtClean="0"/>
              <a:t>Here</a:t>
            </a:r>
            <a:endParaRPr lang="de-DE" dirty="0"/>
          </a:p>
        </p:txBody>
      </p:sp>
      <p:sp>
        <p:nvSpPr>
          <p:cNvPr id="22" name="Bildplatzhalter 2" descr="Click For Your Pic"/>
          <p:cNvSpPr>
            <a:spLocks noGrp="1"/>
          </p:cNvSpPr>
          <p:nvPr>
            <p:ph type="pic" idx="15" hasCustomPrompt="1"/>
          </p:nvPr>
        </p:nvSpPr>
        <p:spPr>
          <a:xfrm>
            <a:off x="6156176" y="1628800"/>
            <a:ext cx="2376264" cy="1152128"/>
          </a:xfrm>
          <a:gradFill flip="none" rotWithShape="1">
            <a:gsLst>
              <a:gs pos="0">
                <a:schemeClr val="tx2"/>
              </a:gs>
              <a:gs pos="50000">
                <a:schemeClr val="bg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>
            <a:normAutofit/>
          </a:bodyPr>
          <a:lstStyle>
            <a:lvl1pPr marL="0" indent="0" algn="ctr">
              <a:buNone/>
              <a:defRPr sz="1400" baseline="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 dirty="0" smtClean="0"/>
              <a:t>Place </a:t>
            </a:r>
            <a:r>
              <a:rPr lang="de-DE" dirty="0" err="1" smtClean="0"/>
              <a:t>Your</a:t>
            </a:r>
            <a:r>
              <a:rPr lang="de-DE" dirty="0" smtClean="0"/>
              <a:t> Picture </a:t>
            </a:r>
            <a:r>
              <a:rPr lang="de-DE" dirty="0" err="1" smtClean="0"/>
              <a:t>Here</a:t>
            </a:r>
            <a:endParaRPr lang="de-DE" dirty="0"/>
          </a:p>
        </p:txBody>
      </p:sp>
      <p:sp>
        <p:nvSpPr>
          <p:cNvPr id="23" name="Inhaltsplatzhalter 2"/>
          <p:cNvSpPr>
            <a:spLocks noGrp="1"/>
          </p:cNvSpPr>
          <p:nvPr>
            <p:ph idx="16" hasCustomPrompt="1"/>
          </p:nvPr>
        </p:nvSpPr>
        <p:spPr>
          <a:xfrm>
            <a:off x="3383868" y="3068960"/>
            <a:ext cx="2376264" cy="2448272"/>
          </a:xfrm>
        </p:spPr>
        <p:txBody>
          <a:bodyPr wrap="square" lIns="0" tIns="0" rIns="0" bIns="0" numCol="1" anchor="t" anchorCtr="0">
            <a:noAutofit/>
          </a:bodyPr>
          <a:lstStyle>
            <a:lvl1pPr marL="0" indent="-180000" algn="just">
              <a:lnSpc>
                <a:spcPct val="100000"/>
              </a:lnSpc>
              <a:spcBef>
                <a:spcPts val="100"/>
              </a:spcBef>
              <a:buFont typeface="Arial" pitchFamily="34" charset="0"/>
              <a:buNone/>
              <a:defRPr lang="de-DE" sz="160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 smtClean="0"/>
              <a:t>Your Text </a:t>
            </a:r>
            <a:r>
              <a:rPr lang="de-DE" dirty="0" err="1" smtClean="0"/>
              <a:t>or</a:t>
            </a:r>
            <a:r>
              <a:rPr lang="de-DE" dirty="0" smtClean="0"/>
              <a:t> </a:t>
            </a:r>
            <a:r>
              <a:rPr lang="de-DE" dirty="0" err="1" smtClean="0"/>
              <a:t>Bullets</a:t>
            </a:r>
            <a:r>
              <a:rPr lang="de-DE" dirty="0" smtClean="0"/>
              <a:t> </a:t>
            </a:r>
            <a:r>
              <a:rPr lang="de-DE" dirty="0" err="1" smtClean="0"/>
              <a:t>goes</a:t>
            </a:r>
            <a:r>
              <a:rPr lang="de-DE" dirty="0" smtClean="0"/>
              <a:t> </a:t>
            </a:r>
            <a:r>
              <a:rPr lang="de-DE" dirty="0" err="1" smtClean="0"/>
              <a:t>here</a:t>
            </a:r>
            <a:r>
              <a:rPr lang="de-DE" dirty="0" smtClean="0"/>
              <a:t>!</a:t>
            </a:r>
            <a:endParaRPr lang="de-DE" dirty="0"/>
          </a:p>
        </p:txBody>
      </p:sp>
      <p:sp>
        <p:nvSpPr>
          <p:cNvPr id="24" name="Inhaltsplatzhalter 2"/>
          <p:cNvSpPr>
            <a:spLocks noGrp="1"/>
          </p:cNvSpPr>
          <p:nvPr>
            <p:ph idx="17" hasCustomPrompt="1"/>
          </p:nvPr>
        </p:nvSpPr>
        <p:spPr>
          <a:xfrm>
            <a:off x="6156176" y="3068960"/>
            <a:ext cx="2376264" cy="2448272"/>
          </a:xfrm>
        </p:spPr>
        <p:txBody>
          <a:bodyPr wrap="square" lIns="0" tIns="0" rIns="0" bIns="0" numCol="1" anchor="t" anchorCtr="0">
            <a:noAutofit/>
          </a:bodyPr>
          <a:lstStyle>
            <a:lvl1pPr marL="0" indent="-180000" algn="just">
              <a:lnSpc>
                <a:spcPct val="100000"/>
              </a:lnSpc>
              <a:spcBef>
                <a:spcPts val="100"/>
              </a:spcBef>
              <a:buFont typeface="Arial" pitchFamily="34" charset="0"/>
              <a:buNone/>
              <a:defRPr lang="de-DE" sz="160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 smtClean="0"/>
              <a:t>Your Text </a:t>
            </a:r>
            <a:r>
              <a:rPr lang="de-DE" dirty="0" err="1" smtClean="0"/>
              <a:t>or</a:t>
            </a:r>
            <a:r>
              <a:rPr lang="de-DE" dirty="0" smtClean="0"/>
              <a:t> </a:t>
            </a:r>
            <a:r>
              <a:rPr lang="de-DE" dirty="0" err="1" smtClean="0"/>
              <a:t>Bullets</a:t>
            </a:r>
            <a:r>
              <a:rPr lang="de-DE" dirty="0" smtClean="0"/>
              <a:t> </a:t>
            </a:r>
            <a:r>
              <a:rPr lang="de-DE" dirty="0" err="1" smtClean="0"/>
              <a:t>goes</a:t>
            </a:r>
            <a:r>
              <a:rPr lang="de-DE" dirty="0" smtClean="0"/>
              <a:t> </a:t>
            </a:r>
            <a:r>
              <a:rPr lang="de-DE" dirty="0" err="1" smtClean="0"/>
              <a:t>here</a:t>
            </a:r>
            <a:r>
              <a:rPr lang="de-DE" dirty="0" smtClean="0"/>
              <a:t>!</a:t>
            </a:r>
            <a:endParaRPr lang="de-DE" dirty="0"/>
          </a:p>
        </p:txBody>
      </p:sp>
      <p:sp>
        <p:nvSpPr>
          <p:cNvPr id="18" name="Fußzeilenplatzhalter 4"/>
          <p:cNvSpPr txBox="1">
            <a:spLocks/>
          </p:cNvSpPr>
          <p:nvPr userDrawn="1"/>
        </p:nvSpPr>
        <p:spPr>
          <a:xfrm>
            <a:off x="4412704" y="6120592"/>
            <a:ext cx="2031504" cy="64807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www.company-name.com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hello@company-name.com</a:t>
            </a:r>
            <a:endParaRPr kumimoji="0" lang="de-DE" sz="1000" b="0" i="0" u="none" strike="noStrike" kern="1200" cap="none" spc="0" normalizeH="0" baseline="0" noProof="0" dirty="0" smtClean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0" name="Fußzeilenplatzhalter 4"/>
          <p:cNvSpPr txBox="1">
            <a:spLocks/>
          </p:cNvSpPr>
          <p:nvPr userDrawn="1"/>
        </p:nvSpPr>
        <p:spPr>
          <a:xfrm>
            <a:off x="2339752" y="6120680"/>
            <a:ext cx="2088232" cy="76470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sz="1000" dirty="0" err="1" smtClean="0">
                <a:solidFill>
                  <a:schemeClr val="accent2"/>
                </a:solidFill>
              </a:rPr>
              <a:t>Lorem</a:t>
            </a:r>
            <a:r>
              <a:rPr lang="en-US" sz="1000" dirty="0" smtClean="0">
                <a:solidFill>
                  <a:schemeClr val="accent2"/>
                </a:solidFill>
              </a:rPr>
              <a:t> </a:t>
            </a:r>
            <a:r>
              <a:rPr lang="en-US" sz="1000" dirty="0" err="1" smtClean="0">
                <a:solidFill>
                  <a:schemeClr val="accent2"/>
                </a:solidFill>
              </a:rPr>
              <a:t>Ipsum</a:t>
            </a:r>
            <a:r>
              <a:rPr lang="en-US" sz="1000" dirty="0" smtClean="0">
                <a:solidFill>
                  <a:schemeClr val="accent2"/>
                </a:solidFill>
              </a:rPr>
              <a:t> Street 122</a:t>
            </a:r>
          </a:p>
          <a:p>
            <a:r>
              <a:rPr lang="en-US" sz="1000" dirty="0" smtClean="0">
                <a:solidFill>
                  <a:schemeClr val="accent2"/>
                </a:solidFill>
              </a:rPr>
              <a:t>State, Country</a:t>
            </a:r>
          </a:p>
          <a:p>
            <a:r>
              <a:rPr lang="en-US" sz="1000" dirty="0" smtClean="0">
                <a:solidFill>
                  <a:schemeClr val="accent2"/>
                </a:solidFill>
              </a:rPr>
              <a:t>Phone  0123 4567 89</a:t>
            </a:r>
            <a:endParaRPr lang="de-DE" sz="1000" dirty="0" smtClean="0">
              <a:solidFill>
                <a:schemeClr val="accent2"/>
              </a:solidFill>
            </a:endParaRPr>
          </a:p>
        </p:txBody>
      </p:sp>
      <p:pic>
        <p:nvPicPr>
          <p:cNvPr id="26" name="Grafik 25" descr="arrow_back.png">
            <a:hlinkClick r:id="" action="ppaction://hlinkshowjump?jump=previousslide"/>
          </p:cNvPr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>
            <a:off x="6995120" y="6191788"/>
            <a:ext cx="352425" cy="352425"/>
          </a:xfrm>
          <a:prstGeom prst="rect">
            <a:avLst/>
          </a:prstGeom>
        </p:spPr>
      </p:pic>
      <p:pic>
        <p:nvPicPr>
          <p:cNvPr id="27" name="Grafik 26" descr="arrow_next.png">
            <a:hlinkClick r:id="" action="ppaction://hlinkshowjump?jump=nextslide"/>
          </p:cNvPr>
          <p:cNvPicPr>
            <a:picLocks noChangeAspect="1"/>
          </p:cNvPicPr>
          <p:nvPr userDrawn="1"/>
        </p:nvPicPr>
        <p:blipFill>
          <a:blip r:embed="rId6" cstate="print"/>
          <a:stretch>
            <a:fillRect/>
          </a:stretch>
        </p:blipFill>
        <p:spPr>
          <a:xfrm>
            <a:off x="8421191" y="6191788"/>
            <a:ext cx="352425" cy="352425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With Tag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6161737" y="1895877"/>
            <a:ext cx="2622275" cy="416726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dist="25400" dir="5400000" sx="101000" sy="101000" algn="ctr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6161737" y="1892319"/>
            <a:ext cx="2622275" cy="2899935"/>
          </a:xfrm>
        </p:spPr>
        <p:txBody>
          <a:bodyPr/>
          <a:lstStyle/>
          <a:p>
            <a:endParaRPr lang="id-ID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3281753" y="1888759"/>
            <a:ext cx="2622275" cy="416726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dist="25400" dir="5400000" sx="101000" sy="101000" algn="ctr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3281753" y="1885201"/>
            <a:ext cx="2622275" cy="2899935"/>
          </a:xfrm>
        </p:spPr>
        <p:txBody>
          <a:bodyPr/>
          <a:lstStyle/>
          <a:p>
            <a:endParaRPr lang="id-ID" dirty="0"/>
          </a:p>
        </p:txBody>
      </p:sp>
      <p:sp>
        <p:nvSpPr>
          <p:cNvPr id="9" name="Rectangle 8"/>
          <p:cNvSpPr/>
          <p:nvPr userDrawn="1"/>
        </p:nvSpPr>
        <p:spPr>
          <a:xfrm>
            <a:off x="401768" y="1892318"/>
            <a:ext cx="2622275" cy="416726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dist="25400" dir="5400000" sx="101000" sy="101000" algn="ctr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401768" y="1888760"/>
            <a:ext cx="2622275" cy="2899935"/>
          </a:xfrm>
        </p:spPr>
        <p:txBody>
          <a:bodyPr/>
          <a:lstStyle/>
          <a:p>
            <a:endParaRPr lang="id-ID" dirty="0"/>
          </a:p>
        </p:txBody>
      </p:sp>
      <p:sp>
        <p:nvSpPr>
          <p:cNvPr id="16" name="Title 15"/>
          <p:cNvSpPr>
            <a:spLocks noGrp="1"/>
          </p:cNvSpPr>
          <p:nvPr>
            <p:ph type="title"/>
          </p:nvPr>
        </p:nvSpPr>
        <p:spPr>
          <a:xfrm>
            <a:off x="628650" y="249374"/>
            <a:ext cx="7886700" cy="612775"/>
          </a:xfrm>
        </p:spPr>
        <p:txBody>
          <a:bodyPr>
            <a:normAutofit/>
          </a:bodyPr>
          <a:lstStyle>
            <a:lvl1pPr algn="ctr"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id-ID" dirty="0"/>
          </a:p>
        </p:txBody>
      </p:sp>
      <p:sp>
        <p:nvSpPr>
          <p:cNvPr id="17" name="Subtitle 2"/>
          <p:cNvSpPr>
            <a:spLocks noGrp="1"/>
          </p:cNvSpPr>
          <p:nvPr>
            <p:ph type="subTitle" idx="1"/>
          </p:nvPr>
        </p:nvSpPr>
        <p:spPr>
          <a:xfrm>
            <a:off x="1143000" y="805860"/>
            <a:ext cx="6858000" cy="487362"/>
          </a:xfrm>
        </p:spPr>
        <p:txBody>
          <a:bodyPr>
            <a:normAutofit/>
          </a:bodyPr>
          <a:lstStyle>
            <a:lvl1pPr marL="0" indent="0" algn="ctr">
              <a:buNone/>
              <a:defRPr sz="1275">
                <a:solidFill>
                  <a:schemeClr val="bg1">
                    <a:lumMod val="65000"/>
                  </a:schemeClr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 smtClean="0"/>
              <a:t>Click to edit Master subtitle style</a:t>
            </a:r>
            <a:endParaRPr lang="id-ID" dirty="0"/>
          </a:p>
        </p:txBody>
      </p:sp>
      <p:sp>
        <p:nvSpPr>
          <p:cNvPr id="18" name="Teardrop 17"/>
          <p:cNvSpPr/>
          <p:nvPr userDrawn="1"/>
        </p:nvSpPr>
        <p:spPr>
          <a:xfrm>
            <a:off x="8556173" y="249373"/>
            <a:ext cx="381000" cy="508000"/>
          </a:xfrm>
          <a:prstGeom prst="teardrop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19" name="Teardrop 18"/>
          <p:cNvSpPr/>
          <p:nvPr userDrawn="1"/>
        </p:nvSpPr>
        <p:spPr>
          <a:xfrm>
            <a:off x="8528372" y="224661"/>
            <a:ext cx="381000" cy="508000"/>
          </a:xfrm>
          <a:prstGeom prst="teardrop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20" name="TextBox 19"/>
          <p:cNvSpPr txBox="1"/>
          <p:nvPr userDrawn="1"/>
        </p:nvSpPr>
        <p:spPr>
          <a:xfrm>
            <a:off x="8528372" y="308064"/>
            <a:ext cx="3810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E29D02EF-5C28-485F-9534-F8F50AEFA68D}" type="slidenum">
              <a:rPr lang="id-ID" sz="1050" smtClean="0">
                <a:solidFill>
                  <a:schemeClr val="bg1"/>
                </a:solidFill>
                <a:latin typeface="+mj-lt"/>
              </a:rPr>
              <a:pPr algn="ctr"/>
              <a:t>‹Nº›</a:t>
            </a:fld>
            <a:endParaRPr lang="id-ID" sz="105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1" name="Text Placeholder 8"/>
          <p:cNvSpPr>
            <a:spLocks noGrp="1"/>
          </p:cNvSpPr>
          <p:nvPr>
            <p:ph type="body" sz="quarter" idx="20"/>
          </p:nvPr>
        </p:nvSpPr>
        <p:spPr>
          <a:xfrm>
            <a:off x="518954" y="4995635"/>
            <a:ext cx="2387906" cy="85700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05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  <a:lvl2pPr algn="just">
              <a:defRPr/>
            </a:lvl2pPr>
            <a:lvl3pPr algn="just">
              <a:defRPr/>
            </a:lvl3pPr>
            <a:lvl4pPr algn="just">
              <a:defRPr/>
            </a:lvl4pPr>
            <a:lvl5pPr algn="just">
              <a:defRPr/>
            </a:lvl5pPr>
          </a:lstStyle>
          <a:p>
            <a:pPr lvl="0"/>
            <a:endParaRPr lang="id-ID" dirty="0"/>
          </a:p>
        </p:txBody>
      </p:sp>
      <p:sp>
        <p:nvSpPr>
          <p:cNvPr id="22" name="Text Placeholder 8"/>
          <p:cNvSpPr>
            <a:spLocks noGrp="1"/>
          </p:cNvSpPr>
          <p:nvPr>
            <p:ph type="body" sz="quarter" idx="21"/>
          </p:nvPr>
        </p:nvSpPr>
        <p:spPr>
          <a:xfrm>
            <a:off x="3398938" y="4995635"/>
            <a:ext cx="2387906" cy="85700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05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  <a:lvl2pPr algn="just">
              <a:defRPr/>
            </a:lvl2pPr>
            <a:lvl3pPr algn="just">
              <a:defRPr/>
            </a:lvl3pPr>
            <a:lvl4pPr algn="just">
              <a:defRPr/>
            </a:lvl4pPr>
            <a:lvl5pPr algn="just">
              <a:defRPr/>
            </a:lvl5pPr>
          </a:lstStyle>
          <a:p>
            <a:pPr lvl="0"/>
            <a:endParaRPr lang="id-ID" dirty="0"/>
          </a:p>
        </p:txBody>
      </p:sp>
      <p:sp>
        <p:nvSpPr>
          <p:cNvPr id="23" name="Text Placeholder 8"/>
          <p:cNvSpPr>
            <a:spLocks noGrp="1"/>
          </p:cNvSpPr>
          <p:nvPr>
            <p:ph type="body" sz="quarter" idx="22"/>
          </p:nvPr>
        </p:nvSpPr>
        <p:spPr>
          <a:xfrm>
            <a:off x="6278921" y="4995635"/>
            <a:ext cx="2387906" cy="85700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05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  <a:lvl2pPr algn="just">
              <a:defRPr/>
            </a:lvl2pPr>
            <a:lvl3pPr algn="just">
              <a:defRPr/>
            </a:lvl3pPr>
            <a:lvl4pPr algn="just">
              <a:defRPr/>
            </a:lvl4pPr>
            <a:lvl5pPr algn="just">
              <a:defRPr/>
            </a:lvl5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xmlns="" val="422951531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/>
      <p:bldP spid="12" grpId="0" animBg="1"/>
      <p:bldP spid="13" grpId="0"/>
      <p:bldP spid="9" grpId="0" animBg="1"/>
      <p:bldP spid="6" grpId="0"/>
      <p:bldP spid="16" grpId="0"/>
      <p:bldP spid="1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0" presetClass="entr" presetSubtype="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ny On Ma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1"/>
            <a:ext cx="9144000" cy="6875928"/>
          </a:xfrm>
          <a:prstGeom prst="rect">
            <a:avLst/>
          </a:prstGeom>
          <a:solidFill>
            <a:schemeClr val="tx1">
              <a:lumMod val="90000"/>
              <a:lumOff val="1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12" name="Oval 11"/>
          <p:cNvSpPr/>
          <p:nvPr/>
        </p:nvSpPr>
        <p:spPr>
          <a:xfrm>
            <a:off x="3253386" y="1472324"/>
            <a:ext cx="2614015" cy="3485353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3489355" y="2489836"/>
            <a:ext cx="2139920" cy="2114368"/>
          </a:xfrm>
        </p:spPr>
        <p:txBody>
          <a:bodyPr>
            <a:noAutofit/>
          </a:bodyPr>
          <a:lstStyle>
            <a:lvl1pPr marL="0" indent="0" algn="ctr">
              <a:lnSpc>
                <a:spcPct val="150000"/>
              </a:lnSpc>
              <a:buNone/>
              <a:defRPr sz="1350" b="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  <a:lvl2pPr algn="just">
              <a:defRPr/>
            </a:lvl2pPr>
            <a:lvl3pPr algn="just">
              <a:defRPr/>
            </a:lvl3pPr>
            <a:lvl4pPr algn="just">
              <a:defRPr/>
            </a:lvl4pPr>
            <a:lvl5pPr algn="just">
              <a:defRPr/>
            </a:lvl5pPr>
          </a:lstStyle>
          <a:p>
            <a:pPr lvl="0"/>
            <a:endParaRPr lang="id-ID" dirty="0"/>
          </a:p>
        </p:txBody>
      </p:sp>
      <p:sp>
        <p:nvSpPr>
          <p:cNvPr id="17" name="Freeform 514"/>
          <p:cNvSpPr>
            <a:spLocks noEditPoints="1"/>
          </p:cNvSpPr>
          <p:nvPr userDrawn="1"/>
        </p:nvSpPr>
        <p:spPr bwMode="auto">
          <a:xfrm>
            <a:off x="4429966" y="1832918"/>
            <a:ext cx="284909" cy="574770"/>
          </a:xfrm>
          <a:custGeom>
            <a:avLst/>
            <a:gdLst>
              <a:gd name="T0" fmla="*/ 57 w 59"/>
              <a:gd name="T1" fmla="*/ 40 h 89"/>
              <a:gd name="T2" fmla="*/ 36 w 59"/>
              <a:gd name="T3" fmla="*/ 85 h 89"/>
              <a:gd name="T4" fmla="*/ 29 w 59"/>
              <a:gd name="T5" fmla="*/ 89 h 89"/>
              <a:gd name="T6" fmla="*/ 23 w 59"/>
              <a:gd name="T7" fmla="*/ 85 h 89"/>
              <a:gd name="T8" fmla="*/ 2 w 59"/>
              <a:gd name="T9" fmla="*/ 40 h 89"/>
              <a:gd name="T10" fmla="*/ 0 w 59"/>
              <a:gd name="T11" fmla="*/ 30 h 89"/>
              <a:gd name="T12" fmla="*/ 29 w 59"/>
              <a:gd name="T13" fmla="*/ 0 h 89"/>
              <a:gd name="T14" fmla="*/ 59 w 59"/>
              <a:gd name="T15" fmla="*/ 30 h 89"/>
              <a:gd name="T16" fmla="*/ 57 w 59"/>
              <a:gd name="T17" fmla="*/ 40 h 89"/>
              <a:gd name="T18" fmla="*/ 29 w 59"/>
              <a:gd name="T19" fmla="*/ 15 h 89"/>
              <a:gd name="T20" fmla="*/ 15 w 59"/>
              <a:gd name="T21" fmla="*/ 30 h 89"/>
              <a:gd name="T22" fmla="*/ 29 w 59"/>
              <a:gd name="T23" fmla="*/ 45 h 89"/>
              <a:gd name="T24" fmla="*/ 44 w 59"/>
              <a:gd name="T25" fmla="*/ 30 h 89"/>
              <a:gd name="T26" fmla="*/ 29 w 59"/>
              <a:gd name="T27" fmla="*/ 15 h 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59" h="89">
                <a:moveTo>
                  <a:pt x="57" y="40"/>
                </a:moveTo>
                <a:cubicBezTo>
                  <a:pt x="36" y="85"/>
                  <a:pt x="36" y="85"/>
                  <a:pt x="36" y="85"/>
                </a:cubicBezTo>
                <a:cubicBezTo>
                  <a:pt x="35" y="88"/>
                  <a:pt x="32" y="89"/>
                  <a:pt x="29" y="89"/>
                </a:cubicBezTo>
                <a:cubicBezTo>
                  <a:pt x="27" y="89"/>
                  <a:pt x="24" y="88"/>
                  <a:pt x="23" y="85"/>
                </a:cubicBezTo>
                <a:cubicBezTo>
                  <a:pt x="2" y="40"/>
                  <a:pt x="2" y="40"/>
                  <a:pt x="2" y="40"/>
                </a:cubicBezTo>
                <a:cubicBezTo>
                  <a:pt x="0" y="37"/>
                  <a:pt x="0" y="34"/>
                  <a:pt x="0" y="30"/>
                </a:cubicBezTo>
                <a:cubicBezTo>
                  <a:pt x="0" y="14"/>
                  <a:pt x="13" y="0"/>
                  <a:pt x="29" y="0"/>
                </a:cubicBezTo>
                <a:cubicBezTo>
                  <a:pt x="46" y="0"/>
                  <a:pt x="59" y="14"/>
                  <a:pt x="59" y="30"/>
                </a:cubicBezTo>
                <a:cubicBezTo>
                  <a:pt x="59" y="34"/>
                  <a:pt x="59" y="37"/>
                  <a:pt x="57" y="40"/>
                </a:cubicBezTo>
                <a:close/>
                <a:moveTo>
                  <a:pt x="29" y="15"/>
                </a:moveTo>
                <a:cubicBezTo>
                  <a:pt x="21" y="15"/>
                  <a:pt x="15" y="22"/>
                  <a:pt x="15" y="30"/>
                </a:cubicBezTo>
                <a:cubicBezTo>
                  <a:pt x="15" y="38"/>
                  <a:pt x="21" y="45"/>
                  <a:pt x="29" y="45"/>
                </a:cubicBezTo>
                <a:cubicBezTo>
                  <a:pt x="38" y="45"/>
                  <a:pt x="44" y="38"/>
                  <a:pt x="44" y="30"/>
                </a:cubicBezTo>
                <a:cubicBezTo>
                  <a:pt x="44" y="22"/>
                  <a:pt x="38" y="15"/>
                  <a:pt x="29" y="1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350"/>
          </a:p>
        </p:txBody>
      </p:sp>
    </p:spTree>
    <p:extLst>
      <p:ext uri="{BB962C8B-B14F-4D97-AF65-F5344CB8AC3E}">
        <p14:creationId xmlns:p14="http://schemas.microsoft.com/office/powerpoint/2010/main" xmlns="" val="401081798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>
        <p:tmplLst>
          <p:tmpl lvl="1">
            <p:tnLst>
              <p:par>
                <p:cTn presetID="10" presetClass="entr" presetSubtype="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ny Address On Detai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2211705" y="1401079"/>
            <a:ext cx="4720590" cy="416726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dist="25400" dir="5400000" sx="101000" sy="101000" algn="ctr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2211705" y="1401080"/>
            <a:ext cx="4720590" cy="2231121"/>
          </a:xfrm>
        </p:spPr>
        <p:txBody>
          <a:bodyPr/>
          <a:lstStyle/>
          <a:p>
            <a:endParaRPr lang="id-ID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21"/>
          </p:nvPr>
        </p:nvSpPr>
        <p:spPr>
          <a:xfrm>
            <a:off x="2352675" y="3751036"/>
            <a:ext cx="4438650" cy="490765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 b="1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  <a:lvl2pPr algn="just">
              <a:defRPr/>
            </a:lvl2pPr>
            <a:lvl3pPr algn="just">
              <a:defRPr/>
            </a:lvl3pPr>
            <a:lvl4pPr algn="just">
              <a:defRPr/>
            </a:lvl4pPr>
            <a:lvl5pPr algn="just">
              <a:defRPr/>
            </a:lvl5pPr>
          </a:lstStyle>
          <a:p>
            <a:pPr lvl="0"/>
            <a:endParaRPr lang="id-ID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22"/>
          </p:nvPr>
        </p:nvSpPr>
        <p:spPr>
          <a:xfrm>
            <a:off x="2352675" y="4127501"/>
            <a:ext cx="4438650" cy="1270000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90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  <a:lvl2pPr algn="just">
              <a:defRPr/>
            </a:lvl2pPr>
            <a:lvl3pPr algn="just">
              <a:defRPr/>
            </a:lvl3pPr>
            <a:lvl4pPr algn="just">
              <a:defRPr/>
            </a:lvl4pPr>
            <a:lvl5pPr algn="just">
              <a:defRPr/>
            </a:lvl5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xmlns="" val="86299604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/>
      <p:bldP spid="9" grpId="0" build="p">
        <p:tmplLst>
          <p:tmpl lvl="1">
            <p:tnLst>
              <p:par>
                <p:cTn presetID="10" presetClass="entr" presetSubtype="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0" presetClass="entr" presetSubtype="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ny Introdu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5"/>
          <p:cNvSpPr>
            <a:spLocks noGrp="1"/>
          </p:cNvSpPr>
          <p:nvPr>
            <p:ph type="title"/>
          </p:nvPr>
        </p:nvSpPr>
        <p:spPr>
          <a:xfrm>
            <a:off x="628650" y="249374"/>
            <a:ext cx="7886700" cy="612775"/>
          </a:xfrm>
        </p:spPr>
        <p:txBody>
          <a:bodyPr>
            <a:normAutofit/>
          </a:bodyPr>
          <a:lstStyle>
            <a:lvl1pPr algn="ctr"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id-ID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1143000" y="805860"/>
            <a:ext cx="6858000" cy="487362"/>
          </a:xfrm>
        </p:spPr>
        <p:txBody>
          <a:bodyPr>
            <a:normAutofit/>
          </a:bodyPr>
          <a:lstStyle>
            <a:lvl1pPr marL="0" indent="0" algn="ctr">
              <a:buNone/>
              <a:defRPr sz="1275">
                <a:solidFill>
                  <a:schemeClr val="bg1">
                    <a:lumMod val="65000"/>
                  </a:schemeClr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 smtClean="0"/>
              <a:t>Click to edit Master subtitle style</a:t>
            </a:r>
            <a:endParaRPr lang="id-ID" dirty="0"/>
          </a:p>
        </p:txBody>
      </p:sp>
      <p:sp>
        <p:nvSpPr>
          <p:cNvPr id="8" name="Teardrop 7"/>
          <p:cNvSpPr/>
          <p:nvPr userDrawn="1"/>
        </p:nvSpPr>
        <p:spPr>
          <a:xfrm>
            <a:off x="8556173" y="249373"/>
            <a:ext cx="381000" cy="508000"/>
          </a:xfrm>
          <a:prstGeom prst="teardrop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9" name="Teardrop 8"/>
          <p:cNvSpPr/>
          <p:nvPr userDrawn="1"/>
        </p:nvSpPr>
        <p:spPr>
          <a:xfrm>
            <a:off x="8528372" y="224661"/>
            <a:ext cx="381000" cy="508000"/>
          </a:xfrm>
          <a:prstGeom prst="teardrop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10" name="TextBox 9"/>
          <p:cNvSpPr txBox="1"/>
          <p:nvPr userDrawn="1"/>
        </p:nvSpPr>
        <p:spPr>
          <a:xfrm>
            <a:off x="8528372" y="308064"/>
            <a:ext cx="3810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E29D02EF-5C28-485F-9534-F8F50AEFA68D}" type="slidenum">
              <a:rPr lang="id-ID" sz="1050" smtClean="0">
                <a:solidFill>
                  <a:schemeClr val="bg1"/>
                </a:solidFill>
                <a:latin typeface="+mj-lt"/>
              </a:rPr>
              <a:pPr algn="ctr"/>
              <a:t>‹Nº›</a:t>
            </a:fld>
            <a:endParaRPr lang="id-ID" sz="105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Rectangle 10"/>
          <p:cNvSpPr/>
          <p:nvPr userDrawn="1"/>
        </p:nvSpPr>
        <p:spPr>
          <a:xfrm>
            <a:off x="2768139" y="2144683"/>
            <a:ext cx="6375862" cy="2044930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12" name="Picture Placeholder 12"/>
          <p:cNvSpPr>
            <a:spLocks noGrp="1"/>
          </p:cNvSpPr>
          <p:nvPr>
            <p:ph type="pic" sz="quarter" idx="10"/>
          </p:nvPr>
        </p:nvSpPr>
        <p:spPr>
          <a:xfrm>
            <a:off x="0" y="2144683"/>
            <a:ext cx="2768138" cy="2044931"/>
          </a:xfrm>
        </p:spPr>
        <p:txBody>
          <a:bodyPr/>
          <a:lstStyle/>
          <a:p>
            <a:endParaRPr lang="id-ID" dirty="0"/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390525" y="4659086"/>
            <a:ext cx="8362950" cy="1729015"/>
          </a:xfrm>
        </p:spPr>
        <p:txBody>
          <a:bodyPr>
            <a:normAutofit/>
          </a:bodyPr>
          <a:lstStyle>
            <a:lvl1pPr marL="0" indent="0" algn="just">
              <a:lnSpc>
                <a:spcPct val="150000"/>
              </a:lnSpc>
              <a:buNone/>
              <a:defRPr sz="900">
                <a:solidFill>
                  <a:schemeClr val="bg1">
                    <a:lumMod val="65000"/>
                  </a:schemeClr>
                </a:solidFill>
              </a:defRPr>
            </a:lvl1pPr>
            <a:lvl2pPr algn="just">
              <a:defRPr/>
            </a:lvl2pPr>
            <a:lvl3pPr algn="just">
              <a:defRPr/>
            </a:lvl3pPr>
            <a:lvl4pPr algn="just">
              <a:defRPr/>
            </a:lvl4pPr>
            <a:lvl5pPr algn="just">
              <a:defRPr/>
            </a:lvl5pPr>
          </a:lstStyle>
          <a:p>
            <a:pPr lvl="0"/>
            <a:endParaRPr lang="id-ID" dirty="0"/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2940673" y="2328355"/>
            <a:ext cx="6030791" cy="1677585"/>
          </a:xfrm>
        </p:spPr>
        <p:txBody>
          <a:bodyPr>
            <a:normAutofit/>
          </a:bodyPr>
          <a:lstStyle>
            <a:lvl1pPr marL="0" indent="0" algn="just">
              <a:lnSpc>
                <a:spcPct val="150000"/>
              </a:lnSpc>
              <a:buNone/>
              <a:defRPr sz="900">
                <a:solidFill>
                  <a:schemeClr val="bg1"/>
                </a:solidFill>
              </a:defRPr>
            </a:lvl1pPr>
            <a:lvl2pPr algn="just">
              <a:defRPr/>
            </a:lvl2pPr>
            <a:lvl3pPr algn="just">
              <a:defRPr/>
            </a:lvl3pPr>
            <a:lvl4pPr algn="just">
              <a:defRPr/>
            </a:lvl4pPr>
            <a:lvl5pPr algn="just">
              <a:defRPr/>
            </a:lvl5pPr>
          </a:lstStyle>
          <a:p>
            <a:pPr lvl="0"/>
            <a:endParaRPr lang="id-ID" dirty="0"/>
          </a:p>
        </p:txBody>
      </p:sp>
      <p:sp>
        <p:nvSpPr>
          <p:cNvPr id="15" name="Rectangle 14"/>
          <p:cNvSpPr/>
          <p:nvPr userDrawn="1"/>
        </p:nvSpPr>
        <p:spPr>
          <a:xfrm>
            <a:off x="2768138" y="2144683"/>
            <a:ext cx="37408" cy="204493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</p:spTree>
    <p:extLst>
      <p:ext uri="{BB962C8B-B14F-4D97-AF65-F5344CB8AC3E}">
        <p14:creationId xmlns:p14="http://schemas.microsoft.com/office/powerpoint/2010/main" xmlns="" val="193566407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animBg="1"/>
      <p:bldP spid="12" grpId="0"/>
      <p:bldP spid="13" grpId="0" build="p">
        <p:tmplLst>
          <p:tmpl lvl="1">
            <p:tnLst>
              <p:par>
                <p:cTn presetID="10" presetClass="entr" presetSubtype="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10" presetClass="entr" presetSubtype="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animBg="1"/>
    </p:bld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mpany Introduc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1" y="1731331"/>
            <a:ext cx="3164595" cy="2344910"/>
          </a:xfrm>
        </p:spPr>
        <p:txBody>
          <a:bodyPr/>
          <a:lstStyle/>
          <a:p>
            <a:endParaRPr lang="id-ID" dirty="0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5979978" y="1731331"/>
            <a:ext cx="3164022" cy="2344910"/>
          </a:xfrm>
        </p:spPr>
        <p:txBody>
          <a:bodyPr/>
          <a:lstStyle/>
          <a:p>
            <a:endParaRPr lang="id-ID" dirty="0"/>
          </a:p>
        </p:txBody>
      </p:sp>
      <p:sp>
        <p:nvSpPr>
          <p:cNvPr id="9" name="Title 15"/>
          <p:cNvSpPr>
            <a:spLocks noGrp="1"/>
          </p:cNvSpPr>
          <p:nvPr>
            <p:ph type="title"/>
          </p:nvPr>
        </p:nvSpPr>
        <p:spPr>
          <a:xfrm>
            <a:off x="628650" y="249374"/>
            <a:ext cx="7886700" cy="612775"/>
          </a:xfrm>
        </p:spPr>
        <p:txBody>
          <a:bodyPr>
            <a:normAutofit/>
          </a:bodyPr>
          <a:lstStyle>
            <a:lvl1pPr algn="ctr"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id-ID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1143000" y="805860"/>
            <a:ext cx="6858000" cy="487362"/>
          </a:xfrm>
        </p:spPr>
        <p:txBody>
          <a:bodyPr>
            <a:normAutofit/>
          </a:bodyPr>
          <a:lstStyle>
            <a:lvl1pPr marL="0" indent="0" algn="ctr">
              <a:buNone/>
              <a:defRPr sz="1275">
                <a:solidFill>
                  <a:schemeClr val="bg1">
                    <a:lumMod val="65000"/>
                  </a:schemeClr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 smtClean="0"/>
              <a:t>Click to edit Master subtitle style</a:t>
            </a:r>
            <a:endParaRPr lang="id-ID" dirty="0"/>
          </a:p>
        </p:txBody>
      </p:sp>
      <p:sp>
        <p:nvSpPr>
          <p:cNvPr id="11" name="Teardrop 10"/>
          <p:cNvSpPr/>
          <p:nvPr userDrawn="1"/>
        </p:nvSpPr>
        <p:spPr>
          <a:xfrm>
            <a:off x="8556173" y="249373"/>
            <a:ext cx="381000" cy="508000"/>
          </a:xfrm>
          <a:prstGeom prst="teardrop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12" name="Teardrop 11"/>
          <p:cNvSpPr/>
          <p:nvPr userDrawn="1"/>
        </p:nvSpPr>
        <p:spPr>
          <a:xfrm>
            <a:off x="8528372" y="224661"/>
            <a:ext cx="381000" cy="508000"/>
          </a:xfrm>
          <a:prstGeom prst="teardrop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13" name="TextBox 12"/>
          <p:cNvSpPr txBox="1"/>
          <p:nvPr userDrawn="1"/>
        </p:nvSpPr>
        <p:spPr>
          <a:xfrm>
            <a:off x="8528372" y="308064"/>
            <a:ext cx="3810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E29D02EF-5C28-485F-9534-F8F50AEFA68D}" type="slidenum">
              <a:rPr lang="id-ID" sz="1050" smtClean="0">
                <a:solidFill>
                  <a:schemeClr val="bg1"/>
                </a:solidFill>
                <a:latin typeface="+mj-lt"/>
              </a:rPr>
              <a:pPr algn="ctr"/>
              <a:t>‹Nº›</a:t>
            </a:fld>
            <a:endParaRPr lang="id-ID" sz="105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5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390525" y="4945424"/>
            <a:ext cx="8362950" cy="1442676"/>
          </a:xfrm>
        </p:spPr>
        <p:txBody>
          <a:bodyPr>
            <a:normAutofit/>
          </a:bodyPr>
          <a:lstStyle>
            <a:lvl1pPr marL="0" indent="0" algn="just">
              <a:lnSpc>
                <a:spcPct val="150000"/>
              </a:lnSpc>
              <a:buNone/>
              <a:defRPr sz="900">
                <a:solidFill>
                  <a:schemeClr val="bg1">
                    <a:lumMod val="65000"/>
                  </a:schemeClr>
                </a:solidFill>
              </a:defRPr>
            </a:lvl1pPr>
            <a:lvl2pPr algn="just">
              <a:defRPr/>
            </a:lvl2pPr>
            <a:lvl3pPr algn="just">
              <a:defRPr/>
            </a:lvl3pPr>
            <a:lvl4pPr algn="just">
              <a:defRPr/>
            </a:lvl4pPr>
            <a:lvl5pPr algn="just">
              <a:defRPr/>
            </a:lvl5pPr>
          </a:lstStyle>
          <a:p>
            <a:pPr lvl="0"/>
            <a:endParaRPr lang="id-ID" dirty="0"/>
          </a:p>
        </p:txBody>
      </p:sp>
      <p:sp>
        <p:nvSpPr>
          <p:cNvPr id="7" name="Rectangle 6"/>
          <p:cNvSpPr/>
          <p:nvPr userDrawn="1"/>
        </p:nvSpPr>
        <p:spPr>
          <a:xfrm>
            <a:off x="3164595" y="1731331"/>
            <a:ext cx="2815383" cy="2344910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19"/>
          </p:nvPr>
        </p:nvSpPr>
        <p:spPr>
          <a:xfrm>
            <a:off x="3338565" y="1949381"/>
            <a:ext cx="2450283" cy="1910935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900">
                <a:solidFill>
                  <a:schemeClr val="bg1"/>
                </a:solidFill>
                <a:latin typeface="+mj-lt"/>
              </a:defRPr>
            </a:lvl1pPr>
            <a:lvl2pPr algn="just">
              <a:defRPr/>
            </a:lvl2pPr>
            <a:lvl3pPr algn="just">
              <a:defRPr/>
            </a:lvl3pPr>
            <a:lvl4pPr algn="just">
              <a:defRPr/>
            </a:lvl4pPr>
            <a:lvl5pPr algn="just">
              <a:defRPr/>
            </a:lvl5pPr>
          </a:lstStyle>
          <a:p>
            <a:pPr lvl="0"/>
            <a:endParaRPr lang="id-ID" dirty="0"/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20"/>
          </p:nvPr>
        </p:nvSpPr>
        <p:spPr>
          <a:xfrm>
            <a:off x="390525" y="4353573"/>
            <a:ext cx="8362950" cy="721338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1350" b="1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algn="just">
              <a:defRPr/>
            </a:lvl2pPr>
            <a:lvl3pPr algn="just">
              <a:defRPr/>
            </a:lvl3pPr>
            <a:lvl4pPr algn="just">
              <a:defRPr/>
            </a:lvl4pPr>
            <a:lvl5pPr algn="just">
              <a:defRPr/>
            </a:lvl5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xmlns="" val="25796528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/>
      <p:bldP spid="1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10" presetClass="entr" presetSubtype="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animBg="1"/>
      <p:bldP spid="14" grpId="0" build="p">
        <p:tmplLst>
          <p:tmpl lvl="1">
            <p:tnLst>
              <p:par>
                <p:cTn presetID="10" presetClass="entr" presetSubtype="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10" presetClass="entr" presetSubtype="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5"/>
          <p:cNvSpPr>
            <a:spLocks noGrp="1"/>
          </p:cNvSpPr>
          <p:nvPr>
            <p:ph type="title"/>
          </p:nvPr>
        </p:nvSpPr>
        <p:spPr>
          <a:xfrm>
            <a:off x="628650" y="795474"/>
            <a:ext cx="7886700" cy="612775"/>
          </a:xfrm>
        </p:spPr>
        <p:txBody>
          <a:bodyPr>
            <a:normAutofit/>
          </a:bodyPr>
          <a:lstStyle>
            <a:lvl1pPr algn="ctr"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id-ID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1143000" y="1351960"/>
            <a:ext cx="6858000" cy="487362"/>
          </a:xfrm>
        </p:spPr>
        <p:txBody>
          <a:bodyPr>
            <a:normAutofit/>
          </a:bodyPr>
          <a:lstStyle>
            <a:lvl1pPr marL="0" indent="0" algn="ctr">
              <a:buNone/>
              <a:defRPr sz="1275">
                <a:solidFill>
                  <a:schemeClr val="bg1">
                    <a:lumMod val="65000"/>
                  </a:schemeClr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 smtClean="0"/>
              <a:t>Click to edit Master subtitle style</a:t>
            </a:r>
            <a:endParaRPr lang="id-ID" dirty="0"/>
          </a:p>
        </p:txBody>
      </p:sp>
      <p:sp>
        <p:nvSpPr>
          <p:cNvPr id="5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0" y="2039256"/>
            <a:ext cx="9144000" cy="2692400"/>
          </a:xfrm>
        </p:spPr>
      </p:sp>
    </p:spTree>
    <p:extLst>
      <p:ext uri="{BB962C8B-B14F-4D97-AF65-F5344CB8AC3E}">
        <p14:creationId xmlns:p14="http://schemas.microsoft.com/office/powerpoint/2010/main" xmlns="" val="126771321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ny Fea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-1"/>
            <a:ext cx="9144000" cy="6858001"/>
          </a:xfrm>
          <a:prstGeom prst="rect">
            <a:avLst/>
          </a:prstGeom>
          <a:solidFill>
            <a:schemeClr val="tx1">
              <a:lumMod val="90000"/>
              <a:lumOff val="1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9" name="Title 15"/>
          <p:cNvSpPr>
            <a:spLocks noGrp="1"/>
          </p:cNvSpPr>
          <p:nvPr>
            <p:ph type="title"/>
          </p:nvPr>
        </p:nvSpPr>
        <p:spPr>
          <a:xfrm>
            <a:off x="628650" y="249374"/>
            <a:ext cx="7886700" cy="612775"/>
          </a:xfrm>
        </p:spPr>
        <p:txBody>
          <a:bodyPr>
            <a:normAutofit/>
          </a:bodyPr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id-ID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1143000" y="805860"/>
            <a:ext cx="6858000" cy="487362"/>
          </a:xfrm>
        </p:spPr>
        <p:txBody>
          <a:bodyPr>
            <a:normAutofit/>
          </a:bodyPr>
          <a:lstStyle>
            <a:lvl1pPr marL="0" indent="0" algn="ctr">
              <a:buNone/>
              <a:defRPr sz="1275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 smtClean="0"/>
              <a:t>Click to edit Master subtitle style</a:t>
            </a:r>
            <a:endParaRPr lang="id-ID" dirty="0"/>
          </a:p>
        </p:txBody>
      </p:sp>
      <p:sp>
        <p:nvSpPr>
          <p:cNvPr id="2" name="Rectangle 1"/>
          <p:cNvSpPr/>
          <p:nvPr userDrawn="1"/>
        </p:nvSpPr>
        <p:spPr bwMode="auto">
          <a:xfrm>
            <a:off x="0" y="3701144"/>
            <a:ext cx="9144000" cy="3156857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vert="horz" wrap="square" lIns="68580" tIns="34291" rIns="68580" bIns="34291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id-ID" sz="1351"/>
          </a:p>
        </p:txBody>
      </p:sp>
    </p:spTree>
    <p:extLst>
      <p:ext uri="{BB962C8B-B14F-4D97-AF65-F5344CB8AC3E}">
        <p14:creationId xmlns:p14="http://schemas.microsoft.com/office/powerpoint/2010/main" xmlns="" val="251604953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90000"/>
              <a:lumOff val="1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9" name="Rectangle 8"/>
          <p:cNvSpPr/>
          <p:nvPr userDrawn="1"/>
        </p:nvSpPr>
        <p:spPr>
          <a:xfrm>
            <a:off x="373194" y="2201382"/>
            <a:ext cx="1912807" cy="391808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373194" y="2201381"/>
            <a:ext cx="1912807" cy="2647192"/>
          </a:xfrm>
        </p:spPr>
        <p:txBody>
          <a:bodyPr/>
          <a:lstStyle/>
          <a:p>
            <a:endParaRPr lang="id-ID" dirty="0"/>
          </a:p>
        </p:txBody>
      </p:sp>
      <p:sp>
        <p:nvSpPr>
          <p:cNvPr id="16" name="Title 15"/>
          <p:cNvSpPr>
            <a:spLocks noGrp="1"/>
          </p:cNvSpPr>
          <p:nvPr>
            <p:ph type="title"/>
          </p:nvPr>
        </p:nvSpPr>
        <p:spPr>
          <a:xfrm>
            <a:off x="628650" y="249374"/>
            <a:ext cx="7886700" cy="612775"/>
          </a:xfrm>
        </p:spPr>
        <p:txBody>
          <a:bodyPr>
            <a:normAutofit/>
          </a:bodyPr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id-ID" dirty="0"/>
          </a:p>
        </p:txBody>
      </p:sp>
      <p:sp>
        <p:nvSpPr>
          <p:cNvPr id="17" name="Subtitle 2"/>
          <p:cNvSpPr>
            <a:spLocks noGrp="1"/>
          </p:cNvSpPr>
          <p:nvPr>
            <p:ph type="subTitle" idx="1"/>
          </p:nvPr>
        </p:nvSpPr>
        <p:spPr>
          <a:xfrm>
            <a:off x="1143000" y="805860"/>
            <a:ext cx="6858000" cy="487362"/>
          </a:xfrm>
        </p:spPr>
        <p:txBody>
          <a:bodyPr>
            <a:normAutofit/>
          </a:bodyPr>
          <a:lstStyle>
            <a:lvl1pPr marL="0" indent="0" algn="ctr">
              <a:buNone/>
              <a:defRPr sz="1275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 smtClean="0"/>
              <a:t>Click to edit Master subtitle style</a:t>
            </a:r>
            <a:endParaRPr lang="id-ID" dirty="0"/>
          </a:p>
        </p:txBody>
      </p:sp>
      <p:sp>
        <p:nvSpPr>
          <p:cNvPr id="21" name="Text Placeholder 8"/>
          <p:cNvSpPr>
            <a:spLocks noGrp="1"/>
          </p:cNvSpPr>
          <p:nvPr>
            <p:ph type="body" sz="quarter" idx="20"/>
          </p:nvPr>
        </p:nvSpPr>
        <p:spPr>
          <a:xfrm>
            <a:off x="458672" y="5106759"/>
            <a:ext cx="1741848" cy="805763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05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  <a:lvl2pPr algn="just">
              <a:defRPr/>
            </a:lvl2pPr>
            <a:lvl3pPr algn="just">
              <a:defRPr/>
            </a:lvl3pPr>
            <a:lvl4pPr algn="just">
              <a:defRPr/>
            </a:lvl4pPr>
            <a:lvl5pPr algn="just">
              <a:defRPr/>
            </a:lvl5pPr>
          </a:lstStyle>
          <a:p>
            <a:pPr lvl="0"/>
            <a:endParaRPr lang="id-ID" dirty="0"/>
          </a:p>
        </p:txBody>
      </p:sp>
      <p:sp>
        <p:nvSpPr>
          <p:cNvPr id="24" name="Rectangle 23"/>
          <p:cNvSpPr/>
          <p:nvPr userDrawn="1"/>
        </p:nvSpPr>
        <p:spPr>
          <a:xfrm>
            <a:off x="2530606" y="2201382"/>
            <a:ext cx="1912807" cy="391808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25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2530606" y="2201381"/>
            <a:ext cx="1912807" cy="2647192"/>
          </a:xfrm>
        </p:spPr>
        <p:txBody>
          <a:bodyPr/>
          <a:lstStyle/>
          <a:p>
            <a:endParaRPr lang="id-ID" dirty="0"/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22"/>
          </p:nvPr>
        </p:nvSpPr>
        <p:spPr>
          <a:xfrm>
            <a:off x="2616085" y="5108117"/>
            <a:ext cx="1741848" cy="805763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05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  <a:lvl2pPr algn="just">
              <a:defRPr/>
            </a:lvl2pPr>
            <a:lvl3pPr algn="just">
              <a:defRPr/>
            </a:lvl3pPr>
            <a:lvl4pPr algn="just">
              <a:defRPr/>
            </a:lvl4pPr>
            <a:lvl5pPr algn="just">
              <a:defRPr/>
            </a:lvl5pPr>
          </a:lstStyle>
          <a:p>
            <a:pPr lvl="0"/>
            <a:endParaRPr lang="id-ID" dirty="0"/>
          </a:p>
        </p:txBody>
      </p:sp>
      <p:sp>
        <p:nvSpPr>
          <p:cNvPr id="27" name="Rectangle 26"/>
          <p:cNvSpPr/>
          <p:nvPr userDrawn="1"/>
        </p:nvSpPr>
        <p:spPr>
          <a:xfrm>
            <a:off x="4688019" y="2201382"/>
            <a:ext cx="1912807" cy="391808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28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4688019" y="2201381"/>
            <a:ext cx="1912807" cy="2647192"/>
          </a:xfrm>
        </p:spPr>
        <p:txBody>
          <a:bodyPr/>
          <a:lstStyle/>
          <a:p>
            <a:endParaRPr lang="id-ID" dirty="0"/>
          </a:p>
        </p:txBody>
      </p:sp>
      <p:sp>
        <p:nvSpPr>
          <p:cNvPr id="29" name="Text Placeholder 8"/>
          <p:cNvSpPr>
            <a:spLocks noGrp="1"/>
          </p:cNvSpPr>
          <p:nvPr>
            <p:ph type="body" sz="quarter" idx="24"/>
          </p:nvPr>
        </p:nvSpPr>
        <p:spPr>
          <a:xfrm>
            <a:off x="4773497" y="5106759"/>
            <a:ext cx="1741848" cy="805763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05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  <a:lvl2pPr algn="just">
              <a:defRPr/>
            </a:lvl2pPr>
            <a:lvl3pPr algn="just">
              <a:defRPr/>
            </a:lvl3pPr>
            <a:lvl4pPr algn="just">
              <a:defRPr/>
            </a:lvl4pPr>
            <a:lvl5pPr algn="just">
              <a:defRPr/>
            </a:lvl5pPr>
          </a:lstStyle>
          <a:p>
            <a:pPr lvl="0"/>
            <a:endParaRPr lang="id-ID" dirty="0"/>
          </a:p>
        </p:txBody>
      </p:sp>
      <p:sp>
        <p:nvSpPr>
          <p:cNvPr id="30" name="Rectangle 29"/>
          <p:cNvSpPr/>
          <p:nvPr userDrawn="1"/>
        </p:nvSpPr>
        <p:spPr>
          <a:xfrm>
            <a:off x="6845431" y="2201382"/>
            <a:ext cx="1912807" cy="391808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31" name="Picture Placeholder 2"/>
          <p:cNvSpPr>
            <a:spLocks noGrp="1"/>
          </p:cNvSpPr>
          <p:nvPr>
            <p:ph type="pic" sz="quarter" idx="25"/>
          </p:nvPr>
        </p:nvSpPr>
        <p:spPr>
          <a:xfrm>
            <a:off x="6845431" y="2201381"/>
            <a:ext cx="1912807" cy="2647192"/>
          </a:xfrm>
        </p:spPr>
        <p:txBody>
          <a:bodyPr/>
          <a:lstStyle/>
          <a:p>
            <a:endParaRPr lang="id-ID" dirty="0"/>
          </a:p>
        </p:txBody>
      </p:sp>
      <p:sp>
        <p:nvSpPr>
          <p:cNvPr id="32" name="Text Placeholder 8"/>
          <p:cNvSpPr>
            <a:spLocks noGrp="1"/>
          </p:cNvSpPr>
          <p:nvPr>
            <p:ph type="body" sz="quarter" idx="26"/>
          </p:nvPr>
        </p:nvSpPr>
        <p:spPr>
          <a:xfrm>
            <a:off x="6930910" y="5106759"/>
            <a:ext cx="1741848" cy="805763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05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  <a:lvl2pPr algn="just">
              <a:defRPr/>
            </a:lvl2pPr>
            <a:lvl3pPr algn="just">
              <a:defRPr/>
            </a:lvl3pPr>
            <a:lvl4pPr algn="just">
              <a:defRPr/>
            </a:lvl4pPr>
            <a:lvl5pPr algn="just">
              <a:defRPr/>
            </a:lvl5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xmlns="" val="94834968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6" grpId="0"/>
      <p:bldP spid="16" grpId="0"/>
      <p:bldP spid="1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animBg="1"/>
      <p:bldP spid="25" grpId="0"/>
      <p:bldP spid="26" grpId="0" build="p">
        <p:tmplLst>
          <p:tmpl lvl="1">
            <p:tnLst>
              <p:par>
                <p:cTn presetID="10" presetClass="entr" presetSubtype="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animBg="1"/>
      <p:bldP spid="28" grpId="0"/>
      <p:bldP spid="29" grpId="0" build="p">
        <p:tmplLst>
          <p:tmpl lvl="1">
            <p:tnLst>
              <p:par>
                <p:cTn presetID="10" presetClass="entr" presetSubtype="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animBg="1"/>
      <p:bldP spid="31" grpId="0"/>
      <p:bldP spid="32" grpId="0" build="p">
        <p:tmplLst>
          <p:tmpl lvl="1">
            <p:tnLst>
              <p:par>
                <p:cTn presetID="10" presetClass="entr" presetSubtype="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/>
          <p:cNvSpPr/>
          <p:nvPr userDrawn="1"/>
        </p:nvSpPr>
        <p:spPr>
          <a:xfrm>
            <a:off x="2530605" y="1934682"/>
            <a:ext cx="1912807" cy="229441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42" name="Rectangle 41"/>
          <p:cNvSpPr/>
          <p:nvPr userDrawn="1"/>
        </p:nvSpPr>
        <p:spPr>
          <a:xfrm>
            <a:off x="4697544" y="1934682"/>
            <a:ext cx="1912807" cy="229441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43" name="Rectangle 42"/>
          <p:cNvSpPr/>
          <p:nvPr userDrawn="1"/>
        </p:nvSpPr>
        <p:spPr>
          <a:xfrm>
            <a:off x="6852576" y="1934682"/>
            <a:ext cx="1912807" cy="229441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39" name="Rectangle 38"/>
          <p:cNvSpPr/>
          <p:nvPr userDrawn="1"/>
        </p:nvSpPr>
        <p:spPr>
          <a:xfrm>
            <a:off x="373194" y="1934682"/>
            <a:ext cx="1912807" cy="229441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36" name="Text Placeholder 8"/>
          <p:cNvSpPr>
            <a:spLocks noGrp="1"/>
          </p:cNvSpPr>
          <p:nvPr>
            <p:ph type="body" sz="quarter" idx="35"/>
          </p:nvPr>
        </p:nvSpPr>
        <p:spPr>
          <a:xfrm>
            <a:off x="6930910" y="5048836"/>
            <a:ext cx="1741848" cy="1208773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900" b="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  <a:lvl2pPr algn="just">
              <a:defRPr/>
            </a:lvl2pPr>
            <a:lvl3pPr algn="just">
              <a:defRPr/>
            </a:lvl3pPr>
            <a:lvl4pPr algn="just">
              <a:defRPr/>
            </a:lvl4pPr>
            <a:lvl5pPr algn="just">
              <a:defRPr/>
            </a:lvl5pPr>
          </a:lstStyle>
          <a:p>
            <a:pPr lvl="0"/>
            <a:endParaRPr lang="id-ID" dirty="0"/>
          </a:p>
        </p:txBody>
      </p:sp>
      <p:sp>
        <p:nvSpPr>
          <p:cNvPr id="33" name="Text Placeholder 8"/>
          <p:cNvSpPr>
            <a:spLocks noGrp="1"/>
          </p:cNvSpPr>
          <p:nvPr>
            <p:ph type="body" sz="quarter" idx="32"/>
          </p:nvPr>
        </p:nvSpPr>
        <p:spPr>
          <a:xfrm>
            <a:off x="4777070" y="5053599"/>
            <a:ext cx="1741848" cy="1208773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900" b="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  <a:lvl2pPr algn="just">
              <a:defRPr/>
            </a:lvl2pPr>
            <a:lvl3pPr algn="just">
              <a:defRPr/>
            </a:lvl3pPr>
            <a:lvl4pPr algn="just">
              <a:defRPr/>
            </a:lvl4pPr>
            <a:lvl5pPr algn="just">
              <a:defRPr/>
            </a:lvl5pPr>
          </a:lstStyle>
          <a:p>
            <a:pPr lvl="0"/>
            <a:endParaRPr lang="id-ID" dirty="0"/>
          </a:p>
        </p:txBody>
      </p:sp>
      <p:sp>
        <p:nvSpPr>
          <p:cNvPr id="23" name="Text Placeholder 8"/>
          <p:cNvSpPr>
            <a:spLocks noGrp="1"/>
          </p:cNvSpPr>
          <p:nvPr>
            <p:ph type="body" sz="quarter" idx="31"/>
          </p:nvPr>
        </p:nvSpPr>
        <p:spPr>
          <a:xfrm>
            <a:off x="2616085" y="5048836"/>
            <a:ext cx="1741848" cy="1208773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900" b="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  <a:lvl2pPr algn="just">
              <a:defRPr/>
            </a:lvl2pPr>
            <a:lvl3pPr algn="just">
              <a:defRPr/>
            </a:lvl3pPr>
            <a:lvl4pPr algn="just">
              <a:defRPr/>
            </a:lvl4pPr>
            <a:lvl5pPr algn="just">
              <a:defRPr/>
            </a:lvl5pPr>
          </a:lstStyle>
          <a:p>
            <a:pPr lvl="0"/>
            <a:endParaRPr lang="id-ID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373194" y="1934682"/>
            <a:ext cx="1912807" cy="2294419"/>
          </a:xfrm>
        </p:spPr>
        <p:txBody>
          <a:bodyPr/>
          <a:lstStyle/>
          <a:p>
            <a:endParaRPr lang="id-ID" dirty="0"/>
          </a:p>
        </p:txBody>
      </p:sp>
      <p:sp>
        <p:nvSpPr>
          <p:cNvPr id="16" name="Title 15"/>
          <p:cNvSpPr>
            <a:spLocks noGrp="1"/>
          </p:cNvSpPr>
          <p:nvPr>
            <p:ph type="title"/>
          </p:nvPr>
        </p:nvSpPr>
        <p:spPr>
          <a:xfrm>
            <a:off x="628650" y="249374"/>
            <a:ext cx="7886700" cy="612775"/>
          </a:xfrm>
        </p:spPr>
        <p:txBody>
          <a:bodyPr>
            <a:normAutofit/>
          </a:bodyPr>
          <a:lstStyle>
            <a:lvl1pPr algn="ctr"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id-ID" dirty="0"/>
          </a:p>
        </p:txBody>
      </p:sp>
      <p:sp>
        <p:nvSpPr>
          <p:cNvPr id="17" name="Subtitle 2"/>
          <p:cNvSpPr>
            <a:spLocks noGrp="1"/>
          </p:cNvSpPr>
          <p:nvPr>
            <p:ph type="subTitle" idx="1"/>
          </p:nvPr>
        </p:nvSpPr>
        <p:spPr>
          <a:xfrm>
            <a:off x="1143000" y="805860"/>
            <a:ext cx="6858000" cy="487362"/>
          </a:xfrm>
        </p:spPr>
        <p:txBody>
          <a:bodyPr>
            <a:normAutofit/>
          </a:bodyPr>
          <a:lstStyle>
            <a:lvl1pPr marL="0" indent="0" algn="ctr">
              <a:buNone/>
              <a:defRPr sz="1275">
                <a:solidFill>
                  <a:schemeClr val="bg1">
                    <a:lumMod val="65000"/>
                  </a:schemeClr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 smtClean="0"/>
              <a:t>Click to edit Master subtitle style</a:t>
            </a:r>
            <a:endParaRPr lang="id-ID" dirty="0"/>
          </a:p>
        </p:txBody>
      </p:sp>
      <p:sp>
        <p:nvSpPr>
          <p:cNvPr id="21" name="Text Placeholder 8"/>
          <p:cNvSpPr>
            <a:spLocks noGrp="1"/>
          </p:cNvSpPr>
          <p:nvPr>
            <p:ph type="body" sz="quarter" idx="20"/>
          </p:nvPr>
        </p:nvSpPr>
        <p:spPr>
          <a:xfrm>
            <a:off x="458672" y="4437064"/>
            <a:ext cx="1741848" cy="377825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 b="1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algn="just">
              <a:defRPr/>
            </a:lvl2pPr>
            <a:lvl3pPr algn="just">
              <a:defRPr/>
            </a:lvl3pPr>
            <a:lvl4pPr algn="just">
              <a:defRPr/>
            </a:lvl4pPr>
            <a:lvl5pPr algn="just">
              <a:defRPr/>
            </a:lvl5pPr>
          </a:lstStyle>
          <a:p>
            <a:pPr lvl="0"/>
            <a:endParaRPr lang="id-ID" dirty="0"/>
          </a:p>
        </p:txBody>
      </p:sp>
      <p:sp>
        <p:nvSpPr>
          <p:cNvPr id="25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2530606" y="1934682"/>
            <a:ext cx="1912807" cy="2294419"/>
          </a:xfrm>
        </p:spPr>
        <p:txBody>
          <a:bodyPr/>
          <a:lstStyle/>
          <a:p>
            <a:endParaRPr lang="id-ID" dirty="0"/>
          </a:p>
        </p:txBody>
      </p:sp>
      <p:sp>
        <p:nvSpPr>
          <p:cNvPr id="28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4688019" y="1934682"/>
            <a:ext cx="1912807" cy="2294419"/>
          </a:xfrm>
        </p:spPr>
        <p:txBody>
          <a:bodyPr/>
          <a:lstStyle/>
          <a:p>
            <a:endParaRPr lang="id-ID" dirty="0"/>
          </a:p>
        </p:txBody>
      </p:sp>
      <p:sp>
        <p:nvSpPr>
          <p:cNvPr id="31" name="Picture Placeholder 2"/>
          <p:cNvSpPr>
            <a:spLocks noGrp="1"/>
          </p:cNvSpPr>
          <p:nvPr>
            <p:ph type="pic" sz="quarter" idx="25"/>
          </p:nvPr>
        </p:nvSpPr>
        <p:spPr>
          <a:xfrm>
            <a:off x="6845431" y="1934682"/>
            <a:ext cx="1912807" cy="2294419"/>
          </a:xfrm>
        </p:spPr>
        <p:txBody>
          <a:bodyPr/>
          <a:lstStyle/>
          <a:p>
            <a:endParaRPr lang="id-ID" dirty="0"/>
          </a:p>
        </p:txBody>
      </p:sp>
      <p:sp>
        <p:nvSpPr>
          <p:cNvPr id="18" name="Text Placeholder 8"/>
          <p:cNvSpPr>
            <a:spLocks noGrp="1"/>
          </p:cNvSpPr>
          <p:nvPr>
            <p:ph type="body" sz="quarter" idx="27"/>
          </p:nvPr>
        </p:nvSpPr>
        <p:spPr>
          <a:xfrm>
            <a:off x="458672" y="4808539"/>
            <a:ext cx="1741848" cy="280987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200" b="0">
                <a:solidFill>
                  <a:schemeClr val="accent2"/>
                </a:solidFill>
                <a:latin typeface="+mj-lt"/>
              </a:defRPr>
            </a:lvl1pPr>
            <a:lvl2pPr algn="just">
              <a:defRPr/>
            </a:lvl2pPr>
            <a:lvl3pPr algn="just">
              <a:defRPr/>
            </a:lvl3pPr>
            <a:lvl4pPr algn="just">
              <a:defRPr/>
            </a:lvl4pPr>
            <a:lvl5pPr algn="just">
              <a:defRPr/>
            </a:lvl5pPr>
          </a:lstStyle>
          <a:p>
            <a:pPr lvl="0"/>
            <a:endParaRPr lang="id-ID" dirty="0"/>
          </a:p>
        </p:txBody>
      </p:sp>
      <p:sp>
        <p:nvSpPr>
          <p:cNvPr id="19" name="Text Placeholder 8"/>
          <p:cNvSpPr>
            <a:spLocks noGrp="1"/>
          </p:cNvSpPr>
          <p:nvPr>
            <p:ph type="body" sz="quarter" idx="28"/>
          </p:nvPr>
        </p:nvSpPr>
        <p:spPr>
          <a:xfrm>
            <a:off x="458672" y="5048836"/>
            <a:ext cx="1741848" cy="1208773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900" b="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  <a:lvl2pPr algn="just">
              <a:defRPr/>
            </a:lvl2pPr>
            <a:lvl3pPr algn="just">
              <a:defRPr/>
            </a:lvl3pPr>
            <a:lvl4pPr algn="just">
              <a:defRPr/>
            </a:lvl4pPr>
            <a:lvl5pPr algn="just">
              <a:defRPr/>
            </a:lvl5pPr>
          </a:lstStyle>
          <a:p>
            <a:pPr lvl="0"/>
            <a:endParaRPr lang="id-ID" dirty="0"/>
          </a:p>
        </p:txBody>
      </p:sp>
      <p:sp>
        <p:nvSpPr>
          <p:cNvPr id="20" name="Text Placeholder 8"/>
          <p:cNvSpPr>
            <a:spLocks noGrp="1"/>
          </p:cNvSpPr>
          <p:nvPr>
            <p:ph type="body" sz="quarter" idx="29"/>
          </p:nvPr>
        </p:nvSpPr>
        <p:spPr>
          <a:xfrm>
            <a:off x="2616085" y="4437064"/>
            <a:ext cx="1741848" cy="377825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 b="1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algn="just">
              <a:defRPr/>
            </a:lvl2pPr>
            <a:lvl3pPr algn="just">
              <a:defRPr/>
            </a:lvl3pPr>
            <a:lvl4pPr algn="just">
              <a:defRPr/>
            </a:lvl4pPr>
            <a:lvl5pPr algn="just">
              <a:defRPr/>
            </a:lvl5pPr>
          </a:lstStyle>
          <a:p>
            <a:pPr lvl="0"/>
            <a:endParaRPr lang="id-ID" dirty="0"/>
          </a:p>
        </p:txBody>
      </p:sp>
      <p:sp>
        <p:nvSpPr>
          <p:cNvPr id="22" name="Text Placeholder 8"/>
          <p:cNvSpPr>
            <a:spLocks noGrp="1"/>
          </p:cNvSpPr>
          <p:nvPr>
            <p:ph type="body" sz="quarter" idx="30"/>
          </p:nvPr>
        </p:nvSpPr>
        <p:spPr>
          <a:xfrm>
            <a:off x="2616085" y="4808539"/>
            <a:ext cx="1741848" cy="280987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200" b="0">
                <a:solidFill>
                  <a:schemeClr val="accent2"/>
                </a:solidFill>
                <a:latin typeface="+mj-lt"/>
              </a:defRPr>
            </a:lvl1pPr>
            <a:lvl2pPr algn="just">
              <a:defRPr/>
            </a:lvl2pPr>
            <a:lvl3pPr algn="just">
              <a:defRPr/>
            </a:lvl3pPr>
            <a:lvl4pPr algn="just">
              <a:defRPr/>
            </a:lvl4pPr>
            <a:lvl5pPr algn="just">
              <a:defRPr/>
            </a:lvl5pPr>
          </a:lstStyle>
          <a:p>
            <a:pPr lvl="0"/>
            <a:endParaRPr lang="id-ID" dirty="0"/>
          </a:p>
        </p:txBody>
      </p:sp>
      <p:sp>
        <p:nvSpPr>
          <p:cNvPr id="34" name="Text Placeholder 8"/>
          <p:cNvSpPr>
            <a:spLocks noGrp="1"/>
          </p:cNvSpPr>
          <p:nvPr>
            <p:ph type="body" sz="quarter" idx="33"/>
          </p:nvPr>
        </p:nvSpPr>
        <p:spPr>
          <a:xfrm>
            <a:off x="4777070" y="4441827"/>
            <a:ext cx="1741848" cy="377825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 b="1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algn="just">
              <a:defRPr/>
            </a:lvl2pPr>
            <a:lvl3pPr algn="just">
              <a:defRPr/>
            </a:lvl3pPr>
            <a:lvl4pPr algn="just">
              <a:defRPr/>
            </a:lvl4pPr>
            <a:lvl5pPr algn="just">
              <a:defRPr/>
            </a:lvl5pPr>
          </a:lstStyle>
          <a:p>
            <a:pPr lvl="0"/>
            <a:endParaRPr lang="id-ID" dirty="0"/>
          </a:p>
        </p:txBody>
      </p:sp>
      <p:sp>
        <p:nvSpPr>
          <p:cNvPr id="35" name="Text Placeholder 8"/>
          <p:cNvSpPr>
            <a:spLocks noGrp="1"/>
          </p:cNvSpPr>
          <p:nvPr>
            <p:ph type="body" sz="quarter" idx="34"/>
          </p:nvPr>
        </p:nvSpPr>
        <p:spPr>
          <a:xfrm>
            <a:off x="4777070" y="4813302"/>
            <a:ext cx="1741848" cy="280987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200" b="0">
                <a:solidFill>
                  <a:schemeClr val="accent2"/>
                </a:solidFill>
                <a:latin typeface="+mj-lt"/>
              </a:defRPr>
            </a:lvl1pPr>
            <a:lvl2pPr algn="just">
              <a:defRPr/>
            </a:lvl2pPr>
            <a:lvl3pPr algn="just">
              <a:defRPr/>
            </a:lvl3pPr>
            <a:lvl4pPr algn="just">
              <a:defRPr/>
            </a:lvl4pPr>
            <a:lvl5pPr algn="just">
              <a:defRPr/>
            </a:lvl5pPr>
          </a:lstStyle>
          <a:p>
            <a:pPr lvl="0"/>
            <a:endParaRPr lang="id-ID" dirty="0"/>
          </a:p>
        </p:txBody>
      </p:sp>
      <p:sp>
        <p:nvSpPr>
          <p:cNvPr id="37" name="Text Placeholder 8"/>
          <p:cNvSpPr>
            <a:spLocks noGrp="1"/>
          </p:cNvSpPr>
          <p:nvPr>
            <p:ph type="body" sz="quarter" idx="36"/>
          </p:nvPr>
        </p:nvSpPr>
        <p:spPr>
          <a:xfrm>
            <a:off x="6930910" y="4437064"/>
            <a:ext cx="1741848" cy="377825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 b="1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algn="just">
              <a:defRPr/>
            </a:lvl2pPr>
            <a:lvl3pPr algn="just">
              <a:defRPr/>
            </a:lvl3pPr>
            <a:lvl4pPr algn="just">
              <a:defRPr/>
            </a:lvl4pPr>
            <a:lvl5pPr algn="just">
              <a:defRPr/>
            </a:lvl5pPr>
          </a:lstStyle>
          <a:p>
            <a:pPr lvl="0"/>
            <a:endParaRPr lang="id-ID" dirty="0"/>
          </a:p>
        </p:txBody>
      </p:sp>
      <p:sp>
        <p:nvSpPr>
          <p:cNvPr id="38" name="Text Placeholder 8"/>
          <p:cNvSpPr>
            <a:spLocks noGrp="1"/>
          </p:cNvSpPr>
          <p:nvPr>
            <p:ph type="body" sz="quarter" idx="37"/>
          </p:nvPr>
        </p:nvSpPr>
        <p:spPr>
          <a:xfrm>
            <a:off x="6930910" y="4808539"/>
            <a:ext cx="1741848" cy="280987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200" b="0">
                <a:solidFill>
                  <a:schemeClr val="accent2"/>
                </a:solidFill>
                <a:latin typeface="+mj-lt"/>
              </a:defRPr>
            </a:lvl1pPr>
            <a:lvl2pPr algn="just">
              <a:defRPr/>
            </a:lvl2pPr>
            <a:lvl3pPr algn="just">
              <a:defRPr/>
            </a:lvl3pPr>
            <a:lvl4pPr algn="just">
              <a:defRPr/>
            </a:lvl4pPr>
            <a:lvl5pPr algn="just">
              <a:defRPr/>
            </a:lvl5pPr>
          </a:lstStyle>
          <a:p>
            <a:pPr lvl="0"/>
            <a:endParaRPr lang="id-ID" dirty="0"/>
          </a:p>
        </p:txBody>
      </p:sp>
      <p:sp>
        <p:nvSpPr>
          <p:cNvPr id="45" name="Teardrop 44"/>
          <p:cNvSpPr/>
          <p:nvPr userDrawn="1"/>
        </p:nvSpPr>
        <p:spPr>
          <a:xfrm>
            <a:off x="8556173" y="249373"/>
            <a:ext cx="381000" cy="508000"/>
          </a:xfrm>
          <a:prstGeom prst="teardrop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46" name="Teardrop 45"/>
          <p:cNvSpPr/>
          <p:nvPr userDrawn="1"/>
        </p:nvSpPr>
        <p:spPr>
          <a:xfrm>
            <a:off x="8528372" y="224661"/>
            <a:ext cx="381000" cy="508000"/>
          </a:xfrm>
          <a:prstGeom prst="teardrop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47" name="TextBox 46"/>
          <p:cNvSpPr txBox="1"/>
          <p:nvPr userDrawn="1"/>
        </p:nvSpPr>
        <p:spPr>
          <a:xfrm>
            <a:off x="8528372" y="308064"/>
            <a:ext cx="3810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E29D02EF-5C28-485F-9534-F8F50AEFA68D}" type="slidenum">
              <a:rPr lang="id-ID" sz="1050" smtClean="0">
                <a:solidFill>
                  <a:schemeClr val="bg1"/>
                </a:solidFill>
                <a:latin typeface="+mj-lt"/>
              </a:rPr>
              <a:pPr algn="ctr"/>
              <a:t>‹Nº›</a:t>
            </a:fld>
            <a:endParaRPr lang="id-ID" sz="105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57559891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0"/>
                            </p:stCondLst>
                            <p:childTnLst>
                              <p:par>
                                <p:cTn id="61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500"/>
                            </p:stCondLst>
                            <p:childTnLst>
                              <p:par>
                                <p:cTn id="65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000"/>
                            </p:stCondLst>
                            <p:childTnLst>
                              <p:par>
                                <p:cTn id="69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8500"/>
                            </p:stCondLst>
                            <p:childTnLst>
                              <p:par>
                                <p:cTn id="73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9000"/>
                            </p:stCondLst>
                            <p:childTnLst>
                              <p:par>
                                <p:cTn id="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9500"/>
                            </p:stCondLst>
                            <p:childTnLst>
                              <p:par>
                                <p:cTn id="81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0000"/>
                            </p:stCondLst>
                            <p:childTnLst>
                              <p:par>
                                <p:cTn id="85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0500"/>
                            </p:stCondLst>
                            <p:childTnLst>
                              <p:par>
                                <p:cTn id="89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2" grpId="0" animBg="1"/>
      <p:bldP spid="43" grpId="0" animBg="1"/>
      <p:bldP spid="39" grpId="0" animBg="1"/>
      <p:bldP spid="36" grpId="0" build="p">
        <p:tmplLst>
          <p:tmpl lvl="1">
            <p:tnLst>
              <p:par>
                <p:cTn presetID="10" presetClass="entr" presetSubtype="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10" presetClass="entr" presetSubtype="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0" presetClass="entr" presetSubtype="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/>
      <p:bldP spid="16" grpId="0"/>
      <p:bldP spid="1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/>
      <p:bldP spid="28" grpId="0"/>
      <p:bldP spid="31" grpId="0"/>
      <p:bldP spid="18" grpId="0" build="p">
        <p:tmplLst>
          <p:tmpl lvl="1">
            <p:tnLst>
              <p:par>
                <p:cTn presetID="10" presetClass="entr" presetSubtype="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10" presetClass="entr" presetSubtype="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10" presetClass="entr" presetSubtype="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10" presetClass="entr" presetSubtype="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10" presetClass="entr" presetSubtype="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10" presetClass="entr" presetSubtype="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 build="p">
        <p:tmplLst>
          <p:tmpl lvl="1">
            <p:tnLst>
              <p:par>
                <p:cTn presetID="10" presetClass="entr" presetSubtype="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loyee Assess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5"/>
          <p:cNvSpPr>
            <a:spLocks noGrp="1"/>
          </p:cNvSpPr>
          <p:nvPr>
            <p:ph type="title"/>
          </p:nvPr>
        </p:nvSpPr>
        <p:spPr>
          <a:xfrm>
            <a:off x="628650" y="249374"/>
            <a:ext cx="7886700" cy="612775"/>
          </a:xfrm>
        </p:spPr>
        <p:txBody>
          <a:bodyPr>
            <a:normAutofit/>
          </a:bodyPr>
          <a:lstStyle>
            <a:lvl1pPr algn="ctr"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id-ID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>
          <a:xfrm>
            <a:off x="1143000" y="805860"/>
            <a:ext cx="6858000" cy="487362"/>
          </a:xfrm>
        </p:spPr>
        <p:txBody>
          <a:bodyPr>
            <a:normAutofit/>
          </a:bodyPr>
          <a:lstStyle>
            <a:lvl1pPr marL="0" indent="0" algn="ctr">
              <a:buNone/>
              <a:defRPr sz="1275">
                <a:solidFill>
                  <a:schemeClr val="bg1">
                    <a:lumMod val="65000"/>
                  </a:schemeClr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 smtClean="0"/>
              <a:t>Click to edit Master subtitle style</a:t>
            </a:r>
            <a:endParaRPr lang="id-ID" dirty="0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0"/>
          </p:nvPr>
        </p:nvSpPr>
        <p:spPr>
          <a:xfrm>
            <a:off x="597957" y="1617481"/>
            <a:ext cx="1463278" cy="1951037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1350"/>
            </a:lvl1pPr>
          </a:lstStyle>
          <a:p>
            <a:endParaRPr lang="id-ID" dirty="0"/>
          </a:p>
        </p:txBody>
      </p:sp>
      <p:sp>
        <p:nvSpPr>
          <p:cNvPr id="15" name="Picture Placeholder 13"/>
          <p:cNvSpPr>
            <a:spLocks noGrp="1"/>
          </p:cNvSpPr>
          <p:nvPr>
            <p:ph type="pic" sz="quarter" idx="11"/>
          </p:nvPr>
        </p:nvSpPr>
        <p:spPr>
          <a:xfrm>
            <a:off x="2755370" y="1617481"/>
            <a:ext cx="1463278" cy="1951037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1350"/>
            </a:lvl1pPr>
          </a:lstStyle>
          <a:p>
            <a:endParaRPr lang="id-ID" dirty="0"/>
          </a:p>
        </p:txBody>
      </p:sp>
      <p:sp>
        <p:nvSpPr>
          <p:cNvPr id="16" name="Picture Placeholder 13"/>
          <p:cNvSpPr>
            <a:spLocks noGrp="1"/>
          </p:cNvSpPr>
          <p:nvPr>
            <p:ph type="pic" sz="quarter" idx="12"/>
          </p:nvPr>
        </p:nvSpPr>
        <p:spPr>
          <a:xfrm>
            <a:off x="4912782" y="1617480"/>
            <a:ext cx="1463278" cy="1951037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1350"/>
            </a:lvl1pPr>
          </a:lstStyle>
          <a:p>
            <a:endParaRPr lang="id-ID" dirty="0"/>
          </a:p>
        </p:txBody>
      </p:sp>
      <p:sp>
        <p:nvSpPr>
          <p:cNvPr id="17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7070195" y="1617479"/>
            <a:ext cx="1463278" cy="1951037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1350"/>
            </a:lvl1pPr>
          </a:lstStyle>
          <a:p>
            <a:endParaRPr lang="id-ID" dirty="0"/>
          </a:p>
        </p:txBody>
      </p:sp>
      <p:sp>
        <p:nvSpPr>
          <p:cNvPr id="20" name="Text Placeholder 8"/>
          <p:cNvSpPr>
            <a:spLocks noGrp="1"/>
          </p:cNvSpPr>
          <p:nvPr>
            <p:ph type="body" sz="quarter" idx="20"/>
          </p:nvPr>
        </p:nvSpPr>
        <p:spPr>
          <a:xfrm>
            <a:off x="458672" y="3637912"/>
            <a:ext cx="1741848" cy="377825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050" b="1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algn="just">
              <a:defRPr/>
            </a:lvl2pPr>
            <a:lvl3pPr algn="just">
              <a:defRPr/>
            </a:lvl3pPr>
            <a:lvl4pPr algn="just">
              <a:defRPr/>
            </a:lvl4pPr>
            <a:lvl5pPr algn="just">
              <a:defRPr/>
            </a:lvl5pPr>
          </a:lstStyle>
          <a:p>
            <a:pPr lvl="0"/>
            <a:endParaRPr lang="id-ID" dirty="0"/>
          </a:p>
        </p:txBody>
      </p:sp>
      <p:sp>
        <p:nvSpPr>
          <p:cNvPr id="21" name="Text Placeholder 8"/>
          <p:cNvSpPr>
            <a:spLocks noGrp="1"/>
          </p:cNvSpPr>
          <p:nvPr>
            <p:ph type="body" sz="quarter" idx="29"/>
          </p:nvPr>
        </p:nvSpPr>
        <p:spPr>
          <a:xfrm>
            <a:off x="2616085" y="3637912"/>
            <a:ext cx="1741848" cy="377825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050" b="1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algn="just">
              <a:defRPr/>
            </a:lvl2pPr>
            <a:lvl3pPr algn="just">
              <a:defRPr/>
            </a:lvl3pPr>
            <a:lvl4pPr algn="just">
              <a:defRPr/>
            </a:lvl4pPr>
            <a:lvl5pPr algn="just">
              <a:defRPr/>
            </a:lvl5pPr>
          </a:lstStyle>
          <a:p>
            <a:pPr lvl="0"/>
            <a:endParaRPr lang="id-ID" dirty="0"/>
          </a:p>
        </p:txBody>
      </p:sp>
      <p:sp>
        <p:nvSpPr>
          <p:cNvPr id="22" name="Text Placeholder 8"/>
          <p:cNvSpPr>
            <a:spLocks noGrp="1"/>
          </p:cNvSpPr>
          <p:nvPr>
            <p:ph type="body" sz="quarter" idx="33"/>
          </p:nvPr>
        </p:nvSpPr>
        <p:spPr>
          <a:xfrm>
            <a:off x="4777070" y="3642675"/>
            <a:ext cx="1741848" cy="377825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050" b="1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algn="just">
              <a:defRPr/>
            </a:lvl2pPr>
            <a:lvl3pPr algn="just">
              <a:defRPr/>
            </a:lvl3pPr>
            <a:lvl4pPr algn="just">
              <a:defRPr/>
            </a:lvl4pPr>
            <a:lvl5pPr algn="just">
              <a:defRPr/>
            </a:lvl5pPr>
          </a:lstStyle>
          <a:p>
            <a:pPr lvl="0"/>
            <a:endParaRPr lang="id-ID" dirty="0"/>
          </a:p>
        </p:txBody>
      </p:sp>
      <p:sp>
        <p:nvSpPr>
          <p:cNvPr id="23" name="Text Placeholder 8"/>
          <p:cNvSpPr>
            <a:spLocks noGrp="1"/>
          </p:cNvSpPr>
          <p:nvPr>
            <p:ph type="body" sz="quarter" idx="36"/>
          </p:nvPr>
        </p:nvSpPr>
        <p:spPr>
          <a:xfrm>
            <a:off x="6930910" y="3637912"/>
            <a:ext cx="1741848" cy="377825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050" b="1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algn="just">
              <a:defRPr/>
            </a:lvl2pPr>
            <a:lvl3pPr algn="just">
              <a:defRPr/>
            </a:lvl3pPr>
            <a:lvl4pPr algn="just">
              <a:defRPr/>
            </a:lvl4pPr>
            <a:lvl5pPr algn="just">
              <a:defRPr/>
            </a:lvl5pPr>
          </a:lstStyle>
          <a:p>
            <a:pPr lvl="0"/>
            <a:endParaRPr lang="id-ID" dirty="0"/>
          </a:p>
        </p:txBody>
      </p:sp>
      <p:sp>
        <p:nvSpPr>
          <p:cNvPr id="59" name="Text Placeholder 8"/>
          <p:cNvSpPr>
            <a:spLocks noGrp="1"/>
          </p:cNvSpPr>
          <p:nvPr>
            <p:ph type="body" sz="quarter" idx="37"/>
          </p:nvPr>
        </p:nvSpPr>
        <p:spPr>
          <a:xfrm>
            <a:off x="458672" y="3881659"/>
            <a:ext cx="1741848" cy="377825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900" b="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  <a:lvl2pPr algn="just">
              <a:defRPr/>
            </a:lvl2pPr>
            <a:lvl3pPr algn="just">
              <a:defRPr/>
            </a:lvl3pPr>
            <a:lvl4pPr algn="just">
              <a:defRPr/>
            </a:lvl4pPr>
            <a:lvl5pPr algn="just">
              <a:defRPr/>
            </a:lvl5pPr>
          </a:lstStyle>
          <a:p>
            <a:pPr lvl="0"/>
            <a:endParaRPr lang="id-ID" dirty="0"/>
          </a:p>
        </p:txBody>
      </p:sp>
      <p:sp>
        <p:nvSpPr>
          <p:cNvPr id="60" name="Text Placeholder 8"/>
          <p:cNvSpPr>
            <a:spLocks noGrp="1"/>
          </p:cNvSpPr>
          <p:nvPr>
            <p:ph type="body" sz="quarter" idx="38"/>
          </p:nvPr>
        </p:nvSpPr>
        <p:spPr>
          <a:xfrm>
            <a:off x="2616085" y="3881659"/>
            <a:ext cx="1741848" cy="377825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900" b="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  <a:lvl2pPr algn="just">
              <a:defRPr/>
            </a:lvl2pPr>
            <a:lvl3pPr algn="just">
              <a:defRPr/>
            </a:lvl3pPr>
            <a:lvl4pPr algn="just">
              <a:defRPr/>
            </a:lvl4pPr>
            <a:lvl5pPr algn="just">
              <a:defRPr/>
            </a:lvl5pPr>
          </a:lstStyle>
          <a:p>
            <a:pPr lvl="0"/>
            <a:endParaRPr lang="id-ID" dirty="0"/>
          </a:p>
        </p:txBody>
      </p:sp>
      <p:sp>
        <p:nvSpPr>
          <p:cNvPr id="61" name="Text Placeholder 8"/>
          <p:cNvSpPr>
            <a:spLocks noGrp="1"/>
          </p:cNvSpPr>
          <p:nvPr>
            <p:ph type="body" sz="quarter" idx="39"/>
          </p:nvPr>
        </p:nvSpPr>
        <p:spPr>
          <a:xfrm>
            <a:off x="4777070" y="3886422"/>
            <a:ext cx="1741848" cy="377825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900" b="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  <a:lvl2pPr algn="just">
              <a:defRPr/>
            </a:lvl2pPr>
            <a:lvl3pPr algn="just">
              <a:defRPr/>
            </a:lvl3pPr>
            <a:lvl4pPr algn="just">
              <a:defRPr/>
            </a:lvl4pPr>
            <a:lvl5pPr algn="just">
              <a:defRPr/>
            </a:lvl5pPr>
          </a:lstStyle>
          <a:p>
            <a:pPr lvl="0"/>
            <a:endParaRPr lang="id-ID" dirty="0"/>
          </a:p>
        </p:txBody>
      </p:sp>
      <p:sp>
        <p:nvSpPr>
          <p:cNvPr id="62" name="Text Placeholder 8"/>
          <p:cNvSpPr>
            <a:spLocks noGrp="1"/>
          </p:cNvSpPr>
          <p:nvPr>
            <p:ph type="body" sz="quarter" idx="40"/>
          </p:nvPr>
        </p:nvSpPr>
        <p:spPr>
          <a:xfrm>
            <a:off x="6930910" y="3881659"/>
            <a:ext cx="1741848" cy="377825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900" b="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  <a:lvl2pPr algn="just">
              <a:defRPr/>
            </a:lvl2pPr>
            <a:lvl3pPr algn="just">
              <a:defRPr/>
            </a:lvl3pPr>
            <a:lvl4pPr algn="just">
              <a:defRPr/>
            </a:lvl4pPr>
            <a:lvl5pPr algn="just">
              <a:defRPr/>
            </a:lvl5pPr>
          </a:lstStyle>
          <a:p>
            <a:pPr lvl="0"/>
            <a:endParaRPr lang="id-ID" dirty="0"/>
          </a:p>
        </p:txBody>
      </p:sp>
      <p:sp>
        <p:nvSpPr>
          <p:cNvPr id="63" name="Teardrop 62"/>
          <p:cNvSpPr/>
          <p:nvPr userDrawn="1"/>
        </p:nvSpPr>
        <p:spPr>
          <a:xfrm>
            <a:off x="8556173" y="249373"/>
            <a:ext cx="381000" cy="508000"/>
          </a:xfrm>
          <a:prstGeom prst="teardrop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64" name="Teardrop 63"/>
          <p:cNvSpPr/>
          <p:nvPr userDrawn="1"/>
        </p:nvSpPr>
        <p:spPr>
          <a:xfrm>
            <a:off x="8528372" y="224661"/>
            <a:ext cx="381000" cy="508000"/>
          </a:xfrm>
          <a:prstGeom prst="teardrop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65" name="TextBox 64"/>
          <p:cNvSpPr txBox="1"/>
          <p:nvPr userDrawn="1"/>
        </p:nvSpPr>
        <p:spPr>
          <a:xfrm>
            <a:off x="8528372" y="308064"/>
            <a:ext cx="3810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E29D02EF-5C28-485F-9534-F8F50AEFA68D}" type="slidenum">
              <a:rPr lang="id-ID" sz="1050" smtClean="0">
                <a:solidFill>
                  <a:schemeClr val="bg1"/>
                </a:solidFill>
                <a:latin typeface="+mj-lt"/>
              </a:rPr>
              <a:pPr algn="ctr"/>
              <a:t>‹Nº›</a:t>
            </a:fld>
            <a:endParaRPr lang="id-ID" sz="105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5619618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7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900" decel="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37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900" decel="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000"/>
                            </p:stCondLst>
                            <p:childTnLst>
                              <p:par>
                                <p:cTn id="35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500"/>
                            </p:stCondLst>
                            <p:childTnLst>
                              <p:par>
                                <p:cTn id="39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0"/>
                            </p:stCondLst>
                            <p:childTnLst>
                              <p:par>
                                <p:cTn id="43" presetID="37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900" decel="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6000"/>
                            </p:stCondLst>
                            <p:childTnLst>
                              <p:par>
                                <p:cTn id="50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6500"/>
                            </p:stCondLst>
                            <p:childTnLst>
                              <p:par>
                                <p:cTn id="54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7000"/>
                            </p:stCondLst>
                            <p:childTnLst>
                              <p:par>
                                <p:cTn id="58" presetID="37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900" decel="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8000"/>
                            </p:stCondLst>
                            <p:childTnLst>
                              <p:par>
                                <p:cTn id="65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500"/>
                            </p:stCondLst>
                            <p:childTnLst>
                              <p:par>
                                <p:cTn id="69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/>
      <p:bldP spid="15" grpId="0"/>
      <p:bldP spid="16" grpId="0"/>
      <p:bldP spid="17" grpId="0"/>
      <p:bldP spid="20" grpId="0" build="p">
        <p:tmplLst>
          <p:tmpl lvl="1">
            <p:tnLst>
              <p:par>
                <p:cTn presetID="10" presetClass="entr" presetSubtype="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0" presetClass="entr" presetSubtype="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10" presetClass="entr" presetSubtype="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0" grpId="0" build="p">
        <p:tmplLst>
          <p:tmpl lvl="1">
            <p:tnLst>
              <p:par>
                <p:cTn presetID="10" presetClass="entr" presetSubtype="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1" grpId="0" build="p">
        <p:tmplLst>
          <p:tmpl lvl="1">
            <p:tnLst>
              <p:par>
                <p:cTn presetID="10" presetClass="entr" presetSubtype="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2" grpId="0" build="p">
        <p:tmplLst>
          <p:tmpl lvl="1">
            <p:tnLst>
              <p:par>
                <p:cTn presetID="10" presetClass="entr" presetSubtype="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 descr="lights_ppt_footer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4" name="Grafik 13" descr="cn_logo_w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611560" y="5918992"/>
            <a:ext cx="951359" cy="678360"/>
          </a:xfrm>
          <a:prstGeom prst="rect">
            <a:avLst/>
          </a:prstGeom>
        </p:spPr>
      </p:pic>
      <p:pic>
        <p:nvPicPr>
          <p:cNvPr id="15" name="Grafik 14" descr="trenner.png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0" y="1196752"/>
            <a:ext cx="9144000" cy="178594"/>
          </a:xfrm>
          <a:prstGeom prst="rect">
            <a:avLst/>
          </a:prstGeom>
        </p:spPr>
      </p:pic>
      <p:sp>
        <p:nvSpPr>
          <p:cNvPr id="16" name="Titel 1"/>
          <p:cNvSpPr>
            <a:spLocks noGrp="1"/>
          </p:cNvSpPr>
          <p:nvPr>
            <p:ph type="ctrTitle" hasCustomPrompt="1"/>
          </p:nvPr>
        </p:nvSpPr>
        <p:spPr>
          <a:xfrm>
            <a:off x="611560" y="317788"/>
            <a:ext cx="7920880" cy="864096"/>
          </a:xfrm>
          <a:noFill/>
        </p:spPr>
        <p:txBody>
          <a:bodyPr wrap="square" lIns="0" tIns="0" rIns="0" bIns="0" anchor="t" anchorCtr="0">
            <a:noAutofit/>
          </a:bodyPr>
          <a:lstStyle>
            <a:lvl1pPr algn="l">
              <a:defRPr sz="4400" b="1">
                <a:solidFill>
                  <a:schemeClr val="accent1"/>
                </a:solidFill>
                <a:effectLst/>
                <a:latin typeface="+mj-lt"/>
              </a:defRPr>
            </a:lvl1pPr>
          </a:lstStyle>
          <a:p>
            <a:r>
              <a:rPr lang="de-DE" dirty="0" err="1" smtClean="0"/>
              <a:t>Your</a:t>
            </a:r>
            <a:r>
              <a:rPr lang="de-DE" dirty="0" smtClean="0"/>
              <a:t> Headline</a:t>
            </a:r>
            <a:endParaRPr lang="de-DE" dirty="0"/>
          </a:p>
        </p:txBody>
      </p:sp>
      <p:sp>
        <p:nvSpPr>
          <p:cNvPr id="25" name="Inhaltsplatzhalter 2"/>
          <p:cNvSpPr>
            <a:spLocks noGrp="1"/>
          </p:cNvSpPr>
          <p:nvPr>
            <p:ph idx="20" hasCustomPrompt="1"/>
          </p:nvPr>
        </p:nvSpPr>
        <p:spPr>
          <a:xfrm>
            <a:off x="3419872" y="1700808"/>
            <a:ext cx="5148572" cy="1008112"/>
          </a:xfrm>
        </p:spPr>
        <p:txBody>
          <a:bodyPr wrap="square" lIns="0" tIns="0" rIns="0" bIns="0" numCol="1" anchor="t" anchorCtr="0">
            <a:noAutofit/>
          </a:bodyPr>
          <a:lstStyle>
            <a:lvl1pPr marL="0" indent="-180000" algn="just">
              <a:lnSpc>
                <a:spcPct val="100000"/>
              </a:lnSpc>
              <a:spcBef>
                <a:spcPts val="100"/>
              </a:spcBef>
              <a:buFont typeface="Arial" pitchFamily="34" charset="0"/>
              <a:buNone/>
              <a:defRPr lang="de-DE" sz="160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 smtClean="0"/>
              <a:t>Your Text </a:t>
            </a:r>
            <a:r>
              <a:rPr lang="de-DE" dirty="0" err="1" smtClean="0"/>
              <a:t>or</a:t>
            </a:r>
            <a:r>
              <a:rPr lang="de-DE" dirty="0" smtClean="0"/>
              <a:t> </a:t>
            </a:r>
            <a:r>
              <a:rPr lang="de-DE" dirty="0" err="1" smtClean="0"/>
              <a:t>Bullets</a:t>
            </a:r>
            <a:r>
              <a:rPr lang="de-DE" dirty="0" smtClean="0"/>
              <a:t> </a:t>
            </a:r>
            <a:r>
              <a:rPr lang="de-DE" dirty="0" err="1" smtClean="0"/>
              <a:t>goes</a:t>
            </a:r>
            <a:r>
              <a:rPr lang="de-DE" dirty="0" smtClean="0"/>
              <a:t> </a:t>
            </a:r>
            <a:r>
              <a:rPr lang="de-DE" dirty="0" err="1" smtClean="0"/>
              <a:t>here</a:t>
            </a:r>
            <a:r>
              <a:rPr lang="de-DE" dirty="0" smtClean="0"/>
              <a:t>!</a:t>
            </a:r>
            <a:endParaRPr lang="de-DE" dirty="0"/>
          </a:p>
        </p:txBody>
      </p:sp>
      <p:sp>
        <p:nvSpPr>
          <p:cNvPr id="27" name="Bildplatzhalter 2" descr="Click For Your Pic"/>
          <p:cNvSpPr>
            <a:spLocks noGrp="1"/>
          </p:cNvSpPr>
          <p:nvPr>
            <p:ph type="pic" idx="13" hasCustomPrompt="1"/>
          </p:nvPr>
        </p:nvSpPr>
        <p:spPr>
          <a:xfrm>
            <a:off x="611560" y="1628800"/>
            <a:ext cx="2376264" cy="1152128"/>
          </a:xfrm>
          <a:gradFill flip="none" rotWithShape="1">
            <a:gsLst>
              <a:gs pos="0">
                <a:schemeClr val="tx2"/>
              </a:gs>
              <a:gs pos="50000">
                <a:schemeClr val="bg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>
            <a:normAutofit/>
          </a:bodyPr>
          <a:lstStyle>
            <a:lvl1pPr marL="0" indent="0" algn="ctr">
              <a:buNone/>
              <a:defRPr sz="1400" baseline="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 dirty="0" smtClean="0"/>
              <a:t>Place </a:t>
            </a:r>
            <a:r>
              <a:rPr lang="de-DE" dirty="0" err="1" smtClean="0"/>
              <a:t>Your</a:t>
            </a:r>
            <a:r>
              <a:rPr lang="de-DE" dirty="0" smtClean="0"/>
              <a:t> Picture </a:t>
            </a:r>
            <a:r>
              <a:rPr lang="de-DE" dirty="0" err="1" smtClean="0"/>
              <a:t>Here</a:t>
            </a:r>
            <a:endParaRPr lang="de-DE" dirty="0"/>
          </a:p>
        </p:txBody>
      </p:sp>
      <p:sp>
        <p:nvSpPr>
          <p:cNvPr id="28" name="Bildplatzhalter 2" descr="Click For Your Pic"/>
          <p:cNvSpPr>
            <a:spLocks noGrp="1"/>
          </p:cNvSpPr>
          <p:nvPr>
            <p:ph type="pic" idx="22" hasCustomPrompt="1"/>
          </p:nvPr>
        </p:nvSpPr>
        <p:spPr>
          <a:xfrm>
            <a:off x="611560" y="2924944"/>
            <a:ext cx="2376264" cy="1152128"/>
          </a:xfrm>
          <a:gradFill flip="none" rotWithShape="1">
            <a:gsLst>
              <a:gs pos="0">
                <a:schemeClr val="tx2"/>
              </a:gs>
              <a:gs pos="50000">
                <a:schemeClr val="bg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>
            <a:normAutofit/>
          </a:bodyPr>
          <a:lstStyle>
            <a:lvl1pPr marL="0" indent="0" algn="ctr">
              <a:buNone/>
              <a:defRPr sz="1400" baseline="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 dirty="0" smtClean="0"/>
              <a:t>Place </a:t>
            </a:r>
            <a:r>
              <a:rPr lang="de-DE" dirty="0" err="1" smtClean="0"/>
              <a:t>Your</a:t>
            </a:r>
            <a:r>
              <a:rPr lang="de-DE" dirty="0" smtClean="0"/>
              <a:t> Picture </a:t>
            </a:r>
            <a:r>
              <a:rPr lang="de-DE" dirty="0" err="1" smtClean="0"/>
              <a:t>Here</a:t>
            </a:r>
            <a:endParaRPr lang="de-DE" dirty="0"/>
          </a:p>
        </p:txBody>
      </p:sp>
      <p:sp>
        <p:nvSpPr>
          <p:cNvPr id="29" name="Bildplatzhalter 2" descr="Click For Your Pic"/>
          <p:cNvSpPr>
            <a:spLocks noGrp="1"/>
          </p:cNvSpPr>
          <p:nvPr>
            <p:ph type="pic" idx="23" hasCustomPrompt="1"/>
          </p:nvPr>
        </p:nvSpPr>
        <p:spPr>
          <a:xfrm>
            <a:off x="611560" y="4221088"/>
            <a:ext cx="2376264" cy="1152128"/>
          </a:xfrm>
          <a:gradFill flip="none" rotWithShape="1">
            <a:gsLst>
              <a:gs pos="0">
                <a:schemeClr val="tx2"/>
              </a:gs>
              <a:gs pos="50000">
                <a:schemeClr val="bg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>
            <a:normAutofit/>
          </a:bodyPr>
          <a:lstStyle>
            <a:lvl1pPr marL="0" indent="0" algn="ctr">
              <a:buNone/>
              <a:defRPr sz="1400" baseline="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 dirty="0" smtClean="0"/>
              <a:t>Place </a:t>
            </a:r>
            <a:r>
              <a:rPr lang="de-DE" dirty="0" err="1" smtClean="0"/>
              <a:t>Your</a:t>
            </a:r>
            <a:r>
              <a:rPr lang="de-DE" dirty="0" smtClean="0"/>
              <a:t> Picture </a:t>
            </a:r>
            <a:r>
              <a:rPr lang="de-DE" dirty="0" err="1" smtClean="0"/>
              <a:t>Here</a:t>
            </a:r>
            <a:endParaRPr lang="de-DE" dirty="0"/>
          </a:p>
        </p:txBody>
      </p:sp>
      <p:sp>
        <p:nvSpPr>
          <p:cNvPr id="30" name="Inhaltsplatzhalter 2"/>
          <p:cNvSpPr>
            <a:spLocks noGrp="1"/>
          </p:cNvSpPr>
          <p:nvPr>
            <p:ph idx="24" hasCustomPrompt="1"/>
          </p:nvPr>
        </p:nvSpPr>
        <p:spPr>
          <a:xfrm>
            <a:off x="3419872" y="2996952"/>
            <a:ext cx="5148572" cy="1008112"/>
          </a:xfrm>
        </p:spPr>
        <p:txBody>
          <a:bodyPr wrap="square" lIns="0" tIns="0" rIns="0" bIns="0" numCol="1" anchor="t" anchorCtr="0">
            <a:noAutofit/>
          </a:bodyPr>
          <a:lstStyle>
            <a:lvl1pPr marL="0" indent="-180000" algn="just">
              <a:lnSpc>
                <a:spcPct val="100000"/>
              </a:lnSpc>
              <a:spcBef>
                <a:spcPts val="100"/>
              </a:spcBef>
              <a:buFont typeface="Arial" pitchFamily="34" charset="0"/>
              <a:buNone/>
              <a:defRPr lang="de-DE" sz="160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 smtClean="0"/>
              <a:t>Your Text </a:t>
            </a:r>
            <a:r>
              <a:rPr lang="de-DE" dirty="0" err="1" smtClean="0"/>
              <a:t>or</a:t>
            </a:r>
            <a:r>
              <a:rPr lang="de-DE" dirty="0" smtClean="0"/>
              <a:t> </a:t>
            </a:r>
            <a:r>
              <a:rPr lang="de-DE" dirty="0" err="1" smtClean="0"/>
              <a:t>Bullets</a:t>
            </a:r>
            <a:r>
              <a:rPr lang="de-DE" dirty="0" smtClean="0"/>
              <a:t> </a:t>
            </a:r>
            <a:r>
              <a:rPr lang="de-DE" dirty="0" err="1" smtClean="0"/>
              <a:t>goes</a:t>
            </a:r>
            <a:r>
              <a:rPr lang="de-DE" dirty="0" smtClean="0"/>
              <a:t> </a:t>
            </a:r>
            <a:r>
              <a:rPr lang="de-DE" dirty="0" err="1" smtClean="0"/>
              <a:t>here</a:t>
            </a:r>
            <a:r>
              <a:rPr lang="de-DE" dirty="0" smtClean="0"/>
              <a:t>!</a:t>
            </a:r>
            <a:endParaRPr lang="de-DE" dirty="0"/>
          </a:p>
        </p:txBody>
      </p:sp>
      <p:sp>
        <p:nvSpPr>
          <p:cNvPr id="31" name="Inhaltsplatzhalter 2"/>
          <p:cNvSpPr>
            <a:spLocks noGrp="1"/>
          </p:cNvSpPr>
          <p:nvPr>
            <p:ph idx="25" hasCustomPrompt="1"/>
          </p:nvPr>
        </p:nvSpPr>
        <p:spPr>
          <a:xfrm>
            <a:off x="3419872" y="4293096"/>
            <a:ext cx="5148572" cy="1008112"/>
          </a:xfrm>
        </p:spPr>
        <p:txBody>
          <a:bodyPr wrap="square" lIns="0" tIns="0" rIns="0" bIns="0" numCol="1" anchor="t" anchorCtr="0">
            <a:noAutofit/>
          </a:bodyPr>
          <a:lstStyle>
            <a:lvl1pPr marL="0" indent="-180000" algn="just">
              <a:lnSpc>
                <a:spcPct val="100000"/>
              </a:lnSpc>
              <a:spcBef>
                <a:spcPts val="100"/>
              </a:spcBef>
              <a:buFont typeface="Arial" pitchFamily="34" charset="0"/>
              <a:buNone/>
              <a:defRPr lang="de-DE" sz="160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 smtClean="0"/>
              <a:t>Your Text </a:t>
            </a:r>
            <a:r>
              <a:rPr lang="de-DE" dirty="0" err="1" smtClean="0"/>
              <a:t>or</a:t>
            </a:r>
            <a:r>
              <a:rPr lang="de-DE" dirty="0" smtClean="0"/>
              <a:t> </a:t>
            </a:r>
            <a:r>
              <a:rPr lang="de-DE" dirty="0" err="1" smtClean="0"/>
              <a:t>Bullets</a:t>
            </a:r>
            <a:r>
              <a:rPr lang="de-DE" dirty="0" smtClean="0"/>
              <a:t> </a:t>
            </a:r>
            <a:r>
              <a:rPr lang="de-DE" dirty="0" err="1" smtClean="0"/>
              <a:t>goes</a:t>
            </a:r>
            <a:r>
              <a:rPr lang="de-DE" dirty="0" smtClean="0"/>
              <a:t> </a:t>
            </a:r>
            <a:r>
              <a:rPr lang="de-DE" dirty="0" err="1" smtClean="0"/>
              <a:t>here</a:t>
            </a:r>
            <a:r>
              <a:rPr lang="de-DE" dirty="0" smtClean="0"/>
              <a:t>!</a:t>
            </a:r>
            <a:endParaRPr lang="de-DE" dirty="0"/>
          </a:p>
        </p:txBody>
      </p:sp>
      <p:sp>
        <p:nvSpPr>
          <p:cNvPr id="18" name="Fußzeilenplatzhalter 4"/>
          <p:cNvSpPr txBox="1">
            <a:spLocks/>
          </p:cNvSpPr>
          <p:nvPr userDrawn="1"/>
        </p:nvSpPr>
        <p:spPr>
          <a:xfrm>
            <a:off x="4412704" y="6120592"/>
            <a:ext cx="2031504" cy="64807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www.company-name.com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hello@company-name.com</a:t>
            </a:r>
            <a:endParaRPr kumimoji="0" lang="de-DE" sz="1000" b="0" i="0" u="none" strike="noStrike" kern="1200" cap="none" spc="0" normalizeH="0" baseline="0" noProof="0" dirty="0" smtClean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9" name="Fußzeilenplatzhalter 4"/>
          <p:cNvSpPr txBox="1">
            <a:spLocks/>
          </p:cNvSpPr>
          <p:nvPr userDrawn="1"/>
        </p:nvSpPr>
        <p:spPr>
          <a:xfrm>
            <a:off x="2339752" y="6120680"/>
            <a:ext cx="2088232" cy="76470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sz="1000" dirty="0" err="1" smtClean="0">
                <a:solidFill>
                  <a:schemeClr val="accent2"/>
                </a:solidFill>
              </a:rPr>
              <a:t>Lorem</a:t>
            </a:r>
            <a:r>
              <a:rPr lang="en-US" sz="1000" dirty="0" smtClean="0">
                <a:solidFill>
                  <a:schemeClr val="accent2"/>
                </a:solidFill>
              </a:rPr>
              <a:t> </a:t>
            </a:r>
            <a:r>
              <a:rPr lang="en-US" sz="1000" dirty="0" err="1" smtClean="0">
                <a:solidFill>
                  <a:schemeClr val="accent2"/>
                </a:solidFill>
              </a:rPr>
              <a:t>Ipsum</a:t>
            </a:r>
            <a:r>
              <a:rPr lang="en-US" sz="1000" dirty="0" smtClean="0">
                <a:solidFill>
                  <a:schemeClr val="accent2"/>
                </a:solidFill>
              </a:rPr>
              <a:t> Street 122</a:t>
            </a:r>
          </a:p>
          <a:p>
            <a:r>
              <a:rPr lang="en-US" sz="1000" dirty="0" smtClean="0">
                <a:solidFill>
                  <a:schemeClr val="accent2"/>
                </a:solidFill>
              </a:rPr>
              <a:t>State, Country</a:t>
            </a:r>
          </a:p>
          <a:p>
            <a:r>
              <a:rPr lang="en-US" sz="1000" dirty="0" smtClean="0">
                <a:solidFill>
                  <a:schemeClr val="accent2"/>
                </a:solidFill>
              </a:rPr>
              <a:t>Phone  0123 4567 89</a:t>
            </a:r>
            <a:endParaRPr lang="de-DE" sz="1000" dirty="0" smtClean="0">
              <a:solidFill>
                <a:schemeClr val="accent2"/>
              </a:solidFill>
            </a:endParaRPr>
          </a:p>
        </p:txBody>
      </p:sp>
      <p:pic>
        <p:nvPicPr>
          <p:cNvPr id="21" name="Grafik 20" descr="arrow_back.png">
            <a:hlinkClick r:id="" action="ppaction://hlinkshowjump?jump=previousslide"/>
          </p:cNvPr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>
            <a:off x="6995120" y="6191788"/>
            <a:ext cx="352425" cy="352425"/>
          </a:xfrm>
          <a:prstGeom prst="rect">
            <a:avLst/>
          </a:prstGeom>
        </p:spPr>
      </p:pic>
      <p:pic>
        <p:nvPicPr>
          <p:cNvPr id="22" name="Grafik 21" descr="arrow_next.png">
            <a:hlinkClick r:id="" action="ppaction://hlinkshowjump?jump=nextslide"/>
          </p:cNvPr>
          <p:cNvPicPr>
            <a:picLocks noChangeAspect="1"/>
          </p:cNvPicPr>
          <p:nvPr userDrawn="1"/>
        </p:nvPicPr>
        <p:blipFill>
          <a:blip r:embed="rId6" cstate="print"/>
          <a:stretch>
            <a:fillRect/>
          </a:stretch>
        </p:blipFill>
        <p:spPr>
          <a:xfrm>
            <a:off x="8421191" y="6191788"/>
            <a:ext cx="352425" cy="352425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 Asses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5"/>
          <p:cNvSpPr>
            <a:spLocks noGrp="1"/>
          </p:cNvSpPr>
          <p:nvPr>
            <p:ph type="title"/>
          </p:nvPr>
        </p:nvSpPr>
        <p:spPr>
          <a:xfrm>
            <a:off x="628650" y="249374"/>
            <a:ext cx="7886700" cy="612775"/>
          </a:xfrm>
        </p:spPr>
        <p:txBody>
          <a:bodyPr>
            <a:normAutofit/>
          </a:bodyPr>
          <a:lstStyle>
            <a:lvl1pPr algn="ctr"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id-ID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1143000" y="805860"/>
            <a:ext cx="6858000" cy="487362"/>
          </a:xfrm>
        </p:spPr>
        <p:txBody>
          <a:bodyPr>
            <a:normAutofit/>
          </a:bodyPr>
          <a:lstStyle>
            <a:lvl1pPr marL="0" indent="0" algn="ctr">
              <a:buNone/>
              <a:defRPr sz="1275">
                <a:solidFill>
                  <a:schemeClr val="bg1">
                    <a:lumMod val="65000"/>
                  </a:schemeClr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 smtClean="0"/>
              <a:t>Click to edit Master subtitle style</a:t>
            </a:r>
            <a:endParaRPr lang="id-ID" dirty="0"/>
          </a:p>
        </p:txBody>
      </p:sp>
      <p:sp>
        <p:nvSpPr>
          <p:cNvPr id="8" name="Teardrop 7"/>
          <p:cNvSpPr/>
          <p:nvPr userDrawn="1"/>
        </p:nvSpPr>
        <p:spPr>
          <a:xfrm>
            <a:off x="8556173" y="249373"/>
            <a:ext cx="381000" cy="508000"/>
          </a:xfrm>
          <a:prstGeom prst="teardrop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9" name="Teardrop 8"/>
          <p:cNvSpPr/>
          <p:nvPr userDrawn="1"/>
        </p:nvSpPr>
        <p:spPr>
          <a:xfrm>
            <a:off x="8528372" y="224661"/>
            <a:ext cx="381000" cy="508000"/>
          </a:xfrm>
          <a:prstGeom prst="teardrop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10" name="TextBox 9"/>
          <p:cNvSpPr txBox="1"/>
          <p:nvPr userDrawn="1"/>
        </p:nvSpPr>
        <p:spPr>
          <a:xfrm>
            <a:off x="8528372" y="308064"/>
            <a:ext cx="3810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E29D02EF-5C28-485F-9534-F8F50AEFA68D}" type="slidenum">
              <a:rPr lang="id-ID" sz="1050" smtClean="0">
                <a:solidFill>
                  <a:schemeClr val="bg1"/>
                </a:solidFill>
                <a:latin typeface="+mj-lt"/>
              </a:rPr>
              <a:pPr algn="ctr"/>
              <a:t>‹Nº›</a:t>
            </a:fld>
            <a:endParaRPr lang="id-ID" sz="105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390525" y="1645920"/>
            <a:ext cx="3200400" cy="4627880"/>
          </a:xfrm>
        </p:spPr>
        <p:txBody>
          <a:bodyPr/>
          <a:lstStyle/>
          <a:p>
            <a:endParaRPr lang="id-ID" dirty="0"/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3822248" y="2021367"/>
            <a:ext cx="4924425" cy="2122009"/>
          </a:xfrm>
        </p:spPr>
        <p:txBody>
          <a:bodyPr>
            <a:normAutofit/>
          </a:bodyPr>
          <a:lstStyle>
            <a:lvl1pPr marL="0" indent="0" algn="just">
              <a:lnSpc>
                <a:spcPct val="150000"/>
              </a:lnSpc>
              <a:buNone/>
              <a:defRPr sz="900">
                <a:solidFill>
                  <a:schemeClr val="bg1">
                    <a:lumMod val="65000"/>
                  </a:schemeClr>
                </a:solidFill>
              </a:defRPr>
            </a:lvl1pPr>
            <a:lvl2pPr algn="just">
              <a:defRPr/>
            </a:lvl2pPr>
            <a:lvl3pPr algn="just">
              <a:defRPr/>
            </a:lvl3pPr>
            <a:lvl4pPr algn="just">
              <a:defRPr/>
            </a:lvl4pPr>
            <a:lvl5pPr algn="just">
              <a:defRPr/>
            </a:lvl5pPr>
          </a:lstStyle>
          <a:p>
            <a:pPr lvl="0"/>
            <a:endParaRPr lang="id-ID" dirty="0"/>
          </a:p>
        </p:txBody>
      </p:sp>
      <p:sp>
        <p:nvSpPr>
          <p:cNvPr id="15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3822248" y="1544321"/>
            <a:ext cx="4924425" cy="478879"/>
          </a:xfrm>
        </p:spPr>
        <p:txBody>
          <a:bodyPr>
            <a:normAutofit/>
          </a:bodyPr>
          <a:lstStyle>
            <a:lvl1pPr marL="0" indent="0" algn="just">
              <a:lnSpc>
                <a:spcPct val="150000"/>
              </a:lnSpc>
              <a:buNone/>
              <a:defRPr sz="12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  <a:lvl2pPr algn="just">
              <a:defRPr/>
            </a:lvl2pPr>
            <a:lvl3pPr algn="just">
              <a:defRPr/>
            </a:lvl3pPr>
            <a:lvl4pPr algn="just">
              <a:defRPr/>
            </a:lvl4pPr>
            <a:lvl5pPr algn="just">
              <a:defRPr/>
            </a:lvl5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xmlns="" val="148665987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/>
      <p:bldP spid="14" grpId="0" build="p">
        <p:tmplLst>
          <p:tmpl lvl="1">
            <p:tnLst>
              <p:par>
                <p:cTn presetID="10" presetClass="entr" presetSubtype="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10" presetClass="entr" presetSubtype="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l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90000"/>
              <a:lumOff val="10000"/>
              <a:alpha val="80000"/>
            </a:schemeClr>
          </a:solidFill>
          <a:ln>
            <a:noFill/>
          </a:ln>
          <a:extLst/>
        </p:spPr>
        <p:txBody>
          <a:bodyPr vert="horz" wrap="square" lIns="68580" tIns="34291" rIns="68580" bIns="34291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id-ID" sz="1351"/>
          </a:p>
        </p:txBody>
      </p:sp>
      <p:sp>
        <p:nvSpPr>
          <p:cNvPr id="15" name="Rectangle 14"/>
          <p:cNvSpPr/>
          <p:nvPr userDrawn="1"/>
        </p:nvSpPr>
        <p:spPr bwMode="auto">
          <a:xfrm>
            <a:off x="0" y="4857750"/>
            <a:ext cx="9144000" cy="2000251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vert="horz" wrap="square" lIns="68580" tIns="34291" rIns="68580" bIns="34291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id-ID" sz="1351"/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390525" y="5254998"/>
            <a:ext cx="8362950" cy="1205753"/>
          </a:xfrm>
        </p:spPr>
        <p:txBody>
          <a:bodyPr>
            <a:normAutofit/>
          </a:bodyPr>
          <a:lstStyle>
            <a:lvl1pPr marL="0" indent="0" algn="just">
              <a:lnSpc>
                <a:spcPct val="150000"/>
              </a:lnSpc>
              <a:buNone/>
              <a:defRPr sz="900">
                <a:solidFill>
                  <a:schemeClr val="bg1">
                    <a:lumMod val="65000"/>
                  </a:schemeClr>
                </a:solidFill>
              </a:defRPr>
            </a:lvl1pPr>
            <a:lvl2pPr algn="just">
              <a:defRPr/>
            </a:lvl2pPr>
            <a:lvl3pPr algn="just">
              <a:defRPr/>
            </a:lvl3pPr>
            <a:lvl4pPr algn="just">
              <a:defRPr/>
            </a:lvl4pPr>
            <a:lvl5pPr algn="just">
              <a:defRPr/>
            </a:lvl5pPr>
          </a:lstStyle>
          <a:p>
            <a:pPr lvl="0"/>
            <a:endParaRPr lang="id-ID" dirty="0"/>
          </a:p>
        </p:txBody>
      </p:sp>
      <p:sp>
        <p:nvSpPr>
          <p:cNvPr id="17" name="Title 15"/>
          <p:cNvSpPr>
            <a:spLocks noGrp="1"/>
          </p:cNvSpPr>
          <p:nvPr>
            <p:ph type="title"/>
          </p:nvPr>
        </p:nvSpPr>
        <p:spPr>
          <a:xfrm>
            <a:off x="628650" y="249374"/>
            <a:ext cx="7886700" cy="612775"/>
          </a:xfrm>
        </p:spPr>
        <p:txBody>
          <a:bodyPr>
            <a:normAutofit/>
          </a:bodyPr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id-ID" dirty="0"/>
          </a:p>
        </p:txBody>
      </p:sp>
      <p:sp>
        <p:nvSpPr>
          <p:cNvPr id="18" name="Subtitle 2"/>
          <p:cNvSpPr>
            <a:spLocks noGrp="1"/>
          </p:cNvSpPr>
          <p:nvPr>
            <p:ph type="subTitle" idx="1"/>
          </p:nvPr>
        </p:nvSpPr>
        <p:spPr>
          <a:xfrm>
            <a:off x="1143000" y="805860"/>
            <a:ext cx="6858000" cy="487362"/>
          </a:xfrm>
        </p:spPr>
        <p:txBody>
          <a:bodyPr>
            <a:normAutofit/>
          </a:bodyPr>
          <a:lstStyle>
            <a:lvl1pPr marL="0" indent="0" algn="ctr">
              <a:buNone/>
              <a:defRPr sz="1275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 smtClean="0"/>
              <a:t>Click to edit Master subtitle style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xmlns="" val="428895619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uild="p">
        <p:tmplLst>
          <p:tmpl lvl="1">
            <p:tnLst>
              <p:par>
                <p:cTn presetID="10" presetClass="entr" presetSubtype="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/>
      <p:bldP spid="1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ing Me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95000"/>
              <a:alpha val="80000"/>
            </a:schemeClr>
          </a:solidFill>
          <a:ln>
            <a:noFill/>
          </a:ln>
          <a:extLst/>
        </p:spPr>
        <p:txBody>
          <a:bodyPr vert="horz" wrap="square" lIns="68580" tIns="34291" rIns="68580" bIns="34291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id-ID" sz="1351"/>
          </a:p>
        </p:txBody>
      </p:sp>
      <p:sp>
        <p:nvSpPr>
          <p:cNvPr id="11" name="Freeform 3759"/>
          <p:cNvSpPr>
            <a:spLocks/>
          </p:cNvSpPr>
          <p:nvPr userDrawn="1"/>
        </p:nvSpPr>
        <p:spPr bwMode="auto">
          <a:xfrm>
            <a:off x="6477364" y="3084741"/>
            <a:ext cx="2666636" cy="1846487"/>
          </a:xfrm>
          <a:custGeom>
            <a:avLst/>
            <a:gdLst>
              <a:gd name="T0" fmla="*/ 767 w 776"/>
              <a:gd name="T1" fmla="*/ 195 h 403"/>
              <a:gd name="T2" fmla="*/ 741 w 776"/>
              <a:gd name="T3" fmla="*/ 176 h 403"/>
              <a:gd name="T4" fmla="*/ 717 w 776"/>
              <a:gd name="T5" fmla="*/ 162 h 403"/>
              <a:gd name="T6" fmla="*/ 708 w 776"/>
              <a:gd name="T7" fmla="*/ 200 h 403"/>
              <a:gd name="T8" fmla="*/ 689 w 776"/>
              <a:gd name="T9" fmla="*/ 171 h 403"/>
              <a:gd name="T10" fmla="*/ 677 w 776"/>
              <a:gd name="T11" fmla="*/ 186 h 403"/>
              <a:gd name="T12" fmla="*/ 667 w 776"/>
              <a:gd name="T13" fmla="*/ 212 h 403"/>
              <a:gd name="T14" fmla="*/ 634 w 776"/>
              <a:gd name="T15" fmla="*/ 136 h 403"/>
              <a:gd name="T16" fmla="*/ 625 w 776"/>
              <a:gd name="T17" fmla="*/ 136 h 403"/>
              <a:gd name="T18" fmla="*/ 615 w 776"/>
              <a:gd name="T19" fmla="*/ 116 h 403"/>
              <a:gd name="T20" fmla="*/ 580 w 776"/>
              <a:gd name="T21" fmla="*/ 133 h 403"/>
              <a:gd name="T22" fmla="*/ 573 w 776"/>
              <a:gd name="T23" fmla="*/ 136 h 403"/>
              <a:gd name="T24" fmla="*/ 568 w 776"/>
              <a:gd name="T25" fmla="*/ 183 h 403"/>
              <a:gd name="T26" fmla="*/ 532 w 776"/>
              <a:gd name="T27" fmla="*/ 124 h 403"/>
              <a:gd name="T28" fmla="*/ 530 w 776"/>
              <a:gd name="T29" fmla="*/ 109 h 403"/>
              <a:gd name="T30" fmla="*/ 530 w 776"/>
              <a:gd name="T31" fmla="*/ 83 h 403"/>
              <a:gd name="T32" fmla="*/ 521 w 776"/>
              <a:gd name="T33" fmla="*/ 71 h 403"/>
              <a:gd name="T34" fmla="*/ 523 w 776"/>
              <a:gd name="T35" fmla="*/ 69 h 403"/>
              <a:gd name="T36" fmla="*/ 521 w 776"/>
              <a:gd name="T37" fmla="*/ 66 h 403"/>
              <a:gd name="T38" fmla="*/ 516 w 776"/>
              <a:gd name="T39" fmla="*/ 66 h 403"/>
              <a:gd name="T40" fmla="*/ 516 w 776"/>
              <a:gd name="T41" fmla="*/ 71 h 403"/>
              <a:gd name="T42" fmla="*/ 511 w 776"/>
              <a:gd name="T43" fmla="*/ 81 h 403"/>
              <a:gd name="T44" fmla="*/ 511 w 776"/>
              <a:gd name="T45" fmla="*/ 109 h 403"/>
              <a:gd name="T46" fmla="*/ 509 w 776"/>
              <a:gd name="T47" fmla="*/ 114 h 403"/>
              <a:gd name="T48" fmla="*/ 504 w 776"/>
              <a:gd name="T49" fmla="*/ 157 h 403"/>
              <a:gd name="T50" fmla="*/ 504 w 776"/>
              <a:gd name="T51" fmla="*/ 181 h 403"/>
              <a:gd name="T52" fmla="*/ 464 w 776"/>
              <a:gd name="T53" fmla="*/ 221 h 403"/>
              <a:gd name="T54" fmla="*/ 464 w 776"/>
              <a:gd name="T55" fmla="*/ 133 h 403"/>
              <a:gd name="T56" fmla="*/ 457 w 776"/>
              <a:gd name="T57" fmla="*/ 133 h 403"/>
              <a:gd name="T58" fmla="*/ 442 w 776"/>
              <a:gd name="T59" fmla="*/ 114 h 403"/>
              <a:gd name="T60" fmla="*/ 407 w 776"/>
              <a:gd name="T61" fmla="*/ 169 h 403"/>
              <a:gd name="T62" fmla="*/ 397 w 776"/>
              <a:gd name="T63" fmla="*/ 121 h 403"/>
              <a:gd name="T64" fmla="*/ 397 w 776"/>
              <a:gd name="T65" fmla="*/ 202 h 403"/>
              <a:gd name="T66" fmla="*/ 376 w 776"/>
              <a:gd name="T67" fmla="*/ 212 h 403"/>
              <a:gd name="T68" fmla="*/ 343 w 776"/>
              <a:gd name="T69" fmla="*/ 171 h 403"/>
              <a:gd name="T70" fmla="*/ 312 w 776"/>
              <a:gd name="T71" fmla="*/ 183 h 403"/>
              <a:gd name="T72" fmla="*/ 298 w 776"/>
              <a:gd name="T73" fmla="*/ 157 h 403"/>
              <a:gd name="T74" fmla="*/ 262 w 776"/>
              <a:gd name="T75" fmla="*/ 176 h 403"/>
              <a:gd name="T76" fmla="*/ 253 w 776"/>
              <a:gd name="T77" fmla="*/ 198 h 403"/>
              <a:gd name="T78" fmla="*/ 236 w 776"/>
              <a:gd name="T79" fmla="*/ 221 h 403"/>
              <a:gd name="T80" fmla="*/ 229 w 776"/>
              <a:gd name="T81" fmla="*/ 131 h 403"/>
              <a:gd name="T82" fmla="*/ 227 w 776"/>
              <a:gd name="T83" fmla="*/ 38 h 403"/>
              <a:gd name="T84" fmla="*/ 222 w 776"/>
              <a:gd name="T85" fmla="*/ 33 h 403"/>
              <a:gd name="T86" fmla="*/ 161 w 776"/>
              <a:gd name="T87" fmla="*/ 38 h 403"/>
              <a:gd name="T88" fmla="*/ 153 w 776"/>
              <a:gd name="T89" fmla="*/ 38 h 403"/>
              <a:gd name="T90" fmla="*/ 153 w 776"/>
              <a:gd name="T91" fmla="*/ 43 h 403"/>
              <a:gd name="T92" fmla="*/ 151 w 776"/>
              <a:gd name="T93" fmla="*/ 54 h 403"/>
              <a:gd name="T94" fmla="*/ 125 w 776"/>
              <a:gd name="T95" fmla="*/ 116 h 403"/>
              <a:gd name="T96" fmla="*/ 113 w 776"/>
              <a:gd name="T97" fmla="*/ 128 h 403"/>
              <a:gd name="T98" fmla="*/ 87 w 776"/>
              <a:gd name="T99" fmla="*/ 52 h 403"/>
              <a:gd name="T100" fmla="*/ 85 w 776"/>
              <a:gd name="T101" fmla="*/ 40 h 403"/>
              <a:gd name="T102" fmla="*/ 85 w 776"/>
              <a:gd name="T103" fmla="*/ 38 h 403"/>
              <a:gd name="T104" fmla="*/ 28 w 776"/>
              <a:gd name="T105" fmla="*/ 35 h 403"/>
              <a:gd name="T106" fmla="*/ 19 w 776"/>
              <a:gd name="T107" fmla="*/ 31 h 403"/>
              <a:gd name="T108" fmla="*/ 11 w 776"/>
              <a:gd name="T109" fmla="*/ 38 h 403"/>
              <a:gd name="T110" fmla="*/ 9 w 776"/>
              <a:gd name="T111" fmla="*/ 128 h 403"/>
              <a:gd name="T112" fmla="*/ 2 w 776"/>
              <a:gd name="T113" fmla="*/ 224 h 403"/>
              <a:gd name="T114" fmla="*/ 776 w 776"/>
              <a:gd name="T115" fmla="*/ 305 h 4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776" h="403">
                <a:moveTo>
                  <a:pt x="776" y="305"/>
                </a:moveTo>
                <a:lnTo>
                  <a:pt x="776" y="305"/>
                </a:lnTo>
                <a:lnTo>
                  <a:pt x="776" y="221"/>
                </a:lnTo>
                <a:lnTo>
                  <a:pt x="767" y="195"/>
                </a:lnTo>
                <a:lnTo>
                  <a:pt x="767" y="195"/>
                </a:lnTo>
                <a:lnTo>
                  <a:pt x="764" y="188"/>
                </a:lnTo>
                <a:lnTo>
                  <a:pt x="764" y="190"/>
                </a:lnTo>
                <a:lnTo>
                  <a:pt x="760" y="178"/>
                </a:lnTo>
                <a:lnTo>
                  <a:pt x="760" y="176"/>
                </a:lnTo>
                <a:lnTo>
                  <a:pt x="741" y="176"/>
                </a:lnTo>
                <a:lnTo>
                  <a:pt x="741" y="162"/>
                </a:lnTo>
                <a:lnTo>
                  <a:pt x="727" y="162"/>
                </a:lnTo>
                <a:lnTo>
                  <a:pt x="727" y="159"/>
                </a:lnTo>
                <a:lnTo>
                  <a:pt x="722" y="159"/>
                </a:lnTo>
                <a:lnTo>
                  <a:pt x="717" y="162"/>
                </a:lnTo>
                <a:lnTo>
                  <a:pt x="717" y="200"/>
                </a:lnTo>
                <a:lnTo>
                  <a:pt x="712" y="212"/>
                </a:lnTo>
                <a:lnTo>
                  <a:pt x="710" y="212"/>
                </a:lnTo>
                <a:lnTo>
                  <a:pt x="708" y="205"/>
                </a:lnTo>
                <a:lnTo>
                  <a:pt x="708" y="200"/>
                </a:lnTo>
                <a:lnTo>
                  <a:pt x="708" y="193"/>
                </a:lnTo>
                <a:lnTo>
                  <a:pt x="705" y="200"/>
                </a:lnTo>
                <a:lnTo>
                  <a:pt x="700" y="188"/>
                </a:lnTo>
                <a:lnTo>
                  <a:pt x="700" y="171"/>
                </a:lnTo>
                <a:lnTo>
                  <a:pt x="689" y="171"/>
                </a:lnTo>
                <a:lnTo>
                  <a:pt x="686" y="171"/>
                </a:lnTo>
                <a:lnTo>
                  <a:pt x="686" y="186"/>
                </a:lnTo>
                <a:lnTo>
                  <a:pt x="684" y="186"/>
                </a:lnTo>
                <a:lnTo>
                  <a:pt x="679" y="186"/>
                </a:lnTo>
                <a:lnTo>
                  <a:pt x="677" y="186"/>
                </a:lnTo>
                <a:lnTo>
                  <a:pt x="677" y="174"/>
                </a:lnTo>
                <a:lnTo>
                  <a:pt x="672" y="174"/>
                </a:lnTo>
                <a:lnTo>
                  <a:pt x="670" y="174"/>
                </a:lnTo>
                <a:lnTo>
                  <a:pt x="670" y="207"/>
                </a:lnTo>
                <a:lnTo>
                  <a:pt x="667" y="212"/>
                </a:lnTo>
                <a:lnTo>
                  <a:pt x="655" y="212"/>
                </a:lnTo>
                <a:lnTo>
                  <a:pt x="637" y="212"/>
                </a:lnTo>
                <a:lnTo>
                  <a:pt x="637" y="205"/>
                </a:lnTo>
                <a:lnTo>
                  <a:pt x="634" y="193"/>
                </a:lnTo>
                <a:lnTo>
                  <a:pt x="634" y="136"/>
                </a:lnTo>
                <a:lnTo>
                  <a:pt x="637" y="133"/>
                </a:lnTo>
                <a:lnTo>
                  <a:pt x="637" y="124"/>
                </a:lnTo>
                <a:lnTo>
                  <a:pt x="629" y="124"/>
                </a:lnTo>
                <a:lnTo>
                  <a:pt x="625" y="126"/>
                </a:lnTo>
                <a:lnTo>
                  <a:pt x="625" y="136"/>
                </a:lnTo>
                <a:lnTo>
                  <a:pt x="627" y="136"/>
                </a:lnTo>
                <a:lnTo>
                  <a:pt x="627" y="169"/>
                </a:lnTo>
                <a:lnTo>
                  <a:pt x="625" y="169"/>
                </a:lnTo>
                <a:lnTo>
                  <a:pt x="615" y="138"/>
                </a:lnTo>
                <a:lnTo>
                  <a:pt x="615" y="116"/>
                </a:lnTo>
                <a:lnTo>
                  <a:pt x="592" y="116"/>
                </a:lnTo>
                <a:lnTo>
                  <a:pt x="592" y="138"/>
                </a:lnTo>
                <a:lnTo>
                  <a:pt x="582" y="171"/>
                </a:lnTo>
                <a:lnTo>
                  <a:pt x="580" y="178"/>
                </a:lnTo>
                <a:lnTo>
                  <a:pt x="580" y="133"/>
                </a:lnTo>
                <a:lnTo>
                  <a:pt x="582" y="133"/>
                </a:lnTo>
                <a:lnTo>
                  <a:pt x="582" y="124"/>
                </a:lnTo>
                <a:lnTo>
                  <a:pt x="575" y="124"/>
                </a:lnTo>
                <a:lnTo>
                  <a:pt x="573" y="126"/>
                </a:lnTo>
                <a:lnTo>
                  <a:pt x="573" y="136"/>
                </a:lnTo>
                <a:lnTo>
                  <a:pt x="573" y="136"/>
                </a:lnTo>
                <a:lnTo>
                  <a:pt x="573" y="202"/>
                </a:lnTo>
                <a:lnTo>
                  <a:pt x="573" y="205"/>
                </a:lnTo>
                <a:lnTo>
                  <a:pt x="573" y="209"/>
                </a:lnTo>
                <a:lnTo>
                  <a:pt x="568" y="183"/>
                </a:lnTo>
                <a:lnTo>
                  <a:pt x="568" y="159"/>
                </a:lnTo>
                <a:lnTo>
                  <a:pt x="532" y="159"/>
                </a:lnTo>
                <a:lnTo>
                  <a:pt x="532" y="157"/>
                </a:lnTo>
                <a:lnTo>
                  <a:pt x="532" y="157"/>
                </a:lnTo>
                <a:lnTo>
                  <a:pt x="532" y="124"/>
                </a:lnTo>
                <a:lnTo>
                  <a:pt x="532" y="119"/>
                </a:lnTo>
                <a:lnTo>
                  <a:pt x="530" y="114"/>
                </a:lnTo>
                <a:lnTo>
                  <a:pt x="525" y="112"/>
                </a:lnTo>
                <a:lnTo>
                  <a:pt x="530" y="112"/>
                </a:lnTo>
                <a:lnTo>
                  <a:pt x="530" y="109"/>
                </a:lnTo>
                <a:lnTo>
                  <a:pt x="530" y="109"/>
                </a:lnTo>
                <a:lnTo>
                  <a:pt x="528" y="109"/>
                </a:lnTo>
                <a:lnTo>
                  <a:pt x="528" y="83"/>
                </a:lnTo>
                <a:lnTo>
                  <a:pt x="530" y="83"/>
                </a:lnTo>
                <a:lnTo>
                  <a:pt x="530" y="83"/>
                </a:lnTo>
                <a:lnTo>
                  <a:pt x="530" y="81"/>
                </a:lnTo>
                <a:lnTo>
                  <a:pt x="528" y="81"/>
                </a:lnTo>
                <a:lnTo>
                  <a:pt x="528" y="76"/>
                </a:lnTo>
                <a:lnTo>
                  <a:pt x="525" y="74"/>
                </a:lnTo>
                <a:lnTo>
                  <a:pt x="521" y="71"/>
                </a:lnTo>
                <a:lnTo>
                  <a:pt x="521" y="71"/>
                </a:lnTo>
                <a:lnTo>
                  <a:pt x="521" y="71"/>
                </a:lnTo>
                <a:lnTo>
                  <a:pt x="521" y="71"/>
                </a:lnTo>
                <a:lnTo>
                  <a:pt x="523" y="69"/>
                </a:lnTo>
                <a:lnTo>
                  <a:pt x="523" y="69"/>
                </a:lnTo>
                <a:lnTo>
                  <a:pt x="523" y="69"/>
                </a:lnTo>
                <a:lnTo>
                  <a:pt x="521" y="66"/>
                </a:lnTo>
                <a:lnTo>
                  <a:pt x="521" y="66"/>
                </a:lnTo>
                <a:lnTo>
                  <a:pt x="521" y="66"/>
                </a:lnTo>
                <a:lnTo>
                  <a:pt x="521" y="66"/>
                </a:lnTo>
                <a:lnTo>
                  <a:pt x="518" y="31"/>
                </a:lnTo>
                <a:lnTo>
                  <a:pt x="518" y="66"/>
                </a:lnTo>
                <a:lnTo>
                  <a:pt x="518" y="66"/>
                </a:lnTo>
                <a:lnTo>
                  <a:pt x="516" y="66"/>
                </a:lnTo>
                <a:lnTo>
                  <a:pt x="516" y="66"/>
                </a:lnTo>
                <a:lnTo>
                  <a:pt x="516" y="69"/>
                </a:lnTo>
                <a:lnTo>
                  <a:pt x="516" y="69"/>
                </a:lnTo>
                <a:lnTo>
                  <a:pt x="516" y="69"/>
                </a:lnTo>
                <a:lnTo>
                  <a:pt x="516" y="71"/>
                </a:lnTo>
                <a:lnTo>
                  <a:pt x="516" y="71"/>
                </a:lnTo>
                <a:lnTo>
                  <a:pt x="518" y="71"/>
                </a:lnTo>
                <a:lnTo>
                  <a:pt x="518" y="71"/>
                </a:lnTo>
                <a:lnTo>
                  <a:pt x="513" y="74"/>
                </a:lnTo>
                <a:lnTo>
                  <a:pt x="511" y="76"/>
                </a:lnTo>
                <a:lnTo>
                  <a:pt x="511" y="81"/>
                </a:lnTo>
                <a:lnTo>
                  <a:pt x="509" y="81"/>
                </a:lnTo>
                <a:lnTo>
                  <a:pt x="509" y="83"/>
                </a:lnTo>
                <a:lnTo>
                  <a:pt x="509" y="83"/>
                </a:lnTo>
                <a:lnTo>
                  <a:pt x="511" y="83"/>
                </a:lnTo>
                <a:lnTo>
                  <a:pt x="511" y="109"/>
                </a:lnTo>
                <a:lnTo>
                  <a:pt x="509" y="109"/>
                </a:lnTo>
                <a:lnTo>
                  <a:pt x="509" y="109"/>
                </a:lnTo>
                <a:lnTo>
                  <a:pt x="509" y="112"/>
                </a:lnTo>
                <a:lnTo>
                  <a:pt x="511" y="112"/>
                </a:lnTo>
                <a:lnTo>
                  <a:pt x="509" y="114"/>
                </a:lnTo>
                <a:lnTo>
                  <a:pt x="506" y="119"/>
                </a:lnTo>
                <a:lnTo>
                  <a:pt x="506" y="119"/>
                </a:lnTo>
                <a:lnTo>
                  <a:pt x="506" y="126"/>
                </a:lnTo>
                <a:lnTo>
                  <a:pt x="506" y="157"/>
                </a:lnTo>
                <a:lnTo>
                  <a:pt x="504" y="157"/>
                </a:lnTo>
                <a:lnTo>
                  <a:pt x="504" y="162"/>
                </a:lnTo>
                <a:lnTo>
                  <a:pt x="504" y="162"/>
                </a:lnTo>
                <a:lnTo>
                  <a:pt x="504" y="181"/>
                </a:lnTo>
                <a:lnTo>
                  <a:pt x="504" y="181"/>
                </a:lnTo>
                <a:lnTo>
                  <a:pt x="504" y="181"/>
                </a:lnTo>
                <a:lnTo>
                  <a:pt x="504" y="159"/>
                </a:lnTo>
                <a:lnTo>
                  <a:pt x="468" y="159"/>
                </a:lnTo>
                <a:lnTo>
                  <a:pt x="468" y="183"/>
                </a:lnTo>
                <a:lnTo>
                  <a:pt x="464" y="217"/>
                </a:lnTo>
                <a:lnTo>
                  <a:pt x="464" y="221"/>
                </a:lnTo>
                <a:lnTo>
                  <a:pt x="461" y="221"/>
                </a:lnTo>
                <a:lnTo>
                  <a:pt x="461" y="217"/>
                </a:lnTo>
                <a:lnTo>
                  <a:pt x="461" y="217"/>
                </a:lnTo>
                <a:lnTo>
                  <a:pt x="461" y="133"/>
                </a:lnTo>
                <a:lnTo>
                  <a:pt x="464" y="133"/>
                </a:lnTo>
                <a:lnTo>
                  <a:pt x="464" y="126"/>
                </a:lnTo>
                <a:lnTo>
                  <a:pt x="461" y="121"/>
                </a:lnTo>
                <a:lnTo>
                  <a:pt x="454" y="121"/>
                </a:lnTo>
                <a:lnTo>
                  <a:pt x="454" y="131"/>
                </a:lnTo>
                <a:lnTo>
                  <a:pt x="457" y="133"/>
                </a:lnTo>
                <a:lnTo>
                  <a:pt x="457" y="133"/>
                </a:lnTo>
                <a:lnTo>
                  <a:pt x="457" y="186"/>
                </a:lnTo>
                <a:lnTo>
                  <a:pt x="452" y="171"/>
                </a:lnTo>
                <a:lnTo>
                  <a:pt x="442" y="136"/>
                </a:lnTo>
                <a:lnTo>
                  <a:pt x="442" y="114"/>
                </a:lnTo>
                <a:lnTo>
                  <a:pt x="419" y="114"/>
                </a:lnTo>
                <a:lnTo>
                  <a:pt x="419" y="136"/>
                </a:lnTo>
                <a:lnTo>
                  <a:pt x="409" y="167"/>
                </a:lnTo>
                <a:lnTo>
                  <a:pt x="407" y="167"/>
                </a:lnTo>
                <a:lnTo>
                  <a:pt x="407" y="169"/>
                </a:lnTo>
                <a:lnTo>
                  <a:pt x="407" y="133"/>
                </a:lnTo>
                <a:lnTo>
                  <a:pt x="407" y="133"/>
                </a:lnTo>
                <a:lnTo>
                  <a:pt x="407" y="124"/>
                </a:lnTo>
                <a:lnTo>
                  <a:pt x="404" y="121"/>
                </a:lnTo>
                <a:lnTo>
                  <a:pt x="397" y="121"/>
                </a:lnTo>
                <a:lnTo>
                  <a:pt x="397" y="131"/>
                </a:lnTo>
                <a:lnTo>
                  <a:pt x="400" y="133"/>
                </a:lnTo>
                <a:lnTo>
                  <a:pt x="400" y="171"/>
                </a:lnTo>
                <a:lnTo>
                  <a:pt x="397" y="171"/>
                </a:lnTo>
                <a:lnTo>
                  <a:pt x="397" y="202"/>
                </a:lnTo>
                <a:lnTo>
                  <a:pt x="397" y="205"/>
                </a:lnTo>
                <a:lnTo>
                  <a:pt x="397" y="212"/>
                </a:lnTo>
                <a:lnTo>
                  <a:pt x="397" y="212"/>
                </a:lnTo>
                <a:lnTo>
                  <a:pt x="397" y="212"/>
                </a:lnTo>
                <a:lnTo>
                  <a:pt x="376" y="212"/>
                </a:lnTo>
                <a:lnTo>
                  <a:pt x="355" y="212"/>
                </a:lnTo>
                <a:lnTo>
                  <a:pt x="345" y="212"/>
                </a:lnTo>
                <a:lnTo>
                  <a:pt x="345" y="207"/>
                </a:lnTo>
                <a:lnTo>
                  <a:pt x="345" y="171"/>
                </a:lnTo>
                <a:lnTo>
                  <a:pt x="343" y="171"/>
                </a:lnTo>
                <a:lnTo>
                  <a:pt x="338" y="171"/>
                </a:lnTo>
                <a:lnTo>
                  <a:pt x="338" y="186"/>
                </a:lnTo>
                <a:lnTo>
                  <a:pt x="336" y="183"/>
                </a:lnTo>
                <a:lnTo>
                  <a:pt x="331" y="183"/>
                </a:lnTo>
                <a:lnTo>
                  <a:pt x="312" y="183"/>
                </a:lnTo>
                <a:lnTo>
                  <a:pt x="312" y="186"/>
                </a:lnTo>
                <a:lnTo>
                  <a:pt x="307" y="202"/>
                </a:lnTo>
                <a:lnTo>
                  <a:pt x="307" y="157"/>
                </a:lnTo>
                <a:lnTo>
                  <a:pt x="303" y="157"/>
                </a:lnTo>
                <a:lnTo>
                  <a:pt x="298" y="157"/>
                </a:lnTo>
                <a:lnTo>
                  <a:pt x="296" y="174"/>
                </a:lnTo>
                <a:lnTo>
                  <a:pt x="293" y="174"/>
                </a:lnTo>
                <a:lnTo>
                  <a:pt x="288" y="174"/>
                </a:lnTo>
                <a:lnTo>
                  <a:pt x="262" y="171"/>
                </a:lnTo>
                <a:lnTo>
                  <a:pt x="262" y="176"/>
                </a:lnTo>
                <a:lnTo>
                  <a:pt x="258" y="190"/>
                </a:lnTo>
                <a:lnTo>
                  <a:pt x="255" y="190"/>
                </a:lnTo>
                <a:lnTo>
                  <a:pt x="255" y="186"/>
                </a:lnTo>
                <a:lnTo>
                  <a:pt x="253" y="193"/>
                </a:lnTo>
                <a:lnTo>
                  <a:pt x="253" y="198"/>
                </a:lnTo>
                <a:lnTo>
                  <a:pt x="243" y="221"/>
                </a:lnTo>
                <a:lnTo>
                  <a:pt x="241" y="305"/>
                </a:lnTo>
                <a:lnTo>
                  <a:pt x="239" y="305"/>
                </a:lnTo>
                <a:lnTo>
                  <a:pt x="239" y="224"/>
                </a:lnTo>
                <a:lnTo>
                  <a:pt x="236" y="221"/>
                </a:lnTo>
                <a:lnTo>
                  <a:pt x="234" y="221"/>
                </a:lnTo>
                <a:lnTo>
                  <a:pt x="234" y="169"/>
                </a:lnTo>
                <a:lnTo>
                  <a:pt x="229" y="169"/>
                </a:lnTo>
                <a:lnTo>
                  <a:pt x="229" y="131"/>
                </a:lnTo>
                <a:lnTo>
                  <a:pt x="229" y="131"/>
                </a:lnTo>
                <a:lnTo>
                  <a:pt x="227" y="40"/>
                </a:lnTo>
                <a:lnTo>
                  <a:pt x="227" y="40"/>
                </a:lnTo>
                <a:lnTo>
                  <a:pt x="227" y="38"/>
                </a:lnTo>
                <a:lnTo>
                  <a:pt x="227" y="38"/>
                </a:lnTo>
                <a:lnTo>
                  <a:pt x="227" y="38"/>
                </a:lnTo>
                <a:lnTo>
                  <a:pt x="225" y="38"/>
                </a:lnTo>
                <a:lnTo>
                  <a:pt x="225" y="35"/>
                </a:lnTo>
                <a:lnTo>
                  <a:pt x="222" y="35"/>
                </a:lnTo>
                <a:lnTo>
                  <a:pt x="222" y="33"/>
                </a:lnTo>
                <a:lnTo>
                  <a:pt x="222" y="33"/>
                </a:lnTo>
                <a:lnTo>
                  <a:pt x="217" y="28"/>
                </a:lnTo>
                <a:lnTo>
                  <a:pt x="210" y="33"/>
                </a:lnTo>
                <a:lnTo>
                  <a:pt x="210" y="33"/>
                </a:lnTo>
                <a:lnTo>
                  <a:pt x="210" y="38"/>
                </a:lnTo>
                <a:lnTo>
                  <a:pt x="161" y="38"/>
                </a:lnTo>
                <a:lnTo>
                  <a:pt x="161" y="35"/>
                </a:lnTo>
                <a:lnTo>
                  <a:pt x="156" y="35"/>
                </a:lnTo>
                <a:lnTo>
                  <a:pt x="156" y="38"/>
                </a:lnTo>
                <a:lnTo>
                  <a:pt x="156" y="38"/>
                </a:lnTo>
                <a:lnTo>
                  <a:pt x="153" y="38"/>
                </a:lnTo>
                <a:lnTo>
                  <a:pt x="153" y="38"/>
                </a:lnTo>
                <a:lnTo>
                  <a:pt x="153" y="40"/>
                </a:lnTo>
                <a:lnTo>
                  <a:pt x="153" y="40"/>
                </a:lnTo>
                <a:lnTo>
                  <a:pt x="153" y="40"/>
                </a:lnTo>
                <a:lnTo>
                  <a:pt x="153" y="43"/>
                </a:lnTo>
                <a:lnTo>
                  <a:pt x="153" y="52"/>
                </a:lnTo>
                <a:lnTo>
                  <a:pt x="151" y="52"/>
                </a:lnTo>
                <a:lnTo>
                  <a:pt x="151" y="52"/>
                </a:lnTo>
                <a:lnTo>
                  <a:pt x="151" y="52"/>
                </a:lnTo>
                <a:lnTo>
                  <a:pt x="151" y="54"/>
                </a:lnTo>
                <a:lnTo>
                  <a:pt x="151" y="54"/>
                </a:lnTo>
                <a:lnTo>
                  <a:pt x="151" y="57"/>
                </a:lnTo>
                <a:lnTo>
                  <a:pt x="151" y="128"/>
                </a:lnTo>
                <a:lnTo>
                  <a:pt x="125" y="128"/>
                </a:lnTo>
                <a:lnTo>
                  <a:pt x="125" y="116"/>
                </a:lnTo>
                <a:lnTo>
                  <a:pt x="123" y="85"/>
                </a:lnTo>
                <a:lnTo>
                  <a:pt x="118" y="0"/>
                </a:lnTo>
                <a:lnTo>
                  <a:pt x="116" y="85"/>
                </a:lnTo>
                <a:lnTo>
                  <a:pt x="113" y="116"/>
                </a:lnTo>
                <a:lnTo>
                  <a:pt x="113" y="128"/>
                </a:lnTo>
                <a:lnTo>
                  <a:pt x="87" y="128"/>
                </a:lnTo>
                <a:lnTo>
                  <a:pt x="87" y="57"/>
                </a:lnTo>
                <a:lnTo>
                  <a:pt x="87" y="54"/>
                </a:lnTo>
                <a:lnTo>
                  <a:pt x="87" y="54"/>
                </a:lnTo>
                <a:lnTo>
                  <a:pt x="87" y="52"/>
                </a:lnTo>
                <a:lnTo>
                  <a:pt x="87" y="52"/>
                </a:lnTo>
                <a:lnTo>
                  <a:pt x="87" y="52"/>
                </a:lnTo>
                <a:lnTo>
                  <a:pt x="85" y="52"/>
                </a:lnTo>
                <a:lnTo>
                  <a:pt x="85" y="43"/>
                </a:lnTo>
                <a:lnTo>
                  <a:pt x="85" y="40"/>
                </a:lnTo>
                <a:lnTo>
                  <a:pt x="85" y="40"/>
                </a:lnTo>
                <a:lnTo>
                  <a:pt x="85" y="40"/>
                </a:lnTo>
                <a:lnTo>
                  <a:pt x="85" y="38"/>
                </a:lnTo>
                <a:lnTo>
                  <a:pt x="85" y="38"/>
                </a:lnTo>
                <a:lnTo>
                  <a:pt x="85" y="38"/>
                </a:lnTo>
                <a:lnTo>
                  <a:pt x="85" y="38"/>
                </a:lnTo>
                <a:lnTo>
                  <a:pt x="85" y="35"/>
                </a:lnTo>
                <a:lnTo>
                  <a:pt x="80" y="35"/>
                </a:lnTo>
                <a:lnTo>
                  <a:pt x="80" y="35"/>
                </a:lnTo>
                <a:lnTo>
                  <a:pt x="28" y="35"/>
                </a:lnTo>
                <a:lnTo>
                  <a:pt x="28" y="33"/>
                </a:lnTo>
                <a:lnTo>
                  <a:pt x="28" y="33"/>
                </a:lnTo>
                <a:lnTo>
                  <a:pt x="23" y="26"/>
                </a:lnTo>
                <a:lnTo>
                  <a:pt x="19" y="31"/>
                </a:lnTo>
                <a:lnTo>
                  <a:pt x="19" y="31"/>
                </a:lnTo>
                <a:lnTo>
                  <a:pt x="19" y="35"/>
                </a:lnTo>
                <a:lnTo>
                  <a:pt x="14" y="35"/>
                </a:lnTo>
                <a:lnTo>
                  <a:pt x="14" y="35"/>
                </a:lnTo>
                <a:lnTo>
                  <a:pt x="11" y="35"/>
                </a:lnTo>
                <a:lnTo>
                  <a:pt x="11" y="38"/>
                </a:lnTo>
                <a:lnTo>
                  <a:pt x="11" y="38"/>
                </a:lnTo>
                <a:lnTo>
                  <a:pt x="11" y="40"/>
                </a:lnTo>
                <a:lnTo>
                  <a:pt x="11" y="40"/>
                </a:lnTo>
                <a:lnTo>
                  <a:pt x="9" y="128"/>
                </a:lnTo>
                <a:lnTo>
                  <a:pt x="9" y="128"/>
                </a:lnTo>
                <a:lnTo>
                  <a:pt x="9" y="169"/>
                </a:lnTo>
                <a:lnTo>
                  <a:pt x="7" y="169"/>
                </a:lnTo>
                <a:lnTo>
                  <a:pt x="7" y="221"/>
                </a:lnTo>
                <a:lnTo>
                  <a:pt x="4" y="221"/>
                </a:lnTo>
                <a:lnTo>
                  <a:pt x="2" y="224"/>
                </a:lnTo>
                <a:lnTo>
                  <a:pt x="0" y="305"/>
                </a:lnTo>
                <a:lnTo>
                  <a:pt x="0" y="305"/>
                </a:lnTo>
                <a:lnTo>
                  <a:pt x="0" y="403"/>
                </a:lnTo>
                <a:lnTo>
                  <a:pt x="776" y="403"/>
                </a:lnTo>
                <a:lnTo>
                  <a:pt x="776" y="305"/>
                </a:lnTo>
                <a:close/>
              </a:path>
            </a:pathLst>
          </a:custGeom>
          <a:solidFill>
            <a:srgbClr val="1B3A4D"/>
          </a:solidFill>
          <a:ln>
            <a:noFill/>
          </a:ln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350"/>
          </a:p>
        </p:txBody>
      </p:sp>
      <p:sp>
        <p:nvSpPr>
          <p:cNvPr id="12" name="Freeform 3760"/>
          <p:cNvSpPr>
            <a:spLocks noEditPoints="1"/>
          </p:cNvSpPr>
          <p:nvPr userDrawn="1"/>
        </p:nvSpPr>
        <p:spPr bwMode="auto">
          <a:xfrm>
            <a:off x="4247151" y="1769752"/>
            <a:ext cx="2230216" cy="3161475"/>
          </a:xfrm>
          <a:custGeom>
            <a:avLst/>
            <a:gdLst>
              <a:gd name="T0" fmla="*/ 261 w 274"/>
              <a:gd name="T1" fmla="*/ 213 h 289"/>
              <a:gd name="T2" fmla="*/ 259 w 274"/>
              <a:gd name="T3" fmla="*/ 192 h 289"/>
              <a:gd name="T4" fmla="*/ 263 w 274"/>
              <a:gd name="T5" fmla="*/ 167 h 289"/>
              <a:gd name="T6" fmla="*/ 257 w 274"/>
              <a:gd name="T7" fmla="*/ 163 h 289"/>
              <a:gd name="T8" fmla="*/ 250 w 274"/>
              <a:gd name="T9" fmla="*/ 162 h 289"/>
              <a:gd name="T10" fmla="*/ 244 w 274"/>
              <a:gd name="T11" fmla="*/ 162 h 289"/>
              <a:gd name="T12" fmla="*/ 237 w 274"/>
              <a:gd name="T13" fmla="*/ 163 h 289"/>
              <a:gd name="T14" fmla="*/ 232 w 274"/>
              <a:gd name="T15" fmla="*/ 163 h 289"/>
              <a:gd name="T16" fmla="*/ 226 w 274"/>
              <a:gd name="T17" fmla="*/ 162 h 289"/>
              <a:gd name="T18" fmla="*/ 218 w 274"/>
              <a:gd name="T19" fmla="*/ 162 h 289"/>
              <a:gd name="T20" fmla="*/ 210 w 274"/>
              <a:gd name="T21" fmla="*/ 162 h 289"/>
              <a:gd name="T22" fmla="*/ 204 w 274"/>
              <a:gd name="T23" fmla="*/ 162 h 289"/>
              <a:gd name="T24" fmla="*/ 197 w 274"/>
              <a:gd name="T25" fmla="*/ 162 h 289"/>
              <a:gd name="T26" fmla="*/ 191 w 274"/>
              <a:gd name="T27" fmla="*/ 161 h 289"/>
              <a:gd name="T28" fmla="*/ 184 w 274"/>
              <a:gd name="T29" fmla="*/ 162 h 289"/>
              <a:gd name="T30" fmla="*/ 177 w 274"/>
              <a:gd name="T31" fmla="*/ 162 h 289"/>
              <a:gd name="T32" fmla="*/ 174 w 274"/>
              <a:gd name="T33" fmla="*/ 162 h 289"/>
              <a:gd name="T34" fmla="*/ 169 w 274"/>
              <a:gd name="T35" fmla="*/ 181 h 289"/>
              <a:gd name="T36" fmla="*/ 172 w 274"/>
              <a:gd name="T37" fmla="*/ 213 h 289"/>
              <a:gd name="T38" fmla="*/ 174 w 274"/>
              <a:gd name="T39" fmla="*/ 248 h 289"/>
              <a:gd name="T40" fmla="*/ 156 w 274"/>
              <a:gd name="T41" fmla="*/ 238 h 289"/>
              <a:gd name="T42" fmla="*/ 123 w 274"/>
              <a:gd name="T43" fmla="*/ 120 h 289"/>
              <a:gd name="T44" fmla="*/ 120 w 274"/>
              <a:gd name="T45" fmla="*/ 83 h 289"/>
              <a:gd name="T46" fmla="*/ 118 w 274"/>
              <a:gd name="T47" fmla="*/ 36 h 289"/>
              <a:gd name="T48" fmla="*/ 119 w 274"/>
              <a:gd name="T49" fmla="*/ 34 h 289"/>
              <a:gd name="T50" fmla="*/ 119 w 274"/>
              <a:gd name="T51" fmla="*/ 33 h 289"/>
              <a:gd name="T52" fmla="*/ 118 w 274"/>
              <a:gd name="T53" fmla="*/ 15 h 289"/>
              <a:gd name="T54" fmla="*/ 115 w 274"/>
              <a:gd name="T55" fmla="*/ 9 h 289"/>
              <a:gd name="T56" fmla="*/ 115 w 274"/>
              <a:gd name="T57" fmla="*/ 7 h 289"/>
              <a:gd name="T58" fmla="*/ 115 w 274"/>
              <a:gd name="T59" fmla="*/ 6 h 289"/>
              <a:gd name="T60" fmla="*/ 114 w 274"/>
              <a:gd name="T61" fmla="*/ 4 h 289"/>
              <a:gd name="T62" fmla="*/ 114 w 274"/>
              <a:gd name="T63" fmla="*/ 3 h 289"/>
              <a:gd name="T64" fmla="*/ 112 w 274"/>
              <a:gd name="T65" fmla="*/ 0 h 289"/>
              <a:gd name="T66" fmla="*/ 111 w 274"/>
              <a:gd name="T67" fmla="*/ 0 h 289"/>
              <a:gd name="T68" fmla="*/ 110 w 274"/>
              <a:gd name="T69" fmla="*/ 4 h 289"/>
              <a:gd name="T70" fmla="*/ 110 w 274"/>
              <a:gd name="T71" fmla="*/ 5 h 289"/>
              <a:gd name="T72" fmla="*/ 109 w 274"/>
              <a:gd name="T73" fmla="*/ 7 h 289"/>
              <a:gd name="T74" fmla="*/ 109 w 274"/>
              <a:gd name="T75" fmla="*/ 9 h 289"/>
              <a:gd name="T76" fmla="*/ 109 w 274"/>
              <a:gd name="T77" fmla="*/ 9 h 289"/>
              <a:gd name="T78" fmla="*/ 106 w 274"/>
              <a:gd name="T79" fmla="*/ 17 h 289"/>
              <a:gd name="T80" fmla="*/ 104 w 274"/>
              <a:gd name="T81" fmla="*/ 31 h 289"/>
              <a:gd name="T82" fmla="*/ 105 w 274"/>
              <a:gd name="T83" fmla="*/ 33 h 289"/>
              <a:gd name="T84" fmla="*/ 106 w 274"/>
              <a:gd name="T85" fmla="*/ 35 h 289"/>
              <a:gd name="T86" fmla="*/ 106 w 274"/>
              <a:gd name="T87" fmla="*/ 38 h 289"/>
              <a:gd name="T88" fmla="*/ 99 w 274"/>
              <a:gd name="T89" fmla="*/ 119 h 289"/>
              <a:gd name="T90" fmla="*/ 91 w 274"/>
              <a:gd name="T91" fmla="*/ 170 h 289"/>
              <a:gd name="T92" fmla="*/ 77 w 274"/>
              <a:gd name="T93" fmla="*/ 208 h 289"/>
              <a:gd name="T94" fmla="*/ 72 w 274"/>
              <a:gd name="T95" fmla="*/ 224 h 289"/>
              <a:gd name="T96" fmla="*/ 62 w 274"/>
              <a:gd name="T97" fmla="*/ 243 h 289"/>
              <a:gd name="T98" fmla="*/ 36 w 274"/>
              <a:gd name="T99" fmla="*/ 225 h 289"/>
              <a:gd name="T100" fmla="*/ 26 w 274"/>
              <a:gd name="T101" fmla="*/ 221 h 289"/>
              <a:gd name="T102" fmla="*/ 115 w 274"/>
              <a:gd name="T103" fmla="*/ 8 h 289"/>
              <a:gd name="T104" fmla="*/ 110 w 274"/>
              <a:gd name="T105" fmla="*/ 130 h 289"/>
              <a:gd name="T106" fmla="*/ 111 w 274"/>
              <a:gd name="T107" fmla="*/ 115 h 289"/>
              <a:gd name="T108" fmla="*/ 113 w 274"/>
              <a:gd name="T109" fmla="*/ 144 h 289"/>
              <a:gd name="T110" fmla="*/ 114 w 274"/>
              <a:gd name="T111" fmla="*/ 156 h 289"/>
              <a:gd name="T112" fmla="*/ 138 w 274"/>
              <a:gd name="T113" fmla="*/ 242 h 289"/>
              <a:gd name="T114" fmla="*/ 81 w 274"/>
              <a:gd name="T115" fmla="*/ 241 h 289"/>
              <a:gd name="T116" fmla="*/ 137 w 274"/>
              <a:gd name="T117" fmla="*/ 239 h 289"/>
              <a:gd name="T118" fmla="*/ 206 w 274"/>
              <a:gd name="T119" fmla="*/ 212 h 289"/>
              <a:gd name="T120" fmla="*/ 207 w 274"/>
              <a:gd name="T121" fmla="*/ 215 h 289"/>
              <a:gd name="T122" fmla="*/ 207 w 274"/>
              <a:gd name="T123" fmla="*/ 212 h 289"/>
              <a:gd name="T124" fmla="*/ 226 w 274"/>
              <a:gd name="T125" fmla="*/ 212 h 2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74" h="289">
                <a:moveTo>
                  <a:pt x="260" y="248"/>
                </a:moveTo>
                <a:cubicBezTo>
                  <a:pt x="260" y="245"/>
                  <a:pt x="260" y="245"/>
                  <a:pt x="260" y="245"/>
                </a:cubicBezTo>
                <a:cubicBezTo>
                  <a:pt x="260" y="244"/>
                  <a:pt x="260" y="244"/>
                  <a:pt x="260" y="244"/>
                </a:cubicBezTo>
                <a:cubicBezTo>
                  <a:pt x="259" y="244"/>
                  <a:pt x="259" y="244"/>
                  <a:pt x="259" y="244"/>
                </a:cubicBezTo>
                <a:cubicBezTo>
                  <a:pt x="259" y="215"/>
                  <a:pt x="259" y="215"/>
                  <a:pt x="259" y="215"/>
                </a:cubicBezTo>
                <a:cubicBezTo>
                  <a:pt x="259" y="215"/>
                  <a:pt x="259" y="215"/>
                  <a:pt x="259" y="215"/>
                </a:cubicBezTo>
                <a:cubicBezTo>
                  <a:pt x="259" y="215"/>
                  <a:pt x="259" y="215"/>
                  <a:pt x="259" y="215"/>
                </a:cubicBezTo>
                <a:cubicBezTo>
                  <a:pt x="259" y="214"/>
                  <a:pt x="259" y="214"/>
                  <a:pt x="259" y="214"/>
                </a:cubicBezTo>
                <a:cubicBezTo>
                  <a:pt x="259" y="213"/>
                  <a:pt x="259" y="213"/>
                  <a:pt x="259" y="213"/>
                </a:cubicBezTo>
                <a:cubicBezTo>
                  <a:pt x="260" y="213"/>
                  <a:pt x="260" y="213"/>
                  <a:pt x="260" y="213"/>
                </a:cubicBezTo>
                <a:cubicBezTo>
                  <a:pt x="260" y="213"/>
                  <a:pt x="260" y="213"/>
                  <a:pt x="260" y="213"/>
                </a:cubicBezTo>
                <a:cubicBezTo>
                  <a:pt x="260" y="213"/>
                  <a:pt x="260" y="213"/>
                  <a:pt x="260" y="213"/>
                </a:cubicBezTo>
                <a:cubicBezTo>
                  <a:pt x="260" y="213"/>
                  <a:pt x="260" y="213"/>
                  <a:pt x="260" y="213"/>
                </a:cubicBezTo>
                <a:cubicBezTo>
                  <a:pt x="260" y="213"/>
                  <a:pt x="260" y="213"/>
                  <a:pt x="260" y="213"/>
                </a:cubicBezTo>
                <a:cubicBezTo>
                  <a:pt x="260" y="213"/>
                  <a:pt x="260" y="213"/>
                  <a:pt x="260" y="213"/>
                </a:cubicBezTo>
                <a:cubicBezTo>
                  <a:pt x="260" y="213"/>
                  <a:pt x="260" y="213"/>
                  <a:pt x="260" y="213"/>
                </a:cubicBezTo>
                <a:cubicBezTo>
                  <a:pt x="261" y="213"/>
                  <a:pt x="261" y="213"/>
                  <a:pt x="261" y="213"/>
                </a:cubicBezTo>
                <a:cubicBezTo>
                  <a:pt x="261" y="213"/>
                  <a:pt x="261" y="213"/>
                  <a:pt x="261" y="213"/>
                </a:cubicBezTo>
                <a:cubicBezTo>
                  <a:pt x="261" y="213"/>
                  <a:pt x="261" y="213"/>
                  <a:pt x="261" y="213"/>
                </a:cubicBezTo>
                <a:cubicBezTo>
                  <a:pt x="261" y="213"/>
                  <a:pt x="261" y="213"/>
                  <a:pt x="261" y="213"/>
                </a:cubicBezTo>
                <a:cubicBezTo>
                  <a:pt x="261" y="213"/>
                  <a:pt x="261" y="213"/>
                  <a:pt x="261" y="213"/>
                </a:cubicBezTo>
                <a:cubicBezTo>
                  <a:pt x="261" y="212"/>
                  <a:pt x="261" y="212"/>
                  <a:pt x="261" y="212"/>
                </a:cubicBezTo>
                <a:cubicBezTo>
                  <a:pt x="262" y="212"/>
                  <a:pt x="262" y="212"/>
                  <a:pt x="262" y="212"/>
                </a:cubicBezTo>
                <a:cubicBezTo>
                  <a:pt x="262" y="212"/>
                  <a:pt x="262" y="212"/>
                  <a:pt x="262" y="212"/>
                </a:cubicBezTo>
                <a:cubicBezTo>
                  <a:pt x="259" y="212"/>
                  <a:pt x="259" y="212"/>
                  <a:pt x="259" y="212"/>
                </a:cubicBezTo>
                <a:cubicBezTo>
                  <a:pt x="259" y="196"/>
                  <a:pt x="259" y="196"/>
                  <a:pt x="259" y="196"/>
                </a:cubicBezTo>
                <a:cubicBezTo>
                  <a:pt x="259" y="196"/>
                  <a:pt x="259" y="196"/>
                  <a:pt x="259" y="196"/>
                </a:cubicBezTo>
                <a:cubicBezTo>
                  <a:pt x="259" y="196"/>
                  <a:pt x="259" y="196"/>
                  <a:pt x="259" y="196"/>
                </a:cubicBezTo>
                <a:cubicBezTo>
                  <a:pt x="259" y="194"/>
                  <a:pt x="259" y="194"/>
                  <a:pt x="259" y="194"/>
                </a:cubicBezTo>
                <a:cubicBezTo>
                  <a:pt x="260" y="194"/>
                  <a:pt x="260" y="194"/>
                  <a:pt x="260" y="194"/>
                </a:cubicBezTo>
                <a:cubicBezTo>
                  <a:pt x="260" y="194"/>
                  <a:pt x="260" y="194"/>
                  <a:pt x="260" y="194"/>
                </a:cubicBezTo>
                <a:cubicBezTo>
                  <a:pt x="260" y="193"/>
                  <a:pt x="260" y="193"/>
                  <a:pt x="260" y="193"/>
                </a:cubicBezTo>
                <a:cubicBezTo>
                  <a:pt x="261" y="193"/>
                  <a:pt x="261" y="193"/>
                  <a:pt x="261" y="193"/>
                </a:cubicBezTo>
                <a:cubicBezTo>
                  <a:pt x="261" y="193"/>
                  <a:pt x="261" y="193"/>
                  <a:pt x="261" y="193"/>
                </a:cubicBezTo>
                <a:cubicBezTo>
                  <a:pt x="261" y="192"/>
                  <a:pt x="261" y="192"/>
                  <a:pt x="261" y="192"/>
                </a:cubicBezTo>
                <a:cubicBezTo>
                  <a:pt x="259" y="192"/>
                  <a:pt x="259" y="192"/>
                  <a:pt x="259" y="192"/>
                </a:cubicBezTo>
                <a:cubicBezTo>
                  <a:pt x="259" y="186"/>
                  <a:pt x="259" y="186"/>
                  <a:pt x="259" y="186"/>
                </a:cubicBezTo>
                <a:cubicBezTo>
                  <a:pt x="259" y="185"/>
                  <a:pt x="259" y="185"/>
                  <a:pt x="259" y="185"/>
                </a:cubicBezTo>
                <a:cubicBezTo>
                  <a:pt x="264" y="182"/>
                  <a:pt x="264" y="182"/>
                  <a:pt x="264" y="182"/>
                </a:cubicBezTo>
                <a:cubicBezTo>
                  <a:pt x="264" y="181"/>
                  <a:pt x="264" y="181"/>
                  <a:pt x="264" y="181"/>
                </a:cubicBezTo>
                <a:cubicBezTo>
                  <a:pt x="265" y="180"/>
                  <a:pt x="265" y="180"/>
                  <a:pt x="265" y="180"/>
                </a:cubicBezTo>
                <a:cubicBezTo>
                  <a:pt x="265" y="180"/>
                  <a:pt x="265" y="180"/>
                  <a:pt x="265" y="180"/>
                </a:cubicBezTo>
                <a:cubicBezTo>
                  <a:pt x="265" y="179"/>
                  <a:pt x="265" y="179"/>
                  <a:pt x="265" y="179"/>
                </a:cubicBezTo>
                <a:cubicBezTo>
                  <a:pt x="265" y="178"/>
                  <a:pt x="265" y="178"/>
                  <a:pt x="265" y="178"/>
                </a:cubicBezTo>
                <a:cubicBezTo>
                  <a:pt x="266" y="177"/>
                  <a:pt x="266" y="177"/>
                  <a:pt x="266" y="177"/>
                </a:cubicBezTo>
                <a:cubicBezTo>
                  <a:pt x="266" y="177"/>
                  <a:pt x="266" y="177"/>
                  <a:pt x="266" y="177"/>
                </a:cubicBezTo>
                <a:cubicBezTo>
                  <a:pt x="266" y="176"/>
                  <a:pt x="266" y="176"/>
                  <a:pt x="266" y="176"/>
                </a:cubicBezTo>
                <a:cubicBezTo>
                  <a:pt x="266" y="176"/>
                  <a:pt x="266" y="176"/>
                  <a:pt x="266" y="176"/>
                </a:cubicBezTo>
                <a:cubicBezTo>
                  <a:pt x="260" y="176"/>
                  <a:pt x="260" y="176"/>
                  <a:pt x="260" y="176"/>
                </a:cubicBezTo>
                <a:cubicBezTo>
                  <a:pt x="260" y="169"/>
                  <a:pt x="260" y="169"/>
                  <a:pt x="260" y="169"/>
                </a:cubicBezTo>
                <a:cubicBezTo>
                  <a:pt x="261" y="168"/>
                  <a:pt x="261" y="168"/>
                  <a:pt x="261" y="168"/>
                </a:cubicBezTo>
                <a:cubicBezTo>
                  <a:pt x="261" y="168"/>
                  <a:pt x="261" y="168"/>
                  <a:pt x="261" y="168"/>
                </a:cubicBezTo>
                <a:cubicBezTo>
                  <a:pt x="262" y="167"/>
                  <a:pt x="262" y="167"/>
                  <a:pt x="262" y="167"/>
                </a:cubicBezTo>
                <a:cubicBezTo>
                  <a:pt x="263" y="167"/>
                  <a:pt x="263" y="167"/>
                  <a:pt x="263" y="167"/>
                </a:cubicBezTo>
                <a:cubicBezTo>
                  <a:pt x="263" y="166"/>
                  <a:pt x="263" y="166"/>
                  <a:pt x="263" y="166"/>
                </a:cubicBezTo>
                <a:cubicBezTo>
                  <a:pt x="259" y="166"/>
                  <a:pt x="259" y="166"/>
                  <a:pt x="259" y="166"/>
                </a:cubicBezTo>
                <a:cubicBezTo>
                  <a:pt x="259" y="163"/>
                  <a:pt x="259" y="163"/>
                  <a:pt x="259" y="163"/>
                </a:cubicBezTo>
                <a:cubicBezTo>
                  <a:pt x="259" y="163"/>
                  <a:pt x="259" y="163"/>
                  <a:pt x="259" y="163"/>
                </a:cubicBezTo>
                <a:cubicBezTo>
                  <a:pt x="259" y="163"/>
                  <a:pt x="259" y="163"/>
                  <a:pt x="259" y="163"/>
                </a:cubicBezTo>
                <a:cubicBezTo>
                  <a:pt x="259" y="163"/>
                  <a:pt x="259" y="163"/>
                  <a:pt x="259" y="163"/>
                </a:cubicBezTo>
                <a:cubicBezTo>
                  <a:pt x="259" y="163"/>
                  <a:pt x="259" y="163"/>
                  <a:pt x="259" y="163"/>
                </a:cubicBezTo>
                <a:cubicBezTo>
                  <a:pt x="259" y="163"/>
                  <a:pt x="259" y="163"/>
                  <a:pt x="259" y="163"/>
                </a:cubicBezTo>
                <a:cubicBezTo>
                  <a:pt x="259" y="163"/>
                  <a:pt x="259" y="163"/>
                  <a:pt x="259" y="163"/>
                </a:cubicBezTo>
                <a:cubicBezTo>
                  <a:pt x="259" y="162"/>
                  <a:pt x="259" y="162"/>
                  <a:pt x="259" y="162"/>
                </a:cubicBezTo>
                <a:cubicBezTo>
                  <a:pt x="259" y="162"/>
                  <a:pt x="259" y="162"/>
                  <a:pt x="259" y="162"/>
                </a:cubicBezTo>
                <a:cubicBezTo>
                  <a:pt x="258" y="162"/>
                  <a:pt x="258" y="162"/>
                  <a:pt x="258" y="162"/>
                </a:cubicBezTo>
                <a:cubicBezTo>
                  <a:pt x="258" y="162"/>
                  <a:pt x="258" y="162"/>
                  <a:pt x="258" y="162"/>
                </a:cubicBezTo>
                <a:cubicBezTo>
                  <a:pt x="258" y="162"/>
                  <a:pt x="258" y="162"/>
                  <a:pt x="258" y="162"/>
                </a:cubicBezTo>
                <a:cubicBezTo>
                  <a:pt x="258" y="162"/>
                  <a:pt x="258" y="162"/>
                  <a:pt x="258" y="162"/>
                </a:cubicBezTo>
                <a:cubicBezTo>
                  <a:pt x="258" y="162"/>
                  <a:pt x="258" y="162"/>
                  <a:pt x="258" y="162"/>
                </a:cubicBezTo>
                <a:cubicBezTo>
                  <a:pt x="257" y="162"/>
                  <a:pt x="257" y="162"/>
                  <a:pt x="257" y="162"/>
                </a:cubicBezTo>
                <a:cubicBezTo>
                  <a:pt x="257" y="163"/>
                  <a:pt x="257" y="163"/>
                  <a:pt x="257" y="163"/>
                </a:cubicBezTo>
                <a:cubicBezTo>
                  <a:pt x="257" y="163"/>
                  <a:pt x="257" y="163"/>
                  <a:pt x="257" y="163"/>
                </a:cubicBezTo>
                <a:cubicBezTo>
                  <a:pt x="257" y="163"/>
                  <a:pt x="257" y="163"/>
                  <a:pt x="257" y="163"/>
                </a:cubicBezTo>
                <a:cubicBezTo>
                  <a:pt x="256" y="163"/>
                  <a:pt x="256" y="163"/>
                  <a:pt x="256" y="163"/>
                </a:cubicBezTo>
                <a:cubicBezTo>
                  <a:pt x="256" y="162"/>
                  <a:pt x="256" y="162"/>
                  <a:pt x="256" y="162"/>
                </a:cubicBezTo>
                <a:cubicBezTo>
                  <a:pt x="255" y="162"/>
                  <a:pt x="255" y="162"/>
                  <a:pt x="255" y="162"/>
                </a:cubicBezTo>
                <a:cubicBezTo>
                  <a:pt x="254" y="163"/>
                  <a:pt x="254" y="163"/>
                  <a:pt x="254" y="163"/>
                </a:cubicBezTo>
                <a:cubicBezTo>
                  <a:pt x="254" y="163"/>
                  <a:pt x="254" y="163"/>
                  <a:pt x="254" y="163"/>
                </a:cubicBezTo>
                <a:cubicBezTo>
                  <a:pt x="253" y="162"/>
                  <a:pt x="253" y="162"/>
                  <a:pt x="253" y="162"/>
                </a:cubicBezTo>
                <a:cubicBezTo>
                  <a:pt x="253" y="162"/>
                  <a:pt x="253" y="162"/>
                  <a:pt x="253" y="162"/>
                </a:cubicBezTo>
                <a:cubicBezTo>
                  <a:pt x="252" y="163"/>
                  <a:pt x="252" y="163"/>
                  <a:pt x="252" y="163"/>
                </a:cubicBezTo>
                <a:cubicBezTo>
                  <a:pt x="252" y="163"/>
                  <a:pt x="252" y="163"/>
                  <a:pt x="252" y="163"/>
                </a:cubicBezTo>
                <a:cubicBezTo>
                  <a:pt x="252" y="163"/>
                  <a:pt x="252" y="163"/>
                  <a:pt x="252" y="163"/>
                </a:cubicBezTo>
                <a:cubicBezTo>
                  <a:pt x="251" y="162"/>
                  <a:pt x="251" y="162"/>
                  <a:pt x="251" y="162"/>
                </a:cubicBezTo>
                <a:cubicBezTo>
                  <a:pt x="251" y="162"/>
                  <a:pt x="251" y="162"/>
                  <a:pt x="251" y="162"/>
                </a:cubicBezTo>
                <a:cubicBezTo>
                  <a:pt x="251" y="162"/>
                  <a:pt x="251" y="162"/>
                  <a:pt x="251" y="162"/>
                </a:cubicBezTo>
                <a:cubicBezTo>
                  <a:pt x="251" y="162"/>
                  <a:pt x="251" y="162"/>
                  <a:pt x="251" y="162"/>
                </a:cubicBezTo>
                <a:cubicBezTo>
                  <a:pt x="251" y="162"/>
                  <a:pt x="251" y="162"/>
                  <a:pt x="251" y="162"/>
                </a:cubicBezTo>
                <a:cubicBezTo>
                  <a:pt x="250" y="162"/>
                  <a:pt x="250" y="162"/>
                  <a:pt x="250" y="162"/>
                </a:cubicBezTo>
                <a:cubicBezTo>
                  <a:pt x="250" y="162"/>
                  <a:pt x="250" y="162"/>
                  <a:pt x="250" y="162"/>
                </a:cubicBezTo>
                <a:cubicBezTo>
                  <a:pt x="250" y="162"/>
                  <a:pt x="250" y="162"/>
                  <a:pt x="250" y="162"/>
                </a:cubicBezTo>
                <a:cubicBezTo>
                  <a:pt x="250" y="162"/>
                  <a:pt x="250" y="162"/>
                  <a:pt x="250" y="162"/>
                </a:cubicBezTo>
                <a:cubicBezTo>
                  <a:pt x="250" y="163"/>
                  <a:pt x="250" y="163"/>
                  <a:pt x="250" y="163"/>
                </a:cubicBezTo>
                <a:cubicBezTo>
                  <a:pt x="249" y="163"/>
                  <a:pt x="249" y="163"/>
                  <a:pt x="249" y="163"/>
                </a:cubicBezTo>
                <a:cubicBezTo>
                  <a:pt x="249" y="163"/>
                  <a:pt x="249" y="163"/>
                  <a:pt x="249" y="163"/>
                </a:cubicBezTo>
                <a:cubicBezTo>
                  <a:pt x="248" y="162"/>
                  <a:pt x="248" y="162"/>
                  <a:pt x="248" y="162"/>
                </a:cubicBezTo>
                <a:cubicBezTo>
                  <a:pt x="248" y="162"/>
                  <a:pt x="248" y="162"/>
                  <a:pt x="248" y="162"/>
                </a:cubicBezTo>
                <a:cubicBezTo>
                  <a:pt x="247" y="163"/>
                  <a:pt x="247" y="163"/>
                  <a:pt x="247" y="163"/>
                </a:cubicBezTo>
                <a:cubicBezTo>
                  <a:pt x="247" y="163"/>
                  <a:pt x="247" y="163"/>
                  <a:pt x="247" y="163"/>
                </a:cubicBezTo>
                <a:cubicBezTo>
                  <a:pt x="246" y="162"/>
                  <a:pt x="246" y="162"/>
                  <a:pt x="246" y="162"/>
                </a:cubicBezTo>
                <a:cubicBezTo>
                  <a:pt x="245" y="162"/>
                  <a:pt x="245" y="162"/>
                  <a:pt x="245" y="162"/>
                </a:cubicBezTo>
                <a:cubicBezTo>
                  <a:pt x="245" y="163"/>
                  <a:pt x="245" y="163"/>
                  <a:pt x="245" y="163"/>
                </a:cubicBezTo>
                <a:cubicBezTo>
                  <a:pt x="244" y="163"/>
                  <a:pt x="244" y="163"/>
                  <a:pt x="244" y="163"/>
                </a:cubicBezTo>
                <a:cubicBezTo>
                  <a:pt x="244" y="163"/>
                  <a:pt x="244" y="163"/>
                  <a:pt x="244" y="163"/>
                </a:cubicBezTo>
                <a:cubicBezTo>
                  <a:pt x="244" y="162"/>
                  <a:pt x="244" y="162"/>
                  <a:pt x="244" y="162"/>
                </a:cubicBezTo>
                <a:cubicBezTo>
                  <a:pt x="244" y="162"/>
                  <a:pt x="244" y="162"/>
                  <a:pt x="244" y="162"/>
                </a:cubicBezTo>
                <a:cubicBezTo>
                  <a:pt x="244" y="162"/>
                  <a:pt x="244" y="162"/>
                  <a:pt x="244" y="162"/>
                </a:cubicBezTo>
                <a:cubicBezTo>
                  <a:pt x="243" y="162"/>
                  <a:pt x="243" y="162"/>
                  <a:pt x="243" y="162"/>
                </a:cubicBezTo>
                <a:cubicBezTo>
                  <a:pt x="243" y="162"/>
                  <a:pt x="243" y="162"/>
                  <a:pt x="243" y="162"/>
                </a:cubicBezTo>
                <a:cubicBezTo>
                  <a:pt x="243" y="162"/>
                  <a:pt x="243" y="162"/>
                  <a:pt x="243" y="162"/>
                </a:cubicBezTo>
                <a:cubicBezTo>
                  <a:pt x="243" y="162"/>
                  <a:pt x="243" y="162"/>
                  <a:pt x="243" y="162"/>
                </a:cubicBezTo>
                <a:cubicBezTo>
                  <a:pt x="242" y="162"/>
                  <a:pt x="242" y="162"/>
                  <a:pt x="242" y="162"/>
                </a:cubicBezTo>
                <a:cubicBezTo>
                  <a:pt x="242" y="162"/>
                  <a:pt x="242" y="162"/>
                  <a:pt x="242" y="162"/>
                </a:cubicBezTo>
                <a:cubicBezTo>
                  <a:pt x="242" y="162"/>
                  <a:pt x="242" y="162"/>
                  <a:pt x="242" y="162"/>
                </a:cubicBezTo>
                <a:cubicBezTo>
                  <a:pt x="242" y="163"/>
                  <a:pt x="242" y="163"/>
                  <a:pt x="242" y="163"/>
                </a:cubicBezTo>
                <a:cubicBezTo>
                  <a:pt x="241" y="163"/>
                  <a:pt x="241" y="163"/>
                  <a:pt x="241" y="163"/>
                </a:cubicBezTo>
                <a:cubicBezTo>
                  <a:pt x="241" y="162"/>
                  <a:pt x="241" y="162"/>
                  <a:pt x="241" y="162"/>
                </a:cubicBezTo>
                <a:cubicBezTo>
                  <a:pt x="240" y="162"/>
                  <a:pt x="240" y="162"/>
                  <a:pt x="240" y="162"/>
                </a:cubicBezTo>
                <a:cubicBezTo>
                  <a:pt x="240" y="163"/>
                  <a:pt x="240" y="163"/>
                  <a:pt x="240" y="163"/>
                </a:cubicBezTo>
                <a:cubicBezTo>
                  <a:pt x="239" y="163"/>
                  <a:pt x="239" y="163"/>
                  <a:pt x="239" y="163"/>
                </a:cubicBezTo>
                <a:cubicBezTo>
                  <a:pt x="239" y="162"/>
                  <a:pt x="239" y="162"/>
                  <a:pt x="239" y="162"/>
                </a:cubicBezTo>
                <a:cubicBezTo>
                  <a:pt x="238" y="162"/>
                  <a:pt x="238" y="162"/>
                  <a:pt x="238" y="162"/>
                </a:cubicBezTo>
                <a:cubicBezTo>
                  <a:pt x="237" y="163"/>
                  <a:pt x="237" y="163"/>
                  <a:pt x="237" y="163"/>
                </a:cubicBezTo>
                <a:cubicBezTo>
                  <a:pt x="237" y="163"/>
                  <a:pt x="237" y="163"/>
                  <a:pt x="237" y="163"/>
                </a:cubicBezTo>
                <a:cubicBezTo>
                  <a:pt x="237" y="163"/>
                  <a:pt x="237" y="163"/>
                  <a:pt x="237" y="163"/>
                </a:cubicBezTo>
                <a:cubicBezTo>
                  <a:pt x="237" y="162"/>
                  <a:pt x="237" y="162"/>
                  <a:pt x="237" y="162"/>
                </a:cubicBezTo>
                <a:cubicBezTo>
                  <a:pt x="237" y="162"/>
                  <a:pt x="237" y="162"/>
                  <a:pt x="237" y="162"/>
                </a:cubicBezTo>
                <a:cubicBezTo>
                  <a:pt x="236" y="162"/>
                  <a:pt x="236" y="162"/>
                  <a:pt x="236" y="162"/>
                </a:cubicBezTo>
                <a:cubicBezTo>
                  <a:pt x="236" y="162"/>
                  <a:pt x="236" y="162"/>
                  <a:pt x="236" y="162"/>
                </a:cubicBezTo>
                <a:cubicBezTo>
                  <a:pt x="236" y="162"/>
                  <a:pt x="236" y="162"/>
                  <a:pt x="236" y="162"/>
                </a:cubicBezTo>
                <a:cubicBezTo>
                  <a:pt x="236" y="162"/>
                  <a:pt x="236" y="162"/>
                  <a:pt x="236" y="162"/>
                </a:cubicBezTo>
                <a:cubicBezTo>
                  <a:pt x="236" y="162"/>
                  <a:pt x="236" y="162"/>
                  <a:pt x="236" y="162"/>
                </a:cubicBezTo>
                <a:cubicBezTo>
                  <a:pt x="235" y="162"/>
                  <a:pt x="235" y="162"/>
                  <a:pt x="235" y="162"/>
                </a:cubicBezTo>
                <a:cubicBezTo>
                  <a:pt x="235" y="162"/>
                  <a:pt x="235" y="162"/>
                  <a:pt x="235" y="162"/>
                </a:cubicBezTo>
                <a:cubicBezTo>
                  <a:pt x="235" y="162"/>
                  <a:pt x="235" y="162"/>
                  <a:pt x="235" y="162"/>
                </a:cubicBezTo>
                <a:cubicBezTo>
                  <a:pt x="235" y="162"/>
                  <a:pt x="235" y="162"/>
                  <a:pt x="235" y="162"/>
                </a:cubicBezTo>
                <a:cubicBezTo>
                  <a:pt x="235" y="162"/>
                  <a:pt x="235" y="162"/>
                  <a:pt x="235" y="162"/>
                </a:cubicBezTo>
                <a:cubicBezTo>
                  <a:pt x="234" y="163"/>
                  <a:pt x="234" y="163"/>
                  <a:pt x="234" y="163"/>
                </a:cubicBezTo>
                <a:cubicBezTo>
                  <a:pt x="234" y="163"/>
                  <a:pt x="234" y="163"/>
                  <a:pt x="234" y="163"/>
                </a:cubicBezTo>
                <a:cubicBezTo>
                  <a:pt x="233" y="162"/>
                  <a:pt x="233" y="162"/>
                  <a:pt x="233" y="162"/>
                </a:cubicBezTo>
                <a:cubicBezTo>
                  <a:pt x="233" y="162"/>
                  <a:pt x="233" y="162"/>
                  <a:pt x="233" y="162"/>
                </a:cubicBezTo>
                <a:cubicBezTo>
                  <a:pt x="232" y="163"/>
                  <a:pt x="232" y="163"/>
                  <a:pt x="232" y="163"/>
                </a:cubicBezTo>
                <a:cubicBezTo>
                  <a:pt x="232" y="163"/>
                  <a:pt x="232" y="163"/>
                  <a:pt x="232" y="163"/>
                </a:cubicBezTo>
                <a:cubicBezTo>
                  <a:pt x="231" y="162"/>
                  <a:pt x="231" y="162"/>
                  <a:pt x="231" y="162"/>
                </a:cubicBezTo>
                <a:cubicBezTo>
                  <a:pt x="231" y="162"/>
                  <a:pt x="231" y="162"/>
                  <a:pt x="231" y="162"/>
                </a:cubicBezTo>
                <a:cubicBezTo>
                  <a:pt x="230" y="163"/>
                  <a:pt x="230" y="163"/>
                  <a:pt x="230" y="163"/>
                </a:cubicBezTo>
                <a:cubicBezTo>
                  <a:pt x="229" y="163"/>
                  <a:pt x="229" y="163"/>
                  <a:pt x="229" y="163"/>
                </a:cubicBezTo>
                <a:cubicBezTo>
                  <a:pt x="229" y="162"/>
                  <a:pt x="229" y="162"/>
                  <a:pt x="229" y="162"/>
                </a:cubicBezTo>
                <a:cubicBezTo>
                  <a:pt x="229" y="162"/>
                  <a:pt x="229" y="162"/>
                  <a:pt x="229" y="162"/>
                </a:cubicBezTo>
                <a:cubicBezTo>
                  <a:pt x="229" y="162"/>
                  <a:pt x="229" y="162"/>
                  <a:pt x="229" y="162"/>
                </a:cubicBezTo>
                <a:cubicBezTo>
                  <a:pt x="229" y="162"/>
                  <a:pt x="229" y="162"/>
                  <a:pt x="229" y="162"/>
                </a:cubicBezTo>
                <a:cubicBezTo>
                  <a:pt x="228" y="162"/>
                  <a:pt x="228" y="162"/>
                  <a:pt x="228" y="162"/>
                </a:cubicBezTo>
                <a:cubicBezTo>
                  <a:pt x="228" y="162"/>
                  <a:pt x="228" y="162"/>
                  <a:pt x="228" y="162"/>
                </a:cubicBezTo>
                <a:cubicBezTo>
                  <a:pt x="228" y="162"/>
                  <a:pt x="228" y="162"/>
                  <a:pt x="228" y="162"/>
                </a:cubicBezTo>
                <a:cubicBezTo>
                  <a:pt x="228" y="162"/>
                  <a:pt x="228" y="162"/>
                  <a:pt x="228" y="162"/>
                </a:cubicBezTo>
                <a:cubicBezTo>
                  <a:pt x="228" y="162"/>
                  <a:pt x="228" y="162"/>
                  <a:pt x="228" y="162"/>
                </a:cubicBezTo>
                <a:cubicBezTo>
                  <a:pt x="227" y="162"/>
                  <a:pt x="227" y="162"/>
                  <a:pt x="227" y="162"/>
                </a:cubicBezTo>
                <a:cubicBezTo>
                  <a:pt x="227" y="162"/>
                  <a:pt x="227" y="162"/>
                  <a:pt x="227" y="162"/>
                </a:cubicBezTo>
                <a:cubicBezTo>
                  <a:pt x="227" y="162"/>
                  <a:pt x="227" y="162"/>
                  <a:pt x="227" y="162"/>
                </a:cubicBezTo>
                <a:cubicBezTo>
                  <a:pt x="226" y="162"/>
                  <a:pt x="226" y="162"/>
                  <a:pt x="226" y="162"/>
                </a:cubicBezTo>
                <a:cubicBezTo>
                  <a:pt x="226" y="162"/>
                  <a:pt x="226" y="162"/>
                  <a:pt x="226" y="162"/>
                </a:cubicBezTo>
                <a:cubicBezTo>
                  <a:pt x="225" y="162"/>
                  <a:pt x="225" y="162"/>
                  <a:pt x="225" y="162"/>
                </a:cubicBezTo>
                <a:cubicBezTo>
                  <a:pt x="225" y="162"/>
                  <a:pt x="225" y="162"/>
                  <a:pt x="225" y="162"/>
                </a:cubicBezTo>
                <a:cubicBezTo>
                  <a:pt x="224" y="162"/>
                  <a:pt x="224" y="162"/>
                  <a:pt x="224" y="162"/>
                </a:cubicBezTo>
                <a:cubicBezTo>
                  <a:pt x="224" y="162"/>
                  <a:pt x="224" y="162"/>
                  <a:pt x="224" y="162"/>
                </a:cubicBezTo>
                <a:cubicBezTo>
                  <a:pt x="223" y="162"/>
                  <a:pt x="223" y="162"/>
                  <a:pt x="223" y="162"/>
                </a:cubicBezTo>
                <a:cubicBezTo>
                  <a:pt x="223" y="162"/>
                  <a:pt x="223" y="162"/>
                  <a:pt x="223" y="162"/>
                </a:cubicBezTo>
                <a:cubicBezTo>
                  <a:pt x="223" y="162"/>
                  <a:pt x="223" y="162"/>
                  <a:pt x="223" y="162"/>
                </a:cubicBezTo>
                <a:cubicBezTo>
                  <a:pt x="221" y="162"/>
                  <a:pt x="221" y="162"/>
                  <a:pt x="221" y="162"/>
                </a:cubicBezTo>
                <a:cubicBezTo>
                  <a:pt x="221" y="162"/>
                  <a:pt x="221" y="162"/>
                  <a:pt x="221" y="162"/>
                </a:cubicBezTo>
                <a:cubicBezTo>
                  <a:pt x="221" y="162"/>
                  <a:pt x="221" y="162"/>
                  <a:pt x="221" y="162"/>
                </a:cubicBezTo>
                <a:cubicBezTo>
                  <a:pt x="221" y="162"/>
                  <a:pt x="221" y="162"/>
                  <a:pt x="221" y="162"/>
                </a:cubicBezTo>
                <a:cubicBezTo>
                  <a:pt x="220" y="162"/>
                  <a:pt x="220" y="162"/>
                  <a:pt x="220" y="162"/>
                </a:cubicBezTo>
                <a:cubicBezTo>
                  <a:pt x="220" y="162"/>
                  <a:pt x="220" y="162"/>
                  <a:pt x="220" y="162"/>
                </a:cubicBezTo>
                <a:cubicBezTo>
                  <a:pt x="220" y="162"/>
                  <a:pt x="220" y="162"/>
                  <a:pt x="220" y="162"/>
                </a:cubicBezTo>
                <a:cubicBezTo>
                  <a:pt x="219" y="162"/>
                  <a:pt x="219" y="162"/>
                  <a:pt x="219" y="162"/>
                </a:cubicBezTo>
                <a:cubicBezTo>
                  <a:pt x="218" y="162"/>
                  <a:pt x="218" y="162"/>
                  <a:pt x="218" y="162"/>
                </a:cubicBezTo>
                <a:cubicBezTo>
                  <a:pt x="218" y="162"/>
                  <a:pt x="218" y="162"/>
                  <a:pt x="218" y="162"/>
                </a:cubicBezTo>
                <a:cubicBezTo>
                  <a:pt x="218" y="162"/>
                  <a:pt x="218" y="162"/>
                  <a:pt x="218" y="162"/>
                </a:cubicBezTo>
                <a:cubicBezTo>
                  <a:pt x="218" y="162"/>
                  <a:pt x="218" y="162"/>
                  <a:pt x="218" y="162"/>
                </a:cubicBezTo>
                <a:cubicBezTo>
                  <a:pt x="216" y="162"/>
                  <a:pt x="216" y="162"/>
                  <a:pt x="216" y="162"/>
                </a:cubicBezTo>
                <a:cubicBezTo>
                  <a:pt x="216" y="162"/>
                  <a:pt x="216" y="162"/>
                  <a:pt x="216" y="162"/>
                </a:cubicBezTo>
                <a:cubicBezTo>
                  <a:pt x="216" y="162"/>
                  <a:pt x="216" y="162"/>
                  <a:pt x="216" y="162"/>
                </a:cubicBezTo>
                <a:cubicBezTo>
                  <a:pt x="215" y="162"/>
                  <a:pt x="215" y="162"/>
                  <a:pt x="215" y="162"/>
                </a:cubicBezTo>
                <a:cubicBezTo>
                  <a:pt x="215" y="162"/>
                  <a:pt x="215" y="162"/>
                  <a:pt x="215" y="162"/>
                </a:cubicBezTo>
                <a:cubicBezTo>
                  <a:pt x="214" y="162"/>
                  <a:pt x="214" y="162"/>
                  <a:pt x="214" y="162"/>
                </a:cubicBezTo>
                <a:cubicBezTo>
                  <a:pt x="214" y="162"/>
                  <a:pt x="214" y="162"/>
                  <a:pt x="214" y="162"/>
                </a:cubicBezTo>
                <a:cubicBezTo>
                  <a:pt x="213" y="162"/>
                  <a:pt x="213" y="162"/>
                  <a:pt x="213" y="162"/>
                </a:cubicBezTo>
                <a:cubicBezTo>
                  <a:pt x="213" y="162"/>
                  <a:pt x="213" y="162"/>
                  <a:pt x="213" y="162"/>
                </a:cubicBezTo>
                <a:cubicBezTo>
                  <a:pt x="213" y="162"/>
                  <a:pt x="213" y="162"/>
                  <a:pt x="213" y="162"/>
                </a:cubicBezTo>
                <a:cubicBezTo>
                  <a:pt x="213" y="162"/>
                  <a:pt x="213" y="162"/>
                  <a:pt x="213" y="162"/>
                </a:cubicBezTo>
                <a:cubicBezTo>
                  <a:pt x="212" y="162"/>
                  <a:pt x="212" y="162"/>
                  <a:pt x="212" y="162"/>
                </a:cubicBezTo>
                <a:cubicBezTo>
                  <a:pt x="211" y="162"/>
                  <a:pt x="211" y="162"/>
                  <a:pt x="211" y="162"/>
                </a:cubicBezTo>
                <a:cubicBezTo>
                  <a:pt x="211" y="162"/>
                  <a:pt x="211" y="162"/>
                  <a:pt x="211" y="162"/>
                </a:cubicBezTo>
                <a:cubicBezTo>
                  <a:pt x="211" y="162"/>
                  <a:pt x="211" y="162"/>
                  <a:pt x="211" y="162"/>
                </a:cubicBezTo>
                <a:cubicBezTo>
                  <a:pt x="210" y="162"/>
                  <a:pt x="210" y="162"/>
                  <a:pt x="210" y="162"/>
                </a:cubicBezTo>
                <a:cubicBezTo>
                  <a:pt x="210" y="162"/>
                  <a:pt x="210" y="162"/>
                  <a:pt x="210" y="162"/>
                </a:cubicBezTo>
                <a:cubicBezTo>
                  <a:pt x="209" y="162"/>
                  <a:pt x="209" y="162"/>
                  <a:pt x="209" y="162"/>
                </a:cubicBezTo>
                <a:cubicBezTo>
                  <a:pt x="209" y="162"/>
                  <a:pt x="209" y="162"/>
                  <a:pt x="209" y="162"/>
                </a:cubicBezTo>
                <a:cubicBezTo>
                  <a:pt x="208" y="162"/>
                  <a:pt x="208" y="162"/>
                  <a:pt x="208" y="162"/>
                </a:cubicBezTo>
                <a:cubicBezTo>
                  <a:pt x="207" y="162"/>
                  <a:pt x="207" y="162"/>
                  <a:pt x="207" y="162"/>
                </a:cubicBezTo>
                <a:cubicBezTo>
                  <a:pt x="207" y="162"/>
                  <a:pt x="207" y="162"/>
                  <a:pt x="207" y="162"/>
                </a:cubicBezTo>
                <a:cubicBezTo>
                  <a:pt x="207" y="162"/>
                  <a:pt x="207" y="162"/>
                  <a:pt x="207" y="162"/>
                </a:cubicBezTo>
                <a:cubicBezTo>
                  <a:pt x="206" y="162"/>
                  <a:pt x="206" y="162"/>
                  <a:pt x="206" y="162"/>
                </a:cubicBezTo>
                <a:cubicBezTo>
                  <a:pt x="206" y="162"/>
                  <a:pt x="206" y="162"/>
                  <a:pt x="206" y="162"/>
                </a:cubicBezTo>
                <a:cubicBezTo>
                  <a:pt x="206" y="162"/>
                  <a:pt x="206" y="162"/>
                  <a:pt x="206" y="162"/>
                </a:cubicBezTo>
                <a:cubicBezTo>
                  <a:pt x="206" y="162"/>
                  <a:pt x="206" y="162"/>
                  <a:pt x="206" y="162"/>
                </a:cubicBezTo>
                <a:cubicBezTo>
                  <a:pt x="206" y="162"/>
                  <a:pt x="206" y="162"/>
                  <a:pt x="206" y="162"/>
                </a:cubicBezTo>
                <a:cubicBezTo>
                  <a:pt x="205" y="162"/>
                  <a:pt x="205" y="162"/>
                  <a:pt x="205" y="162"/>
                </a:cubicBezTo>
                <a:cubicBezTo>
                  <a:pt x="205" y="162"/>
                  <a:pt x="205" y="162"/>
                  <a:pt x="205" y="162"/>
                </a:cubicBezTo>
                <a:cubicBezTo>
                  <a:pt x="205" y="162"/>
                  <a:pt x="205" y="162"/>
                  <a:pt x="205" y="162"/>
                </a:cubicBezTo>
                <a:cubicBezTo>
                  <a:pt x="205" y="162"/>
                  <a:pt x="205" y="162"/>
                  <a:pt x="205" y="162"/>
                </a:cubicBezTo>
                <a:cubicBezTo>
                  <a:pt x="205" y="162"/>
                  <a:pt x="205" y="162"/>
                  <a:pt x="205" y="162"/>
                </a:cubicBezTo>
                <a:cubicBezTo>
                  <a:pt x="204" y="162"/>
                  <a:pt x="204" y="162"/>
                  <a:pt x="204" y="162"/>
                </a:cubicBezTo>
                <a:cubicBezTo>
                  <a:pt x="204" y="162"/>
                  <a:pt x="204" y="162"/>
                  <a:pt x="204" y="162"/>
                </a:cubicBezTo>
                <a:cubicBezTo>
                  <a:pt x="203" y="162"/>
                  <a:pt x="203" y="162"/>
                  <a:pt x="203" y="162"/>
                </a:cubicBezTo>
                <a:cubicBezTo>
                  <a:pt x="203" y="162"/>
                  <a:pt x="203" y="162"/>
                  <a:pt x="203" y="162"/>
                </a:cubicBezTo>
                <a:cubicBezTo>
                  <a:pt x="202" y="162"/>
                  <a:pt x="202" y="162"/>
                  <a:pt x="202" y="162"/>
                </a:cubicBezTo>
                <a:cubicBezTo>
                  <a:pt x="202" y="162"/>
                  <a:pt x="202" y="162"/>
                  <a:pt x="202" y="162"/>
                </a:cubicBezTo>
                <a:cubicBezTo>
                  <a:pt x="201" y="162"/>
                  <a:pt x="201" y="162"/>
                  <a:pt x="201" y="162"/>
                </a:cubicBezTo>
                <a:cubicBezTo>
                  <a:pt x="200" y="162"/>
                  <a:pt x="200" y="162"/>
                  <a:pt x="200" y="162"/>
                </a:cubicBezTo>
                <a:cubicBezTo>
                  <a:pt x="200" y="162"/>
                  <a:pt x="200" y="162"/>
                  <a:pt x="200" y="162"/>
                </a:cubicBezTo>
                <a:cubicBezTo>
                  <a:pt x="199" y="162"/>
                  <a:pt x="199" y="162"/>
                  <a:pt x="199" y="162"/>
                </a:cubicBezTo>
                <a:cubicBezTo>
                  <a:pt x="199" y="162"/>
                  <a:pt x="199" y="162"/>
                  <a:pt x="199" y="162"/>
                </a:cubicBezTo>
                <a:cubicBezTo>
                  <a:pt x="199" y="162"/>
                  <a:pt x="199" y="162"/>
                  <a:pt x="199" y="162"/>
                </a:cubicBezTo>
                <a:cubicBezTo>
                  <a:pt x="199" y="162"/>
                  <a:pt x="199" y="162"/>
                  <a:pt x="199" y="162"/>
                </a:cubicBezTo>
                <a:cubicBezTo>
                  <a:pt x="198" y="162"/>
                  <a:pt x="198" y="162"/>
                  <a:pt x="198" y="162"/>
                </a:cubicBezTo>
                <a:cubicBezTo>
                  <a:pt x="198" y="162"/>
                  <a:pt x="198" y="162"/>
                  <a:pt x="198" y="162"/>
                </a:cubicBezTo>
                <a:cubicBezTo>
                  <a:pt x="198" y="162"/>
                  <a:pt x="198" y="162"/>
                  <a:pt x="198" y="162"/>
                </a:cubicBezTo>
                <a:cubicBezTo>
                  <a:pt x="198" y="162"/>
                  <a:pt x="198" y="162"/>
                  <a:pt x="198" y="162"/>
                </a:cubicBezTo>
                <a:cubicBezTo>
                  <a:pt x="198" y="162"/>
                  <a:pt x="198" y="162"/>
                  <a:pt x="198" y="162"/>
                </a:cubicBezTo>
                <a:cubicBezTo>
                  <a:pt x="197" y="162"/>
                  <a:pt x="197" y="162"/>
                  <a:pt x="197" y="162"/>
                </a:cubicBezTo>
                <a:cubicBezTo>
                  <a:pt x="197" y="162"/>
                  <a:pt x="197" y="162"/>
                  <a:pt x="197" y="162"/>
                </a:cubicBezTo>
                <a:cubicBezTo>
                  <a:pt x="197" y="162"/>
                  <a:pt x="197" y="162"/>
                  <a:pt x="197" y="162"/>
                </a:cubicBezTo>
                <a:cubicBezTo>
                  <a:pt x="197" y="162"/>
                  <a:pt x="197" y="162"/>
                  <a:pt x="197" y="162"/>
                </a:cubicBezTo>
                <a:cubicBezTo>
                  <a:pt x="197" y="162"/>
                  <a:pt x="197" y="162"/>
                  <a:pt x="197" y="162"/>
                </a:cubicBezTo>
                <a:cubicBezTo>
                  <a:pt x="197" y="162"/>
                  <a:pt x="197" y="162"/>
                  <a:pt x="197" y="162"/>
                </a:cubicBezTo>
                <a:cubicBezTo>
                  <a:pt x="196" y="162"/>
                  <a:pt x="196" y="162"/>
                  <a:pt x="196" y="162"/>
                </a:cubicBezTo>
                <a:cubicBezTo>
                  <a:pt x="196" y="162"/>
                  <a:pt x="196" y="162"/>
                  <a:pt x="196" y="162"/>
                </a:cubicBezTo>
                <a:cubicBezTo>
                  <a:pt x="195" y="162"/>
                  <a:pt x="195" y="162"/>
                  <a:pt x="195" y="162"/>
                </a:cubicBezTo>
                <a:cubicBezTo>
                  <a:pt x="194" y="162"/>
                  <a:pt x="194" y="162"/>
                  <a:pt x="194" y="162"/>
                </a:cubicBezTo>
                <a:cubicBezTo>
                  <a:pt x="194" y="162"/>
                  <a:pt x="194" y="162"/>
                  <a:pt x="194" y="162"/>
                </a:cubicBezTo>
                <a:cubicBezTo>
                  <a:pt x="193" y="161"/>
                  <a:pt x="193" y="161"/>
                  <a:pt x="193" y="161"/>
                </a:cubicBezTo>
                <a:cubicBezTo>
                  <a:pt x="193" y="161"/>
                  <a:pt x="193" y="161"/>
                  <a:pt x="193" y="161"/>
                </a:cubicBezTo>
                <a:cubicBezTo>
                  <a:pt x="192" y="162"/>
                  <a:pt x="192" y="162"/>
                  <a:pt x="192" y="162"/>
                </a:cubicBezTo>
                <a:cubicBezTo>
                  <a:pt x="192" y="162"/>
                  <a:pt x="192" y="162"/>
                  <a:pt x="192" y="162"/>
                </a:cubicBezTo>
                <a:cubicBezTo>
                  <a:pt x="191" y="162"/>
                  <a:pt x="191" y="162"/>
                  <a:pt x="191" y="162"/>
                </a:cubicBezTo>
                <a:cubicBezTo>
                  <a:pt x="191" y="162"/>
                  <a:pt x="191" y="162"/>
                  <a:pt x="191" y="162"/>
                </a:cubicBezTo>
                <a:cubicBezTo>
                  <a:pt x="191" y="162"/>
                  <a:pt x="191" y="162"/>
                  <a:pt x="191" y="162"/>
                </a:cubicBezTo>
                <a:cubicBezTo>
                  <a:pt x="191" y="162"/>
                  <a:pt x="191" y="162"/>
                  <a:pt x="191" y="162"/>
                </a:cubicBezTo>
                <a:cubicBezTo>
                  <a:pt x="191" y="161"/>
                  <a:pt x="191" y="161"/>
                  <a:pt x="191" y="161"/>
                </a:cubicBezTo>
                <a:cubicBezTo>
                  <a:pt x="190" y="161"/>
                  <a:pt x="190" y="161"/>
                  <a:pt x="190" y="161"/>
                </a:cubicBezTo>
                <a:cubicBezTo>
                  <a:pt x="190" y="161"/>
                  <a:pt x="190" y="161"/>
                  <a:pt x="190" y="161"/>
                </a:cubicBezTo>
                <a:cubicBezTo>
                  <a:pt x="190" y="162"/>
                  <a:pt x="190" y="162"/>
                  <a:pt x="190" y="162"/>
                </a:cubicBezTo>
                <a:cubicBezTo>
                  <a:pt x="190" y="162"/>
                  <a:pt x="190" y="162"/>
                  <a:pt x="190" y="162"/>
                </a:cubicBezTo>
                <a:cubicBezTo>
                  <a:pt x="189" y="162"/>
                  <a:pt x="189" y="162"/>
                  <a:pt x="189" y="162"/>
                </a:cubicBezTo>
                <a:cubicBezTo>
                  <a:pt x="189" y="162"/>
                  <a:pt x="189" y="162"/>
                  <a:pt x="189" y="162"/>
                </a:cubicBezTo>
                <a:cubicBezTo>
                  <a:pt x="189" y="162"/>
                  <a:pt x="189" y="162"/>
                  <a:pt x="189" y="162"/>
                </a:cubicBezTo>
                <a:cubicBezTo>
                  <a:pt x="189" y="162"/>
                  <a:pt x="189" y="162"/>
                  <a:pt x="189" y="162"/>
                </a:cubicBezTo>
                <a:cubicBezTo>
                  <a:pt x="188" y="161"/>
                  <a:pt x="188" y="161"/>
                  <a:pt x="188" y="161"/>
                </a:cubicBezTo>
                <a:cubicBezTo>
                  <a:pt x="187" y="161"/>
                  <a:pt x="187" y="161"/>
                  <a:pt x="187" y="161"/>
                </a:cubicBezTo>
                <a:cubicBezTo>
                  <a:pt x="187" y="162"/>
                  <a:pt x="187" y="162"/>
                  <a:pt x="187" y="162"/>
                </a:cubicBezTo>
                <a:cubicBezTo>
                  <a:pt x="186" y="162"/>
                  <a:pt x="186" y="162"/>
                  <a:pt x="186" y="162"/>
                </a:cubicBezTo>
                <a:cubicBezTo>
                  <a:pt x="186" y="161"/>
                  <a:pt x="186" y="161"/>
                  <a:pt x="186" y="161"/>
                </a:cubicBezTo>
                <a:cubicBezTo>
                  <a:pt x="185" y="161"/>
                  <a:pt x="185" y="161"/>
                  <a:pt x="185" y="161"/>
                </a:cubicBezTo>
                <a:cubicBezTo>
                  <a:pt x="184" y="162"/>
                  <a:pt x="184" y="162"/>
                  <a:pt x="184" y="162"/>
                </a:cubicBezTo>
                <a:cubicBezTo>
                  <a:pt x="184" y="162"/>
                  <a:pt x="184" y="162"/>
                  <a:pt x="184" y="162"/>
                </a:cubicBezTo>
                <a:cubicBezTo>
                  <a:pt x="184" y="162"/>
                  <a:pt x="184" y="162"/>
                  <a:pt x="184" y="162"/>
                </a:cubicBezTo>
                <a:cubicBezTo>
                  <a:pt x="184" y="162"/>
                  <a:pt x="184" y="162"/>
                  <a:pt x="184" y="162"/>
                </a:cubicBezTo>
                <a:cubicBezTo>
                  <a:pt x="183" y="162"/>
                  <a:pt x="183" y="162"/>
                  <a:pt x="183" y="162"/>
                </a:cubicBezTo>
                <a:cubicBezTo>
                  <a:pt x="183" y="161"/>
                  <a:pt x="183" y="161"/>
                  <a:pt x="183" y="161"/>
                </a:cubicBezTo>
                <a:cubicBezTo>
                  <a:pt x="183" y="161"/>
                  <a:pt x="183" y="161"/>
                  <a:pt x="183" y="161"/>
                </a:cubicBezTo>
                <a:cubicBezTo>
                  <a:pt x="183" y="161"/>
                  <a:pt x="183" y="161"/>
                  <a:pt x="183" y="161"/>
                </a:cubicBezTo>
                <a:cubicBezTo>
                  <a:pt x="182" y="161"/>
                  <a:pt x="182" y="161"/>
                  <a:pt x="182" y="161"/>
                </a:cubicBezTo>
                <a:cubicBezTo>
                  <a:pt x="182" y="161"/>
                  <a:pt x="182" y="161"/>
                  <a:pt x="182" y="161"/>
                </a:cubicBezTo>
                <a:cubicBezTo>
                  <a:pt x="182" y="162"/>
                  <a:pt x="182" y="162"/>
                  <a:pt x="182" y="162"/>
                </a:cubicBezTo>
                <a:cubicBezTo>
                  <a:pt x="182" y="162"/>
                  <a:pt x="182" y="162"/>
                  <a:pt x="182" y="162"/>
                </a:cubicBezTo>
                <a:cubicBezTo>
                  <a:pt x="182" y="162"/>
                  <a:pt x="182" y="162"/>
                  <a:pt x="182" y="162"/>
                </a:cubicBezTo>
                <a:cubicBezTo>
                  <a:pt x="181" y="162"/>
                  <a:pt x="181" y="162"/>
                  <a:pt x="181" y="162"/>
                </a:cubicBezTo>
                <a:cubicBezTo>
                  <a:pt x="181" y="162"/>
                  <a:pt x="181" y="162"/>
                  <a:pt x="181" y="162"/>
                </a:cubicBezTo>
                <a:cubicBezTo>
                  <a:pt x="180" y="161"/>
                  <a:pt x="180" y="161"/>
                  <a:pt x="180" y="161"/>
                </a:cubicBezTo>
                <a:cubicBezTo>
                  <a:pt x="180" y="161"/>
                  <a:pt x="180" y="161"/>
                  <a:pt x="180" y="161"/>
                </a:cubicBezTo>
                <a:cubicBezTo>
                  <a:pt x="179" y="162"/>
                  <a:pt x="179" y="162"/>
                  <a:pt x="179" y="162"/>
                </a:cubicBezTo>
                <a:cubicBezTo>
                  <a:pt x="179" y="162"/>
                  <a:pt x="179" y="162"/>
                  <a:pt x="179" y="162"/>
                </a:cubicBezTo>
                <a:cubicBezTo>
                  <a:pt x="178" y="161"/>
                  <a:pt x="178" y="161"/>
                  <a:pt x="178" y="161"/>
                </a:cubicBezTo>
                <a:cubicBezTo>
                  <a:pt x="177" y="161"/>
                  <a:pt x="177" y="161"/>
                  <a:pt x="177" y="161"/>
                </a:cubicBezTo>
                <a:cubicBezTo>
                  <a:pt x="177" y="162"/>
                  <a:pt x="177" y="162"/>
                  <a:pt x="177" y="162"/>
                </a:cubicBezTo>
                <a:cubicBezTo>
                  <a:pt x="176" y="162"/>
                  <a:pt x="176" y="162"/>
                  <a:pt x="176" y="162"/>
                </a:cubicBezTo>
                <a:cubicBezTo>
                  <a:pt x="176" y="162"/>
                  <a:pt x="176" y="162"/>
                  <a:pt x="176" y="162"/>
                </a:cubicBezTo>
                <a:cubicBezTo>
                  <a:pt x="176" y="162"/>
                  <a:pt x="176" y="162"/>
                  <a:pt x="176" y="162"/>
                </a:cubicBezTo>
                <a:cubicBezTo>
                  <a:pt x="176" y="161"/>
                  <a:pt x="176" y="161"/>
                  <a:pt x="176" y="161"/>
                </a:cubicBezTo>
                <a:cubicBezTo>
                  <a:pt x="175" y="161"/>
                  <a:pt x="175" y="161"/>
                  <a:pt x="175" y="161"/>
                </a:cubicBezTo>
                <a:cubicBezTo>
                  <a:pt x="175" y="161"/>
                  <a:pt x="175" y="161"/>
                  <a:pt x="175" y="161"/>
                </a:cubicBezTo>
                <a:cubicBezTo>
                  <a:pt x="175" y="161"/>
                  <a:pt x="175" y="161"/>
                  <a:pt x="175" y="161"/>
                </a:cubicBezTo>
                <a:cubicBezTo>
                  <a:pt x="175" y="161"/>
                  <a:pt x="175" y="161"/>
                  <a:pt x="175" y="161"/>
                </a:cubicBezTo>
                <a:cubicBezTo>
                  <a:pt x="175" y="161"/>
                  <a:pt x="175" y="161"/>
                  <a:pt x="175" y="161"/>
                </a:cubicBezTo>
                <a:cubicBezTo>
                  <a:pt x="174" y="161"/>
                  <a:pt x="174" y="161"/>
                  <a:pt x="174" y="161"/>
                </a:cubicBezTo>
                <a:cubicBezTo>
                  <a:pt x="174" y="161"/>
                  <a:pt x="174" y="161"/>
                  <a:pt x="174" y="161"/>
                </a:cubicBezTo>
                <a:cubicBezTo>
                  <a:pt x="174" y="161"/>
                  <a:pt x="174" y="161"/>
                  <a:pt x="174" y="161"/>
                </a:cubicBezTo>
                <a:cubicBezTo>
                  <a:pt x="174" y="161"/>
                  <a:pt x="174" y="161"/>
                  <a:pt x="174" y="161"/>
                </a:cubicBezTo>
                <a:cubicBezTo>
                  <a:pt x="174" y="161"/>
                  <a:pt x="174" y="161"/>
                  <a:pt x="174" y="161"/>
                </a:cubicBezTo>
                <a:cubicBezTo>
                  <a:pt x="174" y="162"/>
                  <a:pt x="174" y="162"/>
                  <a:pt x="174" y="162"/>
                </a:cubicBezTo>
                <a:cubicBezTo>
                  <a:pt x="174" y="162"/>
                  <a:pt x="174" y="162"/>
                  <a:pt x="174" y="162"/>
                </a:cubicBezTo>
                <a:cubicBezTo>
                  <a:pt x="174" y="162"/>
                  <a:pt x="174" y="162"/>
                  <a:pt x="174" y="162"/>
                </a:cubicBezTo>
                <a:cubicBezTo>
                  <a:pt x="174" y="162"/>
                  <a:pt x="174" y="162"/>
                  <a:pt x="174" y="162"/>
                </a:cubicBezTo>
                <a:cubicBezTo>
                  <a:pt x="174" y="165"/>
                  <a:pt x="174" y="165"/>
                  <a:pt x="174" y="165"/>
                </a:cubicBezTo>
                <a:cubicBezTo>
                  <a:pt x="170" y="165"/>
                  <a:pt x="170" y="165"/>
                  <a:pt x="170" y="165"/>
                </a:cubicBezTo>
                <a:cubicBezTo>
                  <a:pt x="170" y="166"/>
                  <a:pt x="170" y="166"/>
                  <a:pt x="170" y="166"/>
                </a:cubicBezTo>
                <a:cubicBezTo>
                  <a:pt x="171" y="167"/>
                  <a:pt x="171" y="167"/>
                  <a:pt x="171" y="167"/>
                </a:cubicBezTo>
                <a:cubicBezTo>
                  <a:pt x="171" y="167"/>
                  <a:pt x="171" y="167"/>
                  <a:pt x="171" y="167"/>
                </a:cubicBezTo>
                <a:cubicBezTo>
                  <a:pt x="173" y="168"/>
                  <a:pt x="173" y="168"/>
                  <a:pt x="173" y="168"/>
                </a:cubicBezTo>
                <a:cubicBezTo>
                  <a:pt x="173" y="175"/>
                  <a:pt x="173" y="175"/>
                  <a:pt x="173" y="175"/>
                </a:cubicBezTo>
                <a:cubicBezTo>
                  <a:pt x="166" y="175"/>
                  <a:pt x="166" y="175"/>
                  <a:pt x="166" y="175"/>
                </a:cubicBezTo>
                <a:cubicBezTo>
                  <a:pt x="166" y="175"/>
                  <a:pt x="166" y="175"/>
                  <a:pt x="166" y="175"/>
                </a:cubicBezTo>
                <a:cubicBezTo>
                  <a:pt x="166" y="176"/>
                  <a:pt x="166" y="176"/>
                  <a:pt x="166" y="176"/>
                </a:cubicBezTo>
                <a:cubicBezTo>
                  <a:pt x="167" y="176"/>
                  <a:pt x="167" y="176"/>
                  <a:pt x="167" y="176"/>
                </a:cubicBezTo>
                <a:cubicBezTo>
                  <a:pt x="168" y="177"/>
                  <a:pt x="168" y="177"/>
                  <a:pt x="168" y="177"/>
                </a:cubicBezTo>
                <a:cubicBezTo>
                  <a:pt x="168" y="179"/>
                  <a:pt x="168" y="179"/>
                  <a:pt x="168" y="179"/>
                </a:cubicBezTo>
                <a:cubicBezTo>
                  <a:pt x="168" y="179"/>
                  <a:pt x="168" y="179"/>
                  <a:pt x="168" y="179"/>
                </a:cubicBezTo>
                <a:cubicBezTo>
                  <a:pt x="168" y="179"/>
                  <a:pt x="168" y="179"/>
                  <a:pt x="168" y="179"/>
                </a:cubicBezTo>
                <a:cubicBezTo>
                  <a:pt x="168" y="179"/>
                  <a:pt x="168" y="179"/>
                  <a:pt x="168" y="179"/>
                </a:cubicBezTo>
                <a:cubicBezTo>
                  <a:pt x="169" y="180"/>
                  <a:pt x="169" y="180"/>
                  <a:pt x="169" y="180"/>
                </a:cubicBezTo>
                <a:cubicBezTo>
                  <a:pt x="169" y="181"/>
                  <a:pt x="169" y="181"/>
                  <a:pt x="169" y="181"/>
                </a:cubicBezTo>
                <a:cubicBezTo>
                  <a:pt x="174" y="184"/>
                  <a:pt x="174" y="184"/>
                  <a:pt x="174" y="184"/>
                </a:cubicBezTo>
                <a:cubicBezTo>
                  <a:pt x="174" y="185"/>
                  <a:pt x="174" y="185"/>
                  <a:pt x="174" y="185"/>
                </a:cubicBezTo>
                <a:cubicBezTo>
                  <a:pt x="174" y="192"/>
                  <a:pt x="174" y="192"/>
                  <a:pt x="174" y="192"/>
                </a:cubicBezTo>
                <a:cubicBezTo>
                  <a:pt x="172" y="192"/>
                  <a:pt x="172" y="192"/>
                  <a:pt x="172" y="192"/>
                </a:cubicBezTo>
                <a:cubicBezTo>
                  <a:pt x="172" y="192"/>
                  <a:pt x="172" y="192"/>
                  <a:pt x="172" y="192"/>
                </a:cubicBezTo>
                <a:cubicBezTo>
                  <a:pt x="172" y="192"/>
                  <a:pt x="172" y="192"/>
                  <a:pt x="172" y="192"/>
                </a:cubicBezTo>
                <a:cubicBezTo>
                  <a:pt x="173" y="193"/>
                  <a:pt x="173" y="193"/>
                  <a:pt x="173" y="193"/>
                </a:cubicBezTo>
                <a:cubicBezTo>
                  <a:pt x="173" y="194"/>
                  <a:pt x="173" y="194"/>
                  <a:pt x="173" y="194"/>
                </a:cubicBezTo>
                <a:cubicBezTo>
                  <a:pt x="173" y="194"/>
                  <a:pt x="173" y="194"/>
                  <a:pt x="173" y="194"/>
                </a:cubicBezTo>
                <a:cubicBezTo>
                  <a:pt x="174" y="194"/>
                  <a:pt x="174" y="194"/>
                  <a:pt x="174" y="194"/>
                </a:cubicBezTo>
                <a:cubicBezTo>
                  <a:pt x="174" y="195"/>
                  <a:pt x="174" y="195"/>
                  <a:pt x="174" y="195"/>
                </a:cubicBezTo>
                <a:cubicBezTo>
                  <a:pt x="174" y="195"/>
                  <a:pt x="174" y="195"/>
                  <a:pt x="174" y="195"/>
                </a:cubicBezTo>
                <a:cubicBezTo>
                  <a:pt x="174" y="195"/>
                  <a:pt x="174" y="195"/>
                  <a:pt x="174" y="195"/>
                </a:cubicBezTo>
                <a:cubicBezTo>
                  <a:pt x="174" y="212"/>
                  <a:pt x="174" y="212"/>
                  <a:pt x="174" y="212"/>
                </a:cubicBezTo>
                <a:cubicBezTo>
                  <a:pt x="172" y="212"/>
                  <a:pt x="172" y="212"/>
                  <a:pt x="172" y="212"/>
                </a:cubicBezTo>
                <a:cubicBezTo>
                  <a:pt x="172" y="212"/>
                  <a:pt x="172" y="212"/>
                  <a:pt x="172" y="212"/>
                </a:cubicBezTo>
                <a:cubicBezTo>
                  <a:pt x="172" y="212"/>
                  <a:pt x="172" y="212"/>
                  <a:pt x="172" y="212"/>
                </a:cubicBezTo>
                <a:cubicBezTo>
                  <a:pt x="172" y="213"/>
                  <a:pt x="172" y="213"/>
                  <a:pt x="172" y="213"/>
                </a:cubicBezTo>
                <a:cubicBezTo>
                  <a:pt x="172" y="213"/>
                  <a:pt x="172" y="213"/>
                  <a:pt x="172" y="213"/>
                </a:cubicBezTo>
                <a:cubicBezTo>
                  <a:pt x="172" y="213"/>
                  <a:pt x="172" y="213"/>
                  <a:pt x="172" y="213"/>
                </a:cubicBezTo>
                <a:cubicBezTo>
                  <a:pt x="173" y="213"/>
                  <a:pt x="173" y="213"/>
                  <a:pt x="173" y="213"/>
                </a:cubicBezTo>
                <a:cubicBezTo>
                  <a:pt x="173" y="213"/>
                  <a:pt x="173" y="213"/>
                  <a:pt x="173" y="213"/>
                </a:cubicBezTo>
                <a:cubicBezTo>
                  <a:pt x="173" y="213"/>
                  <a:pt x="173" y="213"/>
                  <a:pt x="173" y="213"/>
                </a:cubicBezTo>
                <a:cubicBezTo>
                  <a:pt x="173" y="213"/>
                  <a:pt x="173" y="213"/>
                  <a:pt x="173" y="213"/>
                </a:cubicBezTo>
                <a:cubicBezTo>
                  <a:pt x="173" y="213"/>
                  <a:pt x="173" y="213"/>
                  <a:pt x="173" y="213"/>
                </a:cubicBezTo>
                <a:cubicBezTo>
                  <a:pt x="173" y="213"/>
                  <a:pt x="173" y="213"/>
                  <a:pt x="173" y="213"/>
                </a:cubicBezTo>
                <a:cubicBezTo>
                  <a:pt x="174" y="213"/>
                  <a:pt x="174" y="213"/>
                  <a:pt x="174" y="213"/>
                </a:cubicBezTo>
                <a:cubicBezTo>
                  <a:pt x="174" y="213"/>
                  <a:pt x="174" y="213"/>
                  <a:pt x="174" y="213"/>
                </a:cubicBezTo>
                <a:cubicBezTo>
                  <a:pt x="174" y="213"/>
                  <a:pt x="174" y="213"/>
                  <a:pt x="174" y="213"/>
                </a:cubicBezTo>
                <a:cubicBezTo>
                  <a:pt x="174" y="214"/>
                  <a:pt x="174" y="214"/>
                  <a:pt x="174" y="214"/>
                </a:cubicBezTo>
                <a:cubicBezTo>
                  <a:pt x="174" y="215"/>
                  <a:pt x="174" y="215"/>
                  <a:pt x="174" y="215"/>
                </a:cubicBezTo>
                <a:cubicBezTo>
                  <a:pt x="174" y="215"/>
                  <a:pt x="174" y="215"/>
                  <a:pt x="174" y="215"/>
                </a:cubicBezTo>
                <a:cubicBezTo>
                  <a:pt x="175" y="215"/>
                  <a:pt x="175" y="215"/>
                  <a:pt x="175" y="215"/>
                </a:cubicBezTo>
                <a:cubicBezTo>
                  <a:pt x="175" y="244"/>
                  <a:pt x="175" y="244"/>
                  <a:pt x="175" y="244"/>
                </a:cubicBezTo>
                <a:cubicBezTo>
                  <a:pt x="173" y="245"/>
                  <a:pt x="173" y="245"/>
                  <a:pt x="173" y="245"/>
                </a:cubicBezTo>
                <a:cubicBezTo>
                  <a:pt x="174" y="248"/>
                  <a:pt x="174" y="248"/>
                  <a:pt x="174" y="248"/>
                </a:cubicBezTo>
                <a:cubicBezTo>
                  <a:pt x="161" y="248"/>
                  <a:pt x="161" y="248"/>
                  <a:pt x="161" y="248"/>
                </a:cubicBezTo>
                <a:cubicBezTo>
                  <a:pt x="160" y="246"/>
                  <a:pt x="160" y="246"/>
                  <a:pt x="160" y="246"/>
                </a:cubicBezTo>
                <a:cubicBezTo>
                  <a:pt x="160" y="246"/>
                  <a:pt x="160" y="246"/>
                  <a:pt x="160" y="246"/>
                </a:cubicBezTo>
                <a:cubicBezTo>
                  <a:pt x="159" y="245"/>
                  <a:pt x="159" y="245"/>
                  <a:pt x="159" y="245"/>
                </a:cubicBezTo>
                <a:cubicBezTo>
                  <a:pt x="159" y="245"/>
                  <a:pt x="159" y="245"/>
                  <a:pt x="159" y="245"/>
                </a:cubicBezTo>
                <a:cubicBezTo>
                  <a:pt x="159" y="245"/>
                  <a:pt x="159" y="245"/>
                  <a:pt x="159" y="245"/>
                </a:cubicBezTo>
                <a:cubicBezTo>
                  <a:pt x="159" y="245"/>
                  <a:pt x="159" y="245"/>
                  <a:pt x="159" y="245"/>
                </a:cubicBezTo>
                <a:cubicBezTo>
                  <a:pt x="159" y="244"/>
                  <a:pt x="159" y="244"/>
                  <a:pt x="159" y="244"/>
                </a:cubicBezTo>
                <a:cubicBezTo>
                  <a:pt x="158" y="243"/>
                  <a:pt x="158" y="243"/>
                  <a:pt x="158" y="243"/>
                </a:cubicBezTo>
                <a:cubicBezTo>
                  <a:pt x="157" y="241"/>
                  <a:pt x="157" y="241"/>
                  <a:pt x="157" y="241"/>
                </a:cubicBezTo>
                <a:cubicBezTo>
                  <a:pt x="157" y="241"/>
                  <a:pt x="157" y="241"/>
                  <a:pt x="157" y="241"/>
                </a:cubicBezTo>
                <a:cubicBezTo>
                  <a:pt x="157" y="241"/>
                  <a:pt x="157" y="241"/>
                  <a:pt x="157" y="241"/>
                </a:cubicBezTo>
                <a:cubicBezTo>
                  <a:pt x="157" y="241"/>
                  <a:pt x="157" y="241"/>
                  <a:pt x="157" y="241"/>
                </a:cubicBezTo>
                <a:cubicBezTo>
                  <a:pt x="156" y="240"/>
                  <a:pt x="156" y="240"/>
                  <a:pt x="156" y="240"/>
                </a:cubicBezTo>
                <a:cubicBezTo>
                  <a:pt x="156" y="240"/>
                  <a:pt x="156" y="240"/>
                  <a:pt x="156" y="240"/>
                </a:cubicBezTo>
                <a:cubicBezTo>
                  <a:pt x="156" y="240"/>
                  <a:pt x="156" y="240"/>
                  <a:pt x="156" y="240"/>
                </a:cubicBezTo>
                <a:cubicBezTo>
                  <a:pt x="156" y="240"/>
                  <a:pt x="156" y="240"/>
                  <a:pt x="156" y="240"/>
                </a:cubicBezTo>
                <a:cubicBezTo>
                  <a:pt x="156" y="238"/>
                  <a:pt x="156" y="238"/>
                  <a:pt x="156" y="238"/>
                </a:cubicBezTo>
                <a:cubicBezTo>
                  <a:pt x="142" y="211"/>
                  <a:pt x="142" y="211"/>
                  <a:pt x="142" y="211"/>
                </a:cubicBezTo>
                <a:cubicBezTo>
                  <a:pt x="143" y="210"/>
                  <a:pt x="143" y="209"/>
                  <a:pt x="143" y="208"/>
                </a:cubicBezTo>
                <a:cubicBezTo>
                  <a:pt x="143" y="205"/>
                  <a:pt x="142" y="203"/>
                  <a:pt x="139" y="203"/>
                </a:cubicBezTo>
                <a:cubicBezTo>
                  <a:pt x="131" y="174"/>
                  <a:pt x="131" y="174"/>
                  <a:pt x="131" y="174"/>
                </a:cubicBezTo>
                <a:cubicBezTo>
                  <a:pt x="130" y="171"/>
                  <a:pt x="130" y="171"/>
                  <a:pt x="130" y="171"/>
                </a:cubicBezTo>
                <a:cubicBezTo>
                  <a:pt x="130" y="171"/>
                  <a:pt x="130" y="171"/>
                  <a:pt x="130" y="171"/>
                </a:cubicBezTo>
                <a:cubicBezTo>
                  <a:pt x="130" y="171"/>
                  <a:pt x="130" y="171"/>
                  <a:pt x="130" y="171"/>
                </a:cubicBezTo>
                <a:cubicBezTo>
                  <a:pt x="128" y="163"/>
                  <a:pt x="128" y="163"/>
                  <a:pt x="128" y="163"/>
                </a:cubicBezTo>
                <a:cubicBezTo>
                  <a:pt x="130" y="162"/>
                  <a:pt x="130" y="161"/>
                  <a:pt x="130" y="159"/>
                </a:cubicBezTo>
                <a:cubicBezTo>
                  <a:pt x="130" y="158"/>
                  <a:pt x="130" y="157"/>
                  <a:pt x="129" y="156"/>
                </a:cubicBezTo>
                <a:cubicBezTo>
                  <a:pt x="129" y="156"/>
                  <a:pt x="129" y="156"/>
                  <a:pt x="129" y="156"/>
                </a:cubicBezTo>
                <a:cubicBezTo>
                  <a:pt x="128" y="155"/>
                  <a:pt x="128" y="155"/>
                  <a:pt x="128" y="155"/>
                </a:cubicBezTo>
                <a:cubicBezTo>
                  <a:pt x="128" y="155"/>
                  <a:pt x="128" y="155"/>
                  <a:pt x="128" y="155"/>
                </a:cubicBezTo>
                <a:cubicBezTo>
                  <a:pt x="128" y="155"/>
                  <a:pt x="127" y="155"/>
                  <a:pt x="127" y="155"/>
                </a:cubicBezTo>
                <a:cubicBezTo>
                  <a:pt x="126" y="144"/>
                  <a:pt x="126" y="144"/>
                  <a:pt x="126" y="144"/>
                </a:cubicBezTo>
                <a:cubicBezTo>
                  <a:pt x="126" y="144"/>
                  <a:pt x="126" y="144"/>
                  <a:pt x="126" y="144"/>
                </a:cubicBezTo>
                <a:cubicBezTo>
                  <a:pt x="123" y="120"/>
                  <a:pt x="123" y="120"/>
                  <a:pt x="123" y="120"/>
                </a:cubicBezTo>
                <a:cubicBezTo>
                  <a:pt x="123" y="120"/>
                  <a:pt x="123" y="120"/>
                  <a:pt x="123" y="120"/>
                </a:cubicBezTo>
                <a:cubicBezTo>
                  <a:pt x="123" y="120"/>
                  <a:pt x="123" y="120"/>
                  <a:pt x="123" y="120"/>
                </a:cubicBezTo>
                <a:cubicBezTo>
                  <a:pt x="123" y="120"/>
                  <a:pt x="123" y="120"/>
                  <a:pt x="123" y="120"/>
                </a:cubicBezTo>
                <a:cubicBezTo>
                  <a:pt x="123" y="120"/>
                  <a:pt x="123" y="120"/>
                  <a:pt x="123" y="120"/>
                </a:cubicBezTo>
                <a:cubicBezTo>
                  <a:pt x="123" y="120"/>
                  <a:pt x="123" y="120"/>
                  <a:pt x="123" y="120"/>
                </a:cubicBezTo>
                <a:cubicBezTo>
                  <a:pt x="123" y="120"/>
                  <a:pt x="123" y="120"/>
                  <a:pt x="123" y="120"/>
                </a:cubicBezTo>
                <a:cubicBezTo>
                  <a:pt x="123" y="119"/>
                  <a:pt x="123" y="119"/>
                  <a:pt x="123" y="119"/>
                </a:cubicBezTo>
                <a:cubicBezTo>
                  <a:pt x="120" y="96"/>
                  <a:pt x="120" y="96"/>
                  <a:pt x="120" y="96"/>
                </a:cubicBezTo>
                <a:cubicBezTo>
                  <a:pt x="120" y="96"/>
                  <a:pt x="120" y="96"/>
                  <a:pt x="120" y="96"/>
                </a:cubicBezTo>
                <a:cubicBezTo>
                  <a:pt x="120" y="96"/>
                  <a:pt x="120" y="96"/>
                  <a:pt x="120" y="96"/>
                </a:cubicBezTo>
                <a:cubicBezTo>
                  <a:pt x="120" y="96"/>
                  <a:pt x="120" y="96"/>
                  <a:pt x="120" y="96"/>
                </a:cubicBezTo>
                <a:cubicBezTo>
                  <a:pt x="120" y="95"/>
                  <a:pt x="120" y="95"/>
                  <a:pt x="120" y="95"/>
                </a:cubicBezTo>
                <a:cubicBezTo>
                  <a:pt x="120" y="95"/>
                  <a:pt x="120" y="95"/>
                  <a:pt x="120" y="95"/>
                </a:cubicBezTo>
                <a:cubicBezTo>
                  <a:pt x="120" y="95"/>
                  <a:pt x="120" y="95"/>
                  <a:pt x="120" y="95"/>
                </a:cubicBezTo>
                <a:cubicBezTo>
                  <a:pt x="120" y="84"/>
                  <a:pt x="120" y="84"/>
                  <a:pt x="120" y="84"/>
                </a:cubicBezTo>
                <a:cubicBezTo>
                  <a:pt x="120" y="84"/>
                  <a:pt x="120" y="84"/>
                  <a:pt x="120" y="84"/>
                </a:cubicBezTo>
                <a:cubicBezTo>
                  <a:pt x="119" y="84"/>
                  <a:pt x="119" y="84"/>
                  <a:pt x="119" y="84"/>
                </a:cubicBezTo>
                <a:cubicBezTo>
                  <a:pt x="119" y="83"/>
                  <a:pt x="119" y="83"/>
                  <a:pt x="119" y="83"/>
                </a:cubicBezTo>
                <a:cubicBezTo>
                  <a:pt x="120" y="83"/>
                  <a:pt x="120" y="83"/>
                  <a:pt x="120" y="83"/>
                </a:cubicBezTo>
                <a:cubicBezTo>
                  <a:pt x="119" y="83"/>
                  <a:pt x="119" y="83"/>
                  <a:pt x="119" y="83"/>
                </a:cubicBezTo>
                <a:cubicBezTo>
                  <a:pt x="118" y="39"/>
                  <a:pt x="118" y="39"/>
                  <a:pt x="118" y="39"/>
                </a:cubicBezTo>
                <a:cubicBezTo>
                  <a:pt x="118" y="37"/>
                  <a:pt x="118" y="37"/>
                  <a:pt x="118" y="37"/>
                </a:cubicBezTo>
                <a:cubicBezTo>
                  <a:pt x="118" y="37"/>
                  <a:pt x="118" y="37"/>
                  <a:pt x="118" y="37"/>
                </a:cubicBezTo>
                <a:cubicBezTo>
                  <a:pt x="118" y="37"/>
                  <a:pt x="118" y="37"/>
                  <a:pt x="118" y="37"/>
                </a:cubicBezTo>
                <a:cubicBezTo>
                  <a:pt x="118" y="36"/>
                  <a:pt x="118" y="36"/>
                  <a:pt x="118" y="36"/>
                </a:cubicBezTo>
                <a:cubicBezTo>
                  <a:pt x="118" y="36"/>
                  <a:pt x="118" y="36"/>
                  <a:pt x="118" y="36"/>
                </a:cubicBezTo>
                <a:cubicBezTo>
                  <a:pt x="118" y="36"/>
                  <a:pt x="118" y="36"/>
                  <a:pt x="118" y="36"/>
                </a:cubicBezTo>
                <a:cubicBezTo>
                  <a:pt x="118" y="36"/>
                  <a:pt x="118" y="36"/>
                  <a:pt x="118" y="36"/>
                </a:cubicBezTo>
                <a:cubicBezTo>
                  <a:pt x="118" y="36"/>
                  <a:pt x="118" y="36"/>
                  <a:pt x="118" y="36"/>
                </a:cubicBezTo>
                <a:cubicBezTo>
                  <a:pt x="118" y="36"/>
                  <a:pt x="118" y="36"/>
                  <a:pt x="118" y="36"/>
                </a:cubicBezTo>
                <a:cubicBezTo>
                  <a:pt x="118" y="36"/>
                  <a:pt x="118" y="36"/>
                  <a:pt x="118" y="36"/>
                </a:cubicBezTo>
                <a:cubicBezTo>
                  <a:pt x="118" y="36"/>
                  <a:pt x="118" y="36"/>
                  <a:pt x="118" y="36"/>
                </a:cubicBezTo>
                <a:cubicBezTo>
                  <a:pt x="117" y="36"/>
                  <a:pt x="117" y="36"/>
                  <a:pt x="117" y="36"/>
                </a:cubicBezTo>
                <a:cubicBezTo>
                  <a:pt x="117" y="36"/>
                  <a:pt x="117" y="36"/>
                  <a:pt x="117" y="36"/>
                </a:cubicBezTo>
                <a:cubicBezTo>
                  <a:pt x="117" y="36"/>
                  <a:pt x="117" y="36"/>
                  <a:pt x="117" y="36"/>
                </a:cubicBezTo>
                <a:cubicBezTo>
                  <a:pt x="118" y="36"/>
                  <a:pt x="118" y="36"/>
                  <a:pt x="118" y="36"/>
                </a:cubicBezTo>
                <a:cubicBezTo>
                  <a:pt x="118" y="36"/>
                  <a:pt x="118" y="36"/>
                  <a:pt x="118" y="36"/>
                </a:cubicBezTo>
                <a:cubicBezTo>
                  <a:pt x="118" y="36"/>
                  <a:pt x="118" y="36"/>
                  <a:pt x="118" y="36"/>
                </a:cubicBezTo>
                <a:cubicBezTo>
                  <a:pt x="118" y="36"/>
                  <a:pt x="118" y="36"/>
                  <a:pt x="118" y="36"/>
                </a:cubicBezTo>
                <a:cubicBezTo>
                  <a:pt x="118" y="36"/>
                  <a:pt x="118" y="36"/>
                  <a:pt x="118" y="36"/>
                </a:cubicBezTo>
                <a:cubicBezTo>
                  <a:pt x="118" y="35"/>
                  <a:pt x="118" y="35"/>
                  <a:pt x="118" y="35"/>
                </a:cubicBezTo>
                <a:cubicBezTo>
                  <a:pt x="118" y="35"/>
                  <a:pt x="118" y="35"/>
                  <a:pt x="118" y="35"/>
                </a:cubicBezTo>
                <a:cubicBezTo>
                  <a:pt x="118" y="35"/>
                  <a:pt x="118" y="35"/>
                  <a:pt x="118" y="35"/>
                </a:cubicBezTo>
                <a:cubicBezTo>
                  <a:pt x="118" y="35"/>
                  <a:pt x="118" y="35"/>
                  <a:pt x="118" y="35"/>
                </a:cubicBezTo>
                <a:cubicBezTo>
                  <a:pt x="118" y="35"/>
                  <a:pt x="118" y="35"/>
                  <a:pt x="118" y="35"/>
                </a:cubicBezTo>
                <a:cubicBezTo>
                  <a:pt x="118" y="35"/>
                  <a:pt x="118" y="35"/>
                  <a:pt x="118" y="35"/>
                </a:cubicBezTo>
                <a:cubicBezTo>
                  <a:pt x="118" y="35"/>
                  <a:pt x="118" y="35"/>
                  <a:pt x="118" y="35"/>
                </a:cubicBezTo>
                <a:cubicBezTo>
                  <a:pt x="118" y="35"/>
                  <a:pt x="118" y="35"/>
                  <a:pt x="118" y="35"/>
                </a:cubicBezTo>
                <a:cubicBezTo>
                  <a:pt x="119" y="35"/>
                  <a:pt x="119" y="35"/>
                  <a:pt x="119" y="35"/>
                </a:cubicBezTo>
                <a:cubicBezTo>
                  <a:pt x="119" y="35"/>
                  <a:pt x="119" y="35"/>
                  <a:pt x="119" y="35"/>
                </a:cubicBezTo>
                <a:cubicBezTo>
                  <a:pt x="119" y="34"/>
                  <a:pt x="119" y="34"/>
                  <a:pt x="119" y="34"/>
                </a:cubicBezTo>
                <a:cubicBezTo>
                  <a:pt x="119" y="34"/>
                  <a:pt x="119" y="34"/>
                  <a:pt x="119" y="34"/>
                </a:cubicBezTo>
                <a:cubicBezTo>
                  <a:pt x="119" y="34"/>
                  <a:pt x="119" y="34"/>
                  <a:pt x="119" y="34"/>
                </a:cubicBezTo>
                <a:cubicBezTo>
                  <a:pt x="119" y="34"/>
                  <a:pt x="119" y="34"/>
                  <a:pt x="119" y="34"/>
                </a:cubicBezTo>
                <a:cubicBezTo>
                  <a:pt x="119" y="34"/>
                  <a:pt x="119" y="34"/>
                  <a:pt x="119" y="34"/>
                </a:cubicBezTo>
                <a:cubicBezTo>
                  <a:pt x="119" y="34"/>
                  <a:pt x="119" y="34"/>
                  <a:pt x="119" y="34"/>
                </a:cubicBezTo>
                <a:cubicBezTo>
                  <a:pt x="119" y="34"/>
                  <a:pt x="119" y="34"/>
                  <a:pt x="119" y="34"/>
                </a:cubicBezTo>
                <a:cubicBezTo>
                  <a:pt x="119" y="34"/>
                  <a:pt x="119" y="34"/>
                  <a:pt x="119" y="34"/>
                </a:cubicBezTo>
                <a:cubicBezTo>
                  <a:pt x="119" y="34"/>
                  <a:pt x="119" y="34"/>
                  <a:pt x="119" y="34"/>
                </a:cubicBezTo>
                <a:cubicBezTo>
                  <a:pt x="118" y="34"/>
                  <a:pt x="118" y="34"/>
                  <a:pt x="118" y="34"/>
                </a:cubicBezTo>
                <a:cubicBezTo>
                  <a:pt x="118" y="34"/>
                  <a:pt x="118" y="34"/>
                  <a:pt x="118" y="34"/>
                </a:cubicBezTo>
                <a:cubicBezTo>
                  <a:pt x="119" y="33"/>
                  <a:pt x="119" y="33"/>
                  <a:pt x="119" y="33"/>
                </a:cubicBezTo>
                <a:cubicBezTo>
                  <a:pt x="119" y="33"/>
                  <a:pt x="119" y="33"/>
                  <a:pt x="119" y="33"/>
                </a:cubicBezTo>
                <a:cubicBezTo>
                  <a:pt x="119" y="33"/>
                  <a:pt x="119" y="33"/>
                  <a:pt x="119" y="33"/>
                </a:cubicBezTo>
                <a:cubicBezTo>
                  <a:pt x="119" y="33"/>
                  <a:pt x="119" y="33"/>
                  <a:pt x="119" y="33"/>
                </a:cubicBezTo>
                <a:cubicBezTo>
                  <a:pt x="119" y="33"/>
                  <a:pt x="119" y="33"/>
                  <a:pt x="119" y="33"/>
                </a:cubicBezTo>
                <a:cubicBezTo>
                  <a:pt x="119" y="33"/>
                  <a:pt x="119" y="33"/>
                  <a:pt x="119" y="33"/>
                </a:cubicBezTo>
                <a:cubicBezTo>
                  <a:pt x="119" y="33"/>
                  <a:pt x="119" y="33"/>
                  <a:pt x="119" y="33"/>
                </a:cubicBezTo>
                <a:cubicBezTo>
                  <a:pt x="119" y="33"/>
                  <a:pt x="119" y="33"/>
                  <a:pt x="119" y="33"/>
                </a:cubicBezTo>
                <a:cubicBezTo>
                  <a:pt x="119" y="33"/>
                  <a:pt x="119" y="33"/>
                  <a:pt x="119" y="33"/>
                </a:cubicBezTo>
                <a:cubicBezTo>
                  <a:pt x="119" y="33"/>
                  <a:pt x="119" y="33"/>
                  <a:pt x="119" y="33"/>
                </a:cubicBezTo>
                <a:cubicBezTo>
                  <a:pt x="119" y="33"/>
                  <a:pt x="119" y="33"/>
                  <a:pt x="119" y="33"/>
                </a:cubicBezTo>
                <a:cubicBezTo>
                  <a:pt x="119" y="33"/>
                  <a:pt x="119" y="33"/>
                  <a:pt x="119" y="33"/>
                </a:cubicBezTo>
                <a:cubicBezTo>
                  <a:pt x="120" y="33"/>
                  <a:pt x="120" y="33"/>
                  <a:pt x="120" y="33"/>
                </a:cubicBezTo>
                <a:cubicBezTo>
                  <a:pt x="120" y="33"/>
                  <a:pt x="120" y="33"/>
                  <a:pt x="120" y="33"/>
                </a:cubicBezTo>
                <a:cubicBezTo>
                  <a:pt x="120" y="33"/>
                  <a:pt x="120" y="33"/>
                  <a:pt x="120" y="33"/>
                </a:cubicBezTo>
                <a:cubicBezTo>
                  <a:pt x="120" y="28"/>
                  <a:pt x="120" y="28"/>
                  <a:pt x="120" y="28"/>
                </a:cubicBezTo>
                <a:cubicBezTo>
                  <a:pt x="119" y="28"/>
                  <a:pt x="119" y="28"/>
                  <a:pt x="119" y="28"/>
                </a:cubicBezTo>
                <a:cubicBezTo>
                  <a:pt x="119" y="28"/>
                  <a:pt x="119" y="28"/>
                  <a:pt x="119" y="28"/>
                </a:cubicBezTo>
                <a:cubicBezTo>
                  <a:pt x="119" y="28"/>
                  <a:pt x="119" y="28"/>
                  <a:pt x="119" y="28"/>
                </a:cubicBezTo>
                <a:cubicBezTo>
                  <a:pt x="119" y="28"/>
                  <a:pt x="119" y="28"/>
                  <a:pt x="119" y="28"/>
                </a:cubicBezTo>
                <a:cubicBezTo>
                  <a:pt x="120" y="27"/>
                  <a:pt x="120" y="27"/>
                  <a:pt x="120" y="27"/>
                </a:cubicBezTo>
                <a:cubicBezTo>
                  <a:pt x="121" y="27"/>
                  <a:pt x="122" y="25"/>
                  <a:pt x="122" y="24"/>
                </a:cubicBezTo>
                <a:cubicBezTo>
                  <a:pt x="122" y="23"/>
                  <a:pt x="121" y="21"/>
                  <a:pt x="118" y="21"/>
                </a:cubicBezTo>
                <a:cubicBezTo>
                  <a:pt x="118" y="15"/>
                  <a:pt x="118" y="15"/>
                  <a:pt x="118" y="15"/>
                </a:cubicBezTo>
                <a:cubicBezTo>
                  <a:pt x="118" y="15"/>
                  <a:pt x="118" y="15"/>
                  <a:pt x="118" y="15"/>
                </a:cubicBezTo>
                <a:cubicBezTo>
                  <a:pt x="118" y="15"/>
                  <a:pt x="118" y="15"/>
                  <a:pt x="118" y="15"/>
                </a:cubicBezTo>
                <a:cubicBezTo>
                  <a:pt x="118" y="15"/>
                  <a:pt x="118" y="15"/>
                  <a:pt x="118" y="15"/>
                </a:cubicBezTo>
                <a:cubicBezTo>
                  <a:pt x="118" y="15"/>
                  <a:pt x="118" y="15"/>
                  <a:pt x="118" y="15"/>
                </a:cubicBezTo>
                <a:cubicBezTo>
                  <a:pt x="118" y="15"/>
                  <a:pt x="118" y="15"/>
                  <a:pt x="118" y="15"/>
                </a:cubicBezTo>
                <a:cubicBezTo>
                  <a:pt x="118" y="15"/>
                  <a:pt x="118" y="15"/>
                  <a:pt x="118" y="15"/>
                </a:cubicBezTo>
                <a:cubicBezTo>
                  <a:pt x="118" y="15"/>
                  <a:pt x="118" y="15"/>
                  <a:pt x="118" y="15"/>
                </a:cubicBezTo>
                <a:cubicBezTo>
                  <a:pt x="118" y="15"/>
                  <a:pt x="118" y="15"/>
                  <a:pt x="118" y="15"/>
                </a:cubicBezTo>
                <a:cubicBezTo>
                  <a:pt x="118" y="15"/>
                  <a:pt x="118" y="15"/>
                  <a:pt x="118" y="15"/>
                </a:cubicBezTo>
                <a:cubicBezTo>
                  <a:pt x="118" y="15"/>
                  <a:pt x="118" y="15"/>
                  <a:pt x="118" y="15"/>
                </a:cubicBezTo>
                <a:cubicBezTo>
                  <a:pt x="118" y="15"/>
                  <a:pt x="118" y="15"/>
                  <a:pt x="118" y="15"/>
                </a:cubicBezTo>
                <a:cubicBezTo>
                  <a:pt x="118" y="15"/>
                  <a:pt x="118" y="15"/>
                  <a:pt x="118" y="15"/>
                </a:cubicBezTo>
                <a:cubicBezTo>
                  <a:pt x="118" y="13"/>
                  <a:pt x="117" y="10"/>
                  <a:pt x="115" y="9"/>
                </a:cubicBezTo>
                <a:cubicBezTo>
                  <a:pt x="115" y="9"/>
                  <a:pt x="115" y="9"/>
                  <a:pt x="115" y="9"/>
                </a:cubicBezTo>
                <a:cubicBezTo>
                  <a:pt x="115" y="9"/>
                  <a:pt x="115" y="9"/>
                  <a:pt x="115" y="9"/>
                </a:cubicBezTo>
                <a:cubicBezTo>
                  <a:pt x="115" y="9"/>
                  <a:pt x="115" y="9"/>
                  <a:pt x="115" y="9"/>
                </a:cubicBezTo>
                <a:cubicBezTo>
                  <a:pt x="115" y="9"/>
                  <a:pt x="115" y="9"/>
                  <a:pt x="115" y="9"/>
                </a:cubicBezTo>
                <a:cubicBezTo>
                  <a:pt x="115" y="9"/>
                  <a:pt x="115" y="9"/>
                  <a:pt x="115" y="9"/>
                </a:cubicBezTo>
                <a:cubicBezTo>
                  <a:pt x="115" y="9"/>
                  <a:pt x="115" y="9"/>
                  <a:pt x="115" y="9"/>
                </a:cubicBezTo>
                <a:cubicBezTo>
                  <a:pt x="115" y="9"/>
                  <a:pt x="115" y="9"/>
                  <a:pt x="115" y="9"/>
                </a:cubicBezTo>
                <a:cubicBezTo>
                  <a:pt x="115" y="9"/>
                  <a:pt x="115" y="9"/>
                  <a:pt x="115" y="9"/>
                </a:cubicBezTo>
                <a:cubicBezTo>
                  <a:pt x="115" y="9"/>
                  <a:pt x="115" y="9"/>
                  <a:pt x="115" y="9"/>
                </a:cubicBezTo>
                <a:cubicBezTo>
                  <a:pt x="115" y="9"/>
                  <a:pt x="115" y="9"/>
                  <a:pt x="115" y="9"/>
                </a:cubicBezTo>
                <a:cubicBezTo>
                  <a:pt x="115" y="9"/>
                  <a:pt x="115" y="9"/>
                  <a:pt x="115" y="9"/>
                </a:cubicBezTo>
                <a:cubicBezTo>
                  <a:pt x="115" y="9"/>
                  <a:pt x="115" y="9"/>
                  <a:pt x="115" y="9"/>
                </a:cubicBezTo>
                <a:cubicBezTo>
                  <a:pt x="115" y="8"/>
                  <a:pt x="115" y="8"/>
                  <a:pt x="115" y="8"/>
                </a:cubicBezTo>
                <a:cubicBezTo>
                  <a:pt x="115" y="8"/>
                  <a:pt x="115" y="8"/>
                  <a:pt x="115" y="8"/>
                </a:cubicBezTo>
                <a:cubicBezTo>
                  <a:pt x="115" y="8"/>
                  <a:pt x="115" y="8"/>
                  <a:pt x="115" y="8"/>
                </a:cubicBezTo>
                <a:cubicBezTo>
                  <a:pt x="115" y="8"/>
                  <a:pt x="115" y="8"/>
                  <a:pt x="115" y="8"/>
                </a:cubicBezTo>
                <a:cubicBezTo>
                  <a:pt x="115" y="8"/>
                  <a:pt x="115" y="8"/>
                  <a:pt x="115" y="8"/>
                </a:cubicBezTo>
                <a:cubicBezTo>
                  <a:pt x="115" y="8"/>
                  <a:pt x="115" y="8"/>
                  <a:pt x="115" y="8"/>
                </a:cubicBezTo>
                <a:cubicBezTo>
                  <a:pt x="115" y="8"/>
                  <a:pt x="115" y="8"/>
                  <a:pt x="115" y="8"/>
                </a:cubicBezTo>
                <a:cubicBezTo>
                  <a:pt x="115" y="8"/>
                  <a:pt x="115" y="8"/>
                  <a:pt x="115" y="8"/>
                </a:cubicBezTo>
                <a:cubicBezTo>
                  <a:pt x="115" y="8"/>
                  <a:pt x="115" y="8"/>
                  <a:pt x="115" y="8"/>
                </a:cubicBezTo>
                <a:cubicBezTo>
                  <a:pt x="115" y="8"/>
                  <a:pt x="115" y="8"/>
                  <a:pt x="115" y="8"/>
                </a:cubicBezTo>
                <a:cubicBezTo>
                  <a:pt x="115" y="8"/>
                  <a:pt x="115" y="8"/>
                  <a:pt x="115" y="8"/>
                </a:cubicBezTo>
                <a:cubicBezTo>
                  <a:pt x="115" y="8"/>
                  <a:pt x="115" y="8"/>
                  <a:pt x="115" y="8"/>
                </a:cubicBezTo>
                <a:cubicBezTo>
                  <a:pt x="115" y="8"/>
                  <a:pt x="115" y="8"/>
                  <a:pt x="115" y="8"/>
                </a:cubicBezTo>
                <a:cubicBezTo>
                  <a:pt x="115" y="7"/>
                  <a:pt x="115" y="7"/>
                  <a:pt x="115" y="7"/>
                </a:cubicBezTo>
                <a:cubicBezTo>
                  <a:pt x="115" y="7"/>
                  <a:pt x="115" y="7"/>
                  <a:pt x="115" y="7"/>
                </a:cubicBezTo>
                <a:cubicBezTo>
                  <a:pt x="115" y="7"/>
                  <a:pt x="115" y="7"/>
                  <a:pt x="115" y="7"/>
                </a:cubicBezTo>
                <a:cubicBezTo>
                  <a:pt x="115" y="7"/>
                  <a:pt x="115" y="7"/>
                  <a:pt x="115" y="7"/>
                </a:cubicBezTo>
                <a:cubicBezTo>
                  <a:pt x="115" y="7"/>
                  <a:pt x="115" y="7"/>
                  <a:pt x="115" y="7"/>
                </a:cubicBezTo>
                <a:cubicBezTo>
                  <a:pt x="115" y="7"/>
                  <a:pt x="115" y="7"/>
                  <a:pt x="115" y="7"/>
                </a:cubicBezTo>
                <a:cubicBezTo>
                  <a:pt x="115" y="7"/>
                  <a:pt x="115" y="7"/>
                  <a:pt x="115" y="7"/>
                </a:cubicBezTo>
                <a:cubicBezTo>
                  <a:pt x="115" y="7"/>
                  <a:pt x="115" y="7"/>
                  <a:pt x="115" y="7"/>
                </a:cubicBezTo>
                <a:cubicBezTo>
                  <a:pt x="115" y="7"/>
                  <a:pt x="115" y="7"/>
                  <a:pt x="115" y="7"/>
                </a:cubicBezTo>
                <a:cubicBezTo>
                  <a:pt x="115" y="7"/>
                  <a:pt x="115" y="7"/>
                  <a:pt x="115" y="7"/>
                </a:cubicBezTo>
                <a:cubicBezTo>
                  <a:pt x="115" y="7"/>
                  <a:pt x="115" y="7"/>
                  <a:pt x="115" y="7"/>
                </a:cubicBezTo>
                <a:cubicBezTo>
                  <a:pt x="115" y="7"/>
                  <a:pt x="115" y="7"/>
                  <a:pt x="115" y="7"/>
                </a:cubicBezTo>
                <a:cubicBezTo>
                  <a:pt x="115" y="7"/>
                  <a:pt x="115" y="7"/>
                  <a:pt x="115" y="7"/>
                </a:cubicBezTo>
                <a:cubicBezTo>
                  <a:pt x="115" y="7"/>
                  <a:pt x="115" y="7"/>
                  <a:pt x="115" y="7"/>
                </a:cubicBezTo>
                <a:cubicBezTo>
                  <a:pt x="115" y="7"/>
                  <a:pt x="115" y="7"/>
                  <a:pt x="115" y="7"/>
                </a:cubicBezTo>
                <a:cubicBezTo>
                  <a:pt x="115" y="7"/>
                  <a:pt x="115" y="7"/>
                  <a:pt x="115" y="7"/>
                </a:cubicBezTo>
                <a:cubicBezTo>
                  <a:pt x="114" y="6"/>
                  <a:pt x="114" y="6"/>
                  <a:pt x="114" y="6"/>
                </a:cubicBezTo>
                <a:cubicBezTo>
                  <a:pt x="115" y="6"/>
                  <a:pt x="115" y="6"/>
                  <a:pt x="115" y="6"/>
                </a:cubicBezTo>
                <a:cubicBezTo>
                  <a:pt x="115" y="6"/>
                  <a:pt x="115" y="6"/>
                  <a:pt x="115" y="6"/>
                </a:cubicBezTo>
                <a:cubicBezTo>
                  <a:pt x="115" y="6"/>
                  <a:pt x="115" y="6"/>
                  <a:pt x="115" y="6"/>
                </a:cubicBezTo>
                <a:cubicBezTo>
                  <a:pt x="115" y="6"/>
                  <a:pt x="115" y="6"/>
                  <a:pt x="115" y="6"/>
                </a:cubicBezTo>
                <a:cubicBezTo>
                  <a:pt x="115" y="6"/>
                  <a:pt x="115" y="6"/>
                  <a:pt x="115" y="6"/>
                </a:cubicBezTo>
                <a:cubicBezTo>
                  <a:pt x="115" y="6"/>
                  <a:pt x="115" y="6"/>
                  <a:pt x="115" y="6"/>
                </a:cubicBezTo>
                <a:cubicBezTo>
                  <a:pt x="115" y="6"/>
                  <a:pt x="115" y="6"/>
                  <a:pt x="115" y="6"/>
                </a:cubicBezTo>
                <a:cubicBezTo>
                  <a:pt x="115" y="6"/>
                  <a:pt x="115" y="6"/>
                  <a:pt x="115" y="6"/>
                </a:cubicBezTo>
                <a:cubicBezTo>
                  <a:pt x="115" y="6"/>
                  <a:pt x="115" y="6"/>
                  <a:pt x="115" y="6"/>
                </a:cubicBezTo>
                <a:cubicBezTo>
                  <a:pt x="115" y="5"/>
                  <a:pt x="115" y="5"/>
                  <a:pt x="115" y="5"/>
                </a:cubicBezTo>
                <a:cubicBezTo>
                  <a:pt x="115" y="5"/>
                  <a:pt x="115" y="5"/>
                  <a:pt x="115" y="5"/>
                </a:cubicBezTo>
                <a:cubicBezTo>
                  <a:pt x="115" y="5"/>
                  <a:pt x="115" y="5"/>
                  <a:pt x="115" y="5"/>
                </a:cubicBezTo>
                <a:cubicBezTo>
                  <a:pt x="115" y="5"/>
                  <a:pt x="115" y="5"/>
                  <a:pt x="115" y="5"/>
                </a:cubicBezTo>
                <a:cubicBezTo>
                  <a:pt x="115" y="5"/>
                  <a:pt x="115" y="5"/>
                  <a:pt x="115" y="5"/>
                </a:cubicBezTo>
                <a:cubicBezTo>
                  <a:pt x="115" y="5"/>
                  <a:pt x="115" y="5"/>
                  <a:pt x="115" y="5"/>
                </a:cubicBezTo>
                <a:cubicBezTo>
                  <a:pt x="115" y="5"/>
                  <a:pt x="115" y="5"/>
                  <a:pt x="115" y="5"/>
                </a:cubicBezTo>
                <a:cubicBezTo>
                  <a:pt x="115" y="5"/>
                  <a:pt x="115" y="5"/>
                  <a:pt x="115" y="5"/>
                </a:cubicBezTo>
                <a:cubicBezTo>
                  <a:pt x="115" y="5"/>
                  <a:pt x="115" y="5"/>
                  <a:pt x="115" y="5"/>
                </a:cubicBezTo>
                <a:cubicBezTo>
                  <a:pt x="115" y="5"/>
                  <a:pt x="115" y="5"/>
                  <a:pt x="115" y="5"/>
                </a:cubicBezTo>
                <a:cubicBezTo>
                  <a:pt x="114" y="4"/>
                  <a:pt x="114" y="4"/>
                  <a:pt x="114" y="4"/>
                </a:cubicBezTo>
                <a:cubicBezTo>
                  <a:pt x="114" y="4"/>
                  <a:pt x="114" y="4"/>
                  <a:pt x="114" y="4"/>
                </a:cubicBezTo>
                <a:cubicBezTo>
                  <a:pt x="114" y="4"/>
                  <a:pt x="114" y="4"/>
                  <a:pt x="114" y="4"/>
                </a:cubicBezTo>
                <a:cubicBezTo>
                  <a:pt x="114" y="4"/>
                  <a:pt x="114" y="4"/>
                  <a:pt x="114" y="4"/>
                </a:cubicBezTo>
                <a:cubicBezTo>
                  <a:pt x="114" y="4"/>
                  <a:pt x="114" y="4"/>
                  <a:pt x="114" y="4"/>
                </a:cubicBezTo>
                <a:cubicBezTo>
                  <a:pt x="114" y="3"/>
                  <a:pt x="114" y="3"/>
                  <a:pt x="114" y="3"/>
                </a:cubicBezTo>
                <a:cubicBezTo>
                  <a:pt x="114" y="3"/>
                  <a:pt x="114" y="3"/>
                  <a:pt x="114" y="3"/>
                </a:cubicBezTo>
                <a:cubicBezTo>
                  <a:pt x="114" y="3"/>
                  <a:pt x="114" y="3"/>
                  <a:pt x="114" y="3"/>
                </a:cubicBezTo>
                <a:cubicBezTo>
                  <a:pt x="114" y="3"/>
                  <a:pt x="114" y="3"/>
                  <a:pt x="114" y="3"/>
                </a:cubicBezTo>
                <a:cubicBezTo>
                  <a:pt x="114" y="3"/>
                  <a:pt x="114" y="3"/>
                  <a:pt x="114" y="3"/>
                </a:cubicBezTo>
                <a:cubicBezTo>
                  <a:pt x="114" y="3"/>
                  <a:pt x="114" y="3"/>
                  <a:pt x="114" y="3"/>
                </a:cubicBezTo>
                <a:cubicBezTo>
                  <a:pt x="114" y="3"/>
                  <a:pt x="114" y="3"/>
                  <a:pt x="114" y="3"/>
                </a:cubicBezTo>
                <a:cubicBezTo>
                  <a:pt x="114" y="3"/>
                  <a:pt x="114" y="3"/>
                  <a:pt x="114" y="3"/>
                </a:cubicBezTo>
                <a:cubicBezTo>
                  <a:pt x="114" y="3"/>
                  <a:pt x="114" y="3"/>
                  <a:pt x="114" y="3"/>
                </a:cubicBezTo>
                <a:cubicBezTo>
                  <a:pt x="114" y="3"/>
                  <a:pt x="114" y="3"/>
                  <a:pt x="114" y="3"/>
                </a:cubicBezTo>
                <a:cubicBezTo>
                  <a:pt x="114" y="3"/>
                  <a:pt x="114" y="3"/>
                  <a:pt x="114" y="3"/>
                </a:cubicBezTo>
                <a:cubicBezTo>
                  <a:pt x="114" y="3"/>
                  <a:pt x="114" y="3"/>
                  <a:pt x="114" y="3"/>
                </a:cubicBezTo>
                <a:cubicBezTo>
                  <a:pt x="114" y="3"/>
                  <a:pt x="114" y="3"/>
                  <a:pt x="114" y="3"/>
                </a:cubicBezTo>
                <a:cubicBezTo>
                  <a:pt x="114" y="3"/>
                  <a:pt x="114" y="3"/>
                  <a:pt x="114" y="3"/>
                </a:cubicBezTo>
                <a:cubicBezTo>
                  <a:pt x="114" y="3"/>
                  <a:pt x="114" y="3"/>
                  <a:pt x="114" y="3"/>
                </a:cubicBezTo>
                <a:cubicBezTo>
                  <a:pt x="114" y="3"/>
                  <a:pt x="114" y="3"/>
                  <a:pt x="114" y="3"/>
                </a:cubicBezTo>
                <a:cubicBezTo>
                  <a:pt x="114" y="3"/>
                  <a:pt x="114" y="3"/>
                  <a:pt x="114" y="3"/>
                </a:cubicBezTo>
                <a:cubicBezTo>
                  <a:pt x="114" y="3"/>
                  <a:pt x="114" y="3"/>
                  <a:pt x="114" y="3"/>
                </a:cubicBezTo>
                <a:cubicBezTo>
                  <a:pt x="114" y="3"/>
                  <a:pt x="114" y="3"/>
                  <a:pt x="114" y="3"/>
                </a:cubicBezTo>
                <a:cubicBezTo>
                  <a:pt x="114" y="3"/>
                  <a:pt x="114" y="3"/>
                  <a:pt x="114" y="3"/>
                </a:cubicBezTo>
                <a:cubicBezTo>
                  <a:pt x="114" y="2"/>
                  <a:pt x="114" y="1"/>
                  <a:pt x="113" y="0"/>
                </a:cubicBezTo>
                <a:cubicBezTo>
                  <a:pt x="113" y="0"/>
                  <a:pt x="113" y="0"/>
                  <a:pt x="113" y="0"/>
                </a:cubicBezTo>
                <a:cubicBezTo>
                  <a:pt x="113" y="0"/>
                  <a:pt x="113" y="0"/>
                  <a:pt x="113" y="0"/>
                </a:cubicBezTo>
                <a:cubicBezTo>
                  <a:pt x="113" y="0"/>
                  <a:pt x="113" y="0"/>
                  <a:pt x="113" y="0"/>
                </a:cubicBezTo>
                <a:cubicBezTo>
                  <a:pt x="113" y="0"/>
                  <a:pt x="113" y="0"/>
                  <a:pt x="113" y="0"/>
                </a:cubicBezTo>
                <a:cubicBezTo>
                  <a:pt x="113" y="0"/>
                  <a:pt x="113" y="0"/>
                  <a:pt x="113" y="0"/>
                </a:cubicBezTo>
                <a:cubicBezTo>
                  <a:pt x="113" y="0"/>
                  <a:pt x="113" y="0"/>
                  <a:pt x="113" y="0"/>
                </a:cubicBezTo>
                <a:cubicBezTo>
                  <a:pt x="113" y="0"/>
                  <a:pt x="113" y="0"/>
                  <a:pt x="113" y="0"/>
                </a:cubicBezTo>
                <a:cubicBezTo>
                  <a:pt x="113" y="0"/>
                  <a:pt x="113" y="0"/>
                  <a:pt x="113" y="0"/>
                </a:cubicBezTo>
                <a:cubicBezTo>
                  <a:pt x="113" y="0"/>
                  <a:pt x="113" y="0"/>
                  <a:pt x="113" y="0"/>
                </a:cubicBezTo>
                <a:cubicBezTo>
                  <a:pt x="113" y="0"/>
                  <a:pt x="113" y="0"/>
                  <a:pt x="113" y="0"/>
                </a:cubicBezTo>
                <a:cubicBezTo>
                  <a:pt x="113" y="0"/>
                  <a:pt x="113" y="0"/>
                  <a:pt x="113" y="0"/>
                </a:cubicBezTo>
                <a:cubicBezTo>
                  <a:pt x="113" y="0"/>
                  <a:pt x="113" y="0"/>
                  <a:pt x="113" y="0"/>
                </a:cubicBezTo>
                <a:cubicBezTo>
                  <a:pt x="112" y="0"/>
                  <a:pt x="112" y="0"/>
                  <a:pt x="112" y="0"/>
                </a:cubicBezTo>
                <a:cubicBezTo>
                  <a:pt x="112" y="0"/>
                  <a:pt x="112" y="0"/>
                  <a:pt x="112" y="0"/>
                </a:cubicBezTo>
                <a:cubicBezTo>
                  <a:pt x="112" y="0"/>
                  <a:pt x="112" y="0"/>
                  <a:pt x="112" y="0"/>
                </a:cubicBezTo>
                <a:cubicBezTo>
                  <a:pt x="112" y="0"/>
                  <a:pt x="112" y="0"/>
                  <a:pt x="112" y="0"/>
                </a:cubicBezTo>
                <a:cubicBezTo>
                  <a:pt x="112" y="0"/>
                  <a:pt x="112" y="0"/>
                  <a:pt x="112" y="0"/>
                </a:cubicBezTo>
                <a:cubicBezTo>
                  <a:pt x="112" y="0"/>
                  <a:pt x="112" y="0"/>
                  <a:pt x="112" y="0"/>
                </a:cubicBezTo>
                <a:cubicBezTo>
                  <a:pt x="112" y="0"/>
                  <a:pt x="112" y="0"/>
                  <a:pt x="112" y="0"/>
                </a:cubicBezTo>
                <a:cubicBezTo>
                  <a:pt x="112" y="0"/>
                  <a:pt x="112" y="0"/>
                  <a:pt x="112" y="0"/>
                </a:cubicBezTo>
                <a:cubicBezTo>
                  <a:pt x="112" y="0"/>
                  <a:pt x="112" y="0"/>
                  <a:pt x="112" y="0"/>
                </a:cubicBezTo>
                <a:cubicBezTo>
                  <a:pt x="112" y="0"/>
                  <a:pt x="112" y="0"/>
                  <a:pt x="112" y="0"/>
                </a:cubicBezTo>
                <a:cubicBezTo>
                  <a:pt x="112" y="0"/>
                  <a:pt x="112" y="0"/>
                  <a:pt x="112" y="0"/>
                </a:cubicBezTo>
                <a:cubicBezTo>
                  <a:pt x="112" y="0"/>
                  <a:pt x="112" y="0"/>
                  <a:pt x="112" y="0"/>
                </a:cubicBezTo>
                <a:cubicBezTo>
                  <a:pt x="112" y="0"/>
                  <a:pt x="112" y="0"/>
                  <a:pt x="112" y="0"/>
                </a:cubicBezTo>
                <a:cubicBezTo>
                  <a:pt x="112" y="0"/>
                  <a:pt x="112" y="0"/>
                  <a:pt x="112" y="0"/>
                </a:cubicBezTo>
                <a:cubicBezTo>
                  <a:pt x="112" y="0"/>
                  <a:pt x="112" y="0"/>
                  <a:pt x="112" y="0"/>
                </a:cubicBezTo>
                <a:cubicBezTo>
                  <a:pt x="112" y="0"/>
                  <a:pt x="112" y="0"/>
                  <a:pt x="112" y="0"/>
                </a:cubicBezTo>
                <a:cubicBezTo>
                  <a:pt x="112" y="0"/>
                  <a:pt x="112" y="0"/>
                  <a:pt x="112" y="0"/>
                </a:cubicBezTo>
                <a:cubicBezTo>
                  <a:pt x="112" y="0"/>
                  <a:pt x="112" y="0"/>
                  <a:pt x="112" y="0"/>
                </a:cubicBezTo>
                <a:cubicBezTo>
                  <a:pt x="112" y="0"/>
                  <a:pt x="112" y="0"/>
                  <a:pt x="112" y="0"/>
                </a:cubicBezTo>
                <a:cubicBezTo>
                  <a:pt x="111" y="0"/>
                  <a:pt x="111" y="0"/>
                  <a:pt x="111" y="0"/>
                </a:cubicBezTo>
                <a:cubicBezTo>
                  <a:pt x="111" y="0"/>
                  <a:pt x="110" y="1"/>
                  <a:pt x="110" y="3"/>
                </a:cubicBezTo>
                <a:cubicBezTo>
                  <a:pt x="110" y="3"/>
                  <a:pt x="110" y="3"/>
                  <a:pt x="110" y="3"/>
                </a:cubicBezTo>
                <a:cubicBezTo>
                  <a:pt x="110" y="3"/>
                  <a:pt x="110" y="3"/>
                  <a:pt x="110" y="3"/>
                </a:cubicBezTo>
                <a:cubicBezTo>
                  <a:pt x="110" y="3"/>
                  <a:pt x="110" y="3"/>
                  <a:pt x="110" y="3"/>
                </a:cubicBezTo>
                <a:cubicBezTo>
                  <a:pt x="110" y="3"/>
                  <a:pt x="110" y="3"/>
                  <a:pt x="110" y="3"/>
                </a:cubicBezTo>
                <a:cubicBezTo>
                  <a:pt x="110" y="3"/>
                  <a:pt x="110" y="3"/>
                  <a:pt x="110" y="3"/>
                </a:cubicBezTo>
                <a:cubicBezTo>
                  <a:pt x="110" y="3"/>
                  <a:pt x="110" y="3"/>
                  <a:pt x="110" y="3"/>
                </a:cubicBezTo>
                <a:cubicBezTo>
                  <a:pt x="110" y="3"/>
                  <a:pt x="110" y="3"/>
                  <a:pt x="110" y="3"/>
                </a:cubicBezTo>
                <a:cubicBezTo>
                  <a:pt x="110" y="3"/>
                  <a:pt x="110" y="3"/>
                  <a:pt x="110" y="3"/>
                </a:cubicBezTo>
                <a:cubicBezTo>
                  <a:pt x="110" y="3"/>
                  <a:pt x="110" y="3"/>
                  <a:pt x="110" y="3"/>
                </a:cubicBezTo>
                <a:cubicBezTo>
                  <a:pt x="110" y="3"/>
                  <a:pt x="110" y="3"/>
                  <a:pt x="110" y="3"/>
                </a:cubicBezTo>
                <a:cubicBezTo>
                  <a:pt x="110" y="3"/>
                  <a:pt x="110" y="3"/>
                  <a:pt x="110" y="3"/>
                </a:cubicBezTo>
                <a:cubicBezTo>
                  <a:pt x="110" y="3"/>
                  <a:pt x="110" y="3"/>
                  <a:pt x="110" y="3"/>
                </a:cubicBezTo>
                <a:cubicBezTo>
                  <a:pt x="110" y="3"/>
                  <a:pt x="110" y="3"/>
                  <a:pt x="110" y="3"/>
                </a:cubicBezTo>
                <a:cubicBezTo>
                  <a:pt x="110" y="4"/>
                  <a:pt x="110" y="4"/>
                  <a:pt x="110" y="4"/>
                </a:cubicBezTo>
                <a:cubicBezTo>
                  <a:pt x="110" y="4"/>
                  <a:pt x="110" y="4"/>
                  <a:pt x="110" y="4"/>
                </a:cubicBezTo>
                <a:cubicBezTo>
                  <a:pt x="110" y="4"/>
                  <a:pt x="110" y="4"/>
                  <a:pt x="110" y="4"/>
                </a:cubicBezTo>
                <a:cubicBezTo>
                  <a:pt x="110" y="4"/>
                  <a:pt x="110" y="4"/>
                  <a:pt x="110" y="4"/>
                </a:cubicBezTo>
                <a:cubicBezTo>
                  <a:pt x="110" y="4"/>
                  <a:pt x="110" y="4"/>
                  <a:pt x="110" y="4"/>
                </a:cubicBezTo>
                <a:cubicBezTo>
                  <a:pt x="110" y="4"/>
                  <a:pt x="110" y="4"/>
                  <a:pt x="110" y="4"/>
                </a:cubicBezTo>
                <a:cubicBezTo>
                  <a:pt x="110" y="4"/>
                  <a:pt x="110" y="4"/>
                  <a:pt x="110" y="4"/>
                </a:cubicBezTo>
                <a:cubicBezTo>
                  <a:pt x="110" y="4"/>
                  <a:pt x="110" y="4"/>
                  <a:pt x="110" y="5"/>
                </a:cubicBezTo>
                <a:cubicBezTo>
                  <a:pt x="110" y="5"/>
                  <a:pt x="110" y="5"/>
                  <a:pt x="110" y="5"/>
                </a:cubicBezTo>
                <a:cubicBezTo>
                  <a:pt x="110" y="5"/>
                  <a:pt x="110" y="5"/>
                  <a:pt x="110" y="5"/>
                </a:cubicBezTo>
                <a:cubicBezTo>
                  <a:pt x="110" y="5"/>
                  <a:pt x="110" y="5"/>
                  <a:pt x="110" y="5"/>
                </a:cubicBezTo>
                <a:cubicBezTo>
                  <a:pt x="110" y="5"/>
                  <a:pt x="110" y="5"/>
                  <a:pt x="110" y="5"/>
                </a:cubicBezTo>
                <a:cubicBezTo>
                  <a:pt x="110" y="5"/>
                  <a:pt x="110" y="5"/>
                  <a:pt x="110" y="5"/>
                </a:cubicBezTo>
                <a:cubicBezTo>
                  <a:pt x="110" y="5"/>
                  <a:pt x="110" y="5"/>
                  <a:pt x="110" y="5"/>
                </a:cubicBezTo>
                <a:cubicBezTo>
                  <a:pt x="110" y="5"/>
                  <a:pt x="110" y="5"/>
                  <a:pt x="110" y="5"/>
                </a:cubicBezTo>
                <a:cubicBezTo>
                  <a:pt x="110" y="5"/>
                  <a:pt x="110" y="5"/>
                  <a:pt x="110" y="5"/>
                </a:cubicBezTo>
                <a:cubicBezTo>
                  <a:pt x="110" y="5"/>
                  <a:pt x="110" y="5"/>
                  <a:pt x="110" y="5"/>
                </a:cubicBezTo>
                <a:cubicBezTo>
                  <a:pt x="110" y="5"/>
                  <a:pt x="110" y="5"/>
                  <a:pt x="110" y="5"/>
                </a:cubicBezTo>
                <a:cubicBezTo>
                  <a:pt x="110" y="5"/>
                  <a:pt x="110" y="5"/>
                  <a:pt x="110" y="5"/>
                </a:cubicBezTo>
                <a:cubicBezTo>
                  <a:pt x="110" y="5"/>
                  <a:pt x="110" y="5"/>
                  <a:pt x="110" y="5"/>
                </a:cubicBezTo>
                <a:cubicBezTo>
                  <a:pt x="110" y="5"/>
                  <a:pt x="110" y="5"/>
                  <a:pt x="110" y="5"/>
                </a:cubicBezTo>
                <a:cubicBezTo>
                  <a:pt x="110" y="5"/>
                  <a:pt x="110" y="5"/>
                  <a:pt x="110" y="5"/>
                </a:cubicBezTo>
                <a:cubicBezTo>
                  <a:pt x="110" y="5"/>
                  <a:pt x="110" y="5"/>
                  <a:pt x="110" y="5"/>
                </a:cubicBezTo>
                <a:cubicBezTo>
                  <a:pt x="110" y="5"/>
                  <a:pt x="110" y="5"/>
                  <a:pt x="110" y="5"/>
                </a:cubicBezTo>
                <a:cubicBezTo>
                  <a:pt x="110" y="5"/>
                  <a:pt x="110" y="5"/>
                  <a:pt x="110" y="5"/>
                </a:cubicBezTo>
                <a:cubicBezTo>
                  <a:pt x="110" y="5"/>
                  <a:pt x="110" y="5"/>
                  <a:pt x="110" y="5"/>
                </a:cubicBezTo>
                <a:cubicBezTo>
                  <a:pt x="110" y="6"/>
                  <a:pt x="110" y="6"/>
                  <a:pt x="110" y="6"/>
                </a:cubicBezTo>
                <a:cubicBezTo>
                  <a:pt x="110" y="6"/>
                  <a:pt x="110" y="6"/>
                  <a:pt x="110" y="6"/>
                </a:cubicBezTo>
                <a:cubicBezTo>
                  <a:pt x="110" y="6"/>
                  <a:pt x="110" y="6"/>
                  <a:pt x="110" y="6"/>
                </a:cubicBezTo>
                <a:cubicBezTo>
                  <a:pt x="110" y="7"/>
                  <a:pt x="110" y="7"/>
                  <a:pt x="110" y="7"/>
                </a:cubicBezTo>
                <a:cubicBezTo>
                  <a:pt x="110" y="7"/>
                  <a:pt x="110" y="7"/>
                  <a:pt x="110" y="7"/>
                </a:cubicBezTo>
                <a:cubicBezTo>
                  <a:pt x="110" y="7"/>
                  <a:pt x="110" y="7"/>
                  <a:pt x="110" y="7"/>
                </a:cubicBezTo>
                <a:cubicBezTo>
                  <a:pt x="110" y="7"/>
                  <a:pt x="110" y="7"/>
                  <a:pt x="110" y="7"/>
                </a:cubicBezTo>
                <a:cubicBezTo>
                  <a:pt x="110" y="7"/>
                  <a:pt x="110" y="7"/>
                  <a:pt x="110" y="7"/>
                </a:cubicBezTo>
                <a:cubicBezTo>
                  <a:pt x="109" y="7"/>
                  <a:pt x="109" y="7"/>
                  <a:pt x="109" y="7"/>
                </a:cubicBezTo>
                <a:cubicBezTo>
                  <a:pt x="109" y="7"/>
                  <a:pt x="109" y="7"/>
                  <a:pt x="109" y="7"/>
                </a:cubicBezTo>
                <a:cubicBezTo>
                  <a:pt x="109" y="7"/>
                  <a:pt x="109" y="7"/>
                  <a:pt x="109" y="7"/>
                </a:cubicBezTo>
                <a:cubicBezTo>
                  <a:pt x="109" y="7"/>
                  <a:pt x="109" y="7"/>
                  <a:pt x="109" y="7"/>
                </a:cubicBezTo>
                <a:cubicBezTo>
                  <a:pt x="109" y="7"/>
                  <a:pt x="109" y="7"/>
                  <a:pt x="109" y="7"/>
                </a:cubicBezTo>
                <a:cubicBezTo>
                  <a:pt x="109" y="7"/>
                  <a:pt x="109" y="7"/>
                  <a:pt x="109" y="7"/>
                </a:cubicBezTo>
                <a:cubicBezTo>
                  <a:pt x="109" y="7"/>
                  <a:pt x="109" y="7"/>
                  <a:pt x="109" y="7"/>
                </a:cubicBezTo>
                <a:cubicBezTo>
                  <a:pt x="109" y="7"/>
                  <a:pt x="109" y="7"/>
                  <a:pt x="109" y="7"/>
                </a:cubicBezTo>
                <a:cubicBezTo>
                  <a:pt x="109" y="8"/>
                  <a:pt x="109" y="8"/>
                  <a:pt x="109" y="8"/>
                </a:cubicBezTo>
                <a:cubicBezTo>
                  <a:pt x="109" y="8"/>
                  <a:pt x="109" y="8"/>
                  <a:pt x="109" y="8"/>
                </a:cubicBezTo>
                <a:cubicBezTo>
                  <a:pt x="109" y="8"/>
                  <a:pt x="109" y="8"/>
                  <a:pt x="109" y="8"/>
                </a:cubicBezTo>
                <a:cubicBezTo>
                  <a:pt x="109" y="8"/>
                  <a:pt x="109" y="8"/>
                  <a:pt x="109" y="8"/>
                </a:cubicBezTo>
                <a:cubicBezTo>
                  <a:pt x="109" y="8"/>
                  <a:pt x="109" y="8"/>
                  <a:pt x="109" y="8"/>
                </a:cubicBezTo>
                <a:cubicBezTo>
                  <a:pt x="109" y="8"/>
                  <a:pt x="109" y="8"/>
                  <a:pt x="109" y="8"/>
                </a:cubicBezTo>
                <a:cubicBezTo>
                  <a:pt x="109" y="8"/>
                  <a:pt x="109" y="8"/>
                  <a:pt x="109" y="8"/>
                </a:cubicBezTo>
                <a:cubicBezTo>
                  <a:pt x="109" y="8"/>
                  <a:pt x="109" y="8"/>
                  <a:pt x="109" y="8"/>
                </a:cubicBezTo>
                <a:cubicBezTo>
                  <a:pt x="109" y="8"/>
                  <a:pt x="109" y="8"/>
                  <a:pt x="109" y="8"/>
                </a:cubicBezTo>
                <a:cubicBezTo>
                  <a:pt x="109" y="8"/>
                  <a:pt x="109" y="8"/>
                  <a:pt x="109" y="8"/>
                </a:cubicBezTo>
                <a:cubicBezTo>
                  <a:pt x="109" y="8"/>
                  <a:pt x="109" y="8"/>
                  <a:pt x="109" y="8"/>
                </a:cubicBezTo>
                <a:cubicBezTo>
                  <a:pt x="109" y="8"/>
                  <a:pt x="109" y="8"/>
                  <a:pt x="109" y="8"/>
                </a:cubicBezTo>
                <a:cubicBezTo>
                  <a:pt x="109" y="8"/>
                  <a:pt x="109" y="8"/>
                  <a:pt x="109" y="8"/>
                </a:cubicBezTo>
                <a:cubicBezTo>
                  <a:pt x="109" y="8"/>
                  <a:pt x="109" y="8"/>
                  <a:pt x="109" y="8"/>
                </a:cubicBezTo>
                <a:cubicBezTo>
                  <a:pt x="109" y="9"/>
                  <a:pt x="109" y="9"/>
                  <a:pt x="109" y="9"/>
                </a:cubicBezTo>
                <a:cubicBezTo>
                  <a:pt x="109" y="9"/>
                  <a:pt x="109" y="9"/>
                  <a:pt x="109" y="9"/>
                </a:cubicBezTo>
                <a:cubicBezTo>
                  <a:pt x="109" y="9"/>
                  <a:pt x="109" y="9"/>
                  <a:pt x="109" y="9"/>
                </a:cubicBezTo>
                <a:cubicBezTo>
                  <a:pt x="109" y="9"/>
                  <a:pt x="109" y="9"/>
                  <a:pt x="109" y="9"/>
                </a:cubicBezTo>
                <a:cubicBezTo>
                  <a:pt x="109" y="9"/>
                  <a:pt x="109" y="9"/>
                  <a:pt x="109" y="9"/>
                </a:cubicBezTo>
                <a:cubicBezTo>
                  <a:pt x="109" y="9"/>
                  <a:pt x="109" y="9"/>
                  <a:pt x="109" y="9"/>
                </a:cubicBezTo>
                <a:cubicBezTo>
                  <a:pt x="109" y="9"/>
                  <a:pt x="109" y="9"/>
                  <a:pt x="109" y="9"/>
                </a:cubicBezTo>
                <a:cubicBezTo>
                  <a:pt x="109" y="9"/>
                  <a:pt x="109" y="9"/>
                  <a:pt x="109" y="9"/>
                </a:cubicBezTo>
                <a:cubicBezTo>
                  <a:pt x="109" y="9"/>
                  <a:pt x="109" y="9"/>
                  <a:pt x="109" y="9"/>
                </a:cubicBezTo>
                <a:cubicBezTo>
                  <a:pt x="109" y="9"/>
                  <a:pt x="109" y="9"/>
                  <a:pt x="109" y="9"/>
                </a:cubicBezTo>
                <a:cubicBezTo>
                  <a:pt x="109" y="9"/>
                  <a:pt x="109" y="9"/>
                  <a:pt x="109" y="9"/>
                </a:cubicBezTo>
                <a:cubicBezTo>
                  <a:pt x="109" y="9"/>
                  <a:pt x="109" y="9"/>
                  <a:pt x="109" y="9"/>
                </a:cubicBezTo>
                <a:cubicBezTo>
                  <a:pt x="109" y="9"/>
                  <a:pt x="109" y="9"/>
                  <a:pt x="109" y="9"/>
                </a:cubicBezTo>
                <a:cubicBezTo>
                  <a:pt x="109" y="9"/>
                  <a:pt x="109" y="9"/>
                  <a:pt x="109" y="9"/>
                </a:cubicBezTo>
                <a:cubicBezTo>
                  <a:pt x="109" y="9"/>
                  <a:pt x="109" y="9"/>
                  <a:pt x="109" y="9"/>
                </a:cubicBezTo>
                <a:cubicBezTo>
                  <a:pt x="109" y="9"/>
                  <a:pt x="109" y="9"/>
                  <a:pt x="109" y="9"/>
                </a:cubicBezTo>
                <a:cubicBezTo>
                  <a:pt x="109" y="9"/>
                  <a:pt x="109" y="9"/>
                  <a:pt x="109" y="9"/>
                </a:cubicBezTo>
                <a:cubicBezTo>
                  <a:pt x="109" y="9"/>
                  <a:pt x="109" y="9"/>
                  <a:pt x="109" y="9"/>
                </a:cubicBezTo>
                <a:cubicBezTo>
                  <a:pt x="109" y="9"/>
                  <a:pt x="109" y="9"/>
                  <a:pt x="109" y="9"/>
                </a:cubicBezTo>
                <a:cubicBezTo>
                  <a:pt x="109" y="9"/>
                  <a:pt x="109" y="9"/>
                  <a:pt x="109" y="9"/>
                </a:cubicBezTo>
                <a:cubicBezTo>
                  <a:pt x="109" y="9"/>
                  <a:pt x="109" y="9"/>
                  <a:pt x="109" y="9"/>
                </a:cubicBezTo>
                <a:cubicBezTo>
                  <a:pt x="109" y="9"/>
                  <a:pt x="109" y="9"/>
                  <a:pt x="109" y="9"/>
                </a:cubicBezTo>
                <a:cubicBezTo>
                  <a:pt x="109" y="9"/>
                  <a:pt x="109" y="9"/>
                  <a:pt x="109" y="9"/>
                </a:cubicBezTo>
                <a:cubicBezTo>
                  <a:pt x="109" y="9"/>
                  <a:pt x="109" y="9"/>
                  <a:pt x="109" y="9"/>
                </a:cubicBezTo>
                <a:cubicBezTo>
                  <a:pt x="109" y="9"/>
                  <a:pt x="109" y="9"/>
                  <a:pt x="109" y="9"/>
                </a:cubicBezTo>
                <a:cubicBezTo>
                  <a:pt x="109" y="9"/>
                  <a:pt x="109" y="9"/>
                  <a:pt x="109" y="9"/>
                </a:cubicBezTo>
                <a:cubicBezTo>
                  <a:pt x="109" y="9"/>
                  <a:pt x="109" y="9"/>
                  <a:pt x="109" y="9"/>
                </a:cubicBezTo>
                <a:cubicBezTo>
                  <a:pt x="109" y="9"/>
                  <a:pt x="109" y="9"/>
                  <a:pt x="109" y="9"/>
                </a:cubicBezTo>
                <a:cubicBezTo>
                  <a:pt x="109" y="9"/>
                  <a:pt x="109" y="9"/>
                  <a:pt x="109" y="9"/>
                </a:cubicBezTo>
                <a:cubicBezTo>
                  <a:pt x="107" y="10"/>
                  <a:pt x="106" y="12"/>
                  <a:pt x="106" y="15"/>
                </a:cubicBezTo>
                <a:cubicBezTo>
                  <a:pt x="106" y="16"/>
                  <a:pt x="106" y="16"/>
                  <a:pt x="106" y="16"/>
                </a:cubicBezTo>
                <a:cubicBezTo>
                  <a:pt x="106" y="17"/>
                  <a:pt x="106" y="17"/>
                  <a:pt x="106" y="17"/>
                </a:cubicBezTo>
                <a:cubicBezTo>
                  <a:pt x="106" y="17"/>
                  <a:pt x="106" y="17"/>
                  <a:pt x="106" y="17"/>
                </a:cubicBezTo>
                <a:cubicBezTo>
                  <a:pt x="106" y="17"/>
                  <a:pt x="106" y="17"/>
                  <a:pt x="106" y="17"/>
                </a:cubicBezTo>
                <a:cubicBezTo>
                  <a:pt x="106" y="17"/>
                  <a:pt x="106" y="17"/>
                  <a:pt x="106" y="17"/>
                </a:cubicBezTo>
                <a:cubicBezTo>
                  <a:pt x="106" y="17"/>
                  <a:pt x="106" y="17"/>
                  <a:pt x="106" y="17"/>
                </a:cubicBezTo>
                <a:cubicBezTo>
                  <a:pt x="106" y="17"/>
                  <a:pt x="106" y="17"/>
                  <a:pt x="106" y="17"/>
                </a:cubicBezTo>
                <a:cubicBezTo>
                  <a:pt x="106" y="17"/>
                  <a:pt x="106" y="17"/>
                  <a:pt x="106" y="17"/>
                </a:cubicBezTo>
                <a:cubicBezTo>
                  <a:pt x="106" y="20"/>
                  <a:pt x="106" y="20"/>
                  <a:pt x="106" y="20"/>
                </a:cubicBezTo>
                <a:cubicBezTo>
                  <a:pt x="106" y="21"/>
                  <a:pt x="106" y="21"/>
                  <a:pt x="106" y="21"/>
                </a:cubicBezTo>
                <a:cubicBezTo>
                  <a:pt x="105" y="21"/>
                  <a:pt x="105" y="21"/>
                  <a:pt x="105" y="21"/>
                </a:cubicBezTo>
                <a:cubicBezTo>
                  <a:pt x="105" y="21"/>
                  <a:pt x="105" y="21"/>
                  <a:pt x="105" y="21"/>
                </a:cubicBezTo>
                <a:cubicBezTo>
                  <a:pt x="105" y="21"/>
                  <a:pt x="105" y="21"/>
                  <a:pt x="105" y="21"/>
                </a:cubicBezTo>
                <a:cubicBezTo>
                  <a:pt x="103" y="22"/>
                  <a:pt x="102" y="23"/>
                  <a:pt x="102" y="24"/>
                </a:cubicBezTo>
                <a:cubicBezTo>
                  <a:pt x="102" y="26"/>
                  <a:pt x="103" y="27"/>
                  <a:pt x="105" y="27"/>
                </a:cubicBezTo>
                <a:cubicBezTo>
                  <a:pt x="105" y="28"/>
                  <a:pt x="105" y="28"/>
                  <a:pt x="105" y="28"/>
                </a:cubicBezTo>
                <a:cubicBezTo>
                  <a:pt x="105" y="28"/>
                  <a:pt x="105" y="28"/>
                  <a:pt x="105" y="28"/>
                </a:cubicBezTo>
                <a:cubicBezTo>
                  <a:pt x="105" y="28"/>
                  <a:pt x="105" y="28"/>
                  <a:pt x="105" y="28"/>
                </a:cubicBezTo>
                <a:cubicBezTo>
                  <a:pt x="105" y="28"/>
                  <a:pt x="105" y="28"/>
                  <a:pt x="105" y="28"/>
                </a:cubicBezTo>
                <a:cubicBezTo>
                  <a:pt x="105" y="28"/>
                  <a:pt x="105" y="28"/>
                  <a:pt x="105" y="28"/>
                </a:cubicBezTo>
                <a:cubicBezTo>
                  <a:pt x="104" y="28"/>
                  <a:pt x="104" y="28"/>
                  <a:pt x="104" y="28"/>
                </a:cubicBezTo>
                <a:cubicBezTo>
                  <a:pt x="104" y="30"/>
                  <a:pt x="104" y="30"/>
                  <a:pt x="104" y="30"/>
                </a:cubicBezTo>
                <a:cubicBezTo>
                  <a:pt x="104" y="30"/>
                  <a:pt x="104" y="30"/>
                  <a:pt x="104" y="30"/>
                </a:cubicBezTo>
                <a:cubicBezTo>
                  <a:pt x="104" y="30"/>
                  <a:pt x="104" y="30"/>
                  <a:pt x="104" y="30"/>
                </a:cubicBezTo>
                <a:cubicBezTo>
                  <a:pt x="104" y="30"/>
                  <a:pt x="104" y="30"/>
                  <a:pt x="104" y="30"/>
                </a:cubicBezTo>
                <a:cubicBezTo>
                  <a:pt x="104" y="31"/>
                  <a:pt x="104" y="31"/>
                  <a:pt x="104" y="31"/>
                </a:cubicBezTo>
                <a:cubicBezTo>
                  <a:pt x="104" y="31"/>
                  <a:pt x="104" y="31"/>
                  <a:pt x="104" y="31"/>
                </a:cubicBezTo>
                <a:cubicBezTo>
                  <a:pt x="104" y="31"/>
                  <a:pt x="104" y="31"/>
                  <a:pt x="104" y="31"/>
                </a:cubicBezTo>
                <a:cubicBezTo>
                  <a:pt x="104" y="31"/>
                  <a:pt x="104" y="31"/>
                  <a:pt x="104" y="31"/>
                </a:cubicBezTo>
                <a:cubicBezTo>
                  <a:pt x="104" y="31"/>
                  <a:pt x="104" y="31"/>
                  <a:pt x="104" y="31"/>
                </a:cubicBezTo>
                <a:cubicBezTo>
                  <a:pt x="104" y="31"/>
                  <a:pt x="104" y="31"/>
                  <a:pt x="104" y="31"/>
                </a:cubicBezTo>
                <a:cubicBezTo>
                  <a:pt x="104" y="31"/>
                  <a:pt x="104" y="31"/>
                  <a:pt x="104" y="31"/>
                </a:cubicBezTo>
                <a:cubicBezTo>
                  <a:pt x="104" y="31"/>
                  <a:pt x="104" y="31"/>
                  <a:pt x="104" y="31"/>
                </a:cubicBezTo>
                <a:cubicBezTo>
                  <a:pt x="104" y="32"/>
                  <a:pt x="104" y="32"/>
                  <a:pt x="104" y="32"/>
                </a:cubicBezTo>
                <a:cubicBezTo>
                  <a:pt x="104" y="32"/>
                  <a:pt x="104" y="32"/>
                  <a:pt x="104" y="32"/>
                </a:cubicBezTo>
                <a:cubicBezTo>
                  <a:pt x="104" y="32"/>
                  <a:pt x="104" y="32"/>
                  <a:pt x="104" y="32"/>
                </a:cubicBezTo>
                <a:cubicBezTo>
                  <a:pt x="104" y="32"/>
                  <a:pt x="104" y="32"/>
                  <a:pt x="104" y="32"/>
                </a:cubicBezTo>
                <a:cubicBezTo>
                  <a:pt x="104" y="32"/>
                  <a:pt x="104" y="32"/>
                  <a:pt x="104" y="32"/>
                </a:cubicBezTo>
                <a:cubicBezTo>
                  <a:pt x="104" y="32"/>
                  <a:pt x="104" y="32"/>
                  <a:pt x="104" y="32"/>
                </a:cubicBezTo>
                <a:cubicBezTo>
                  <a:pt x="104" y="32"/>
                  <a:pt x="104" y="32"/>
                  <a:pt x="104" y="32"/>
                </a:cubicBezTo>
                <a:cubicBezTo>
                  <a:pt x="104" y="32"/>
                  <a:pt x="104" y="32"/>
                  <a:pt x="104" y="32"/>
                </a:cubicBezTo>
                <a:cubicBezTo>
                  <a:pt x="104" y="32"/>
                  <a:pt x="104" y="32"/>
                  <a:pt x="104" y="32"/>
                </a:cubicBezTo>
                <a:cubicBezTo>
                  <a:pt x="104" y="33"/>
                  <a:pt x="104" y="33"/>
                  <a:pt x="104" y="33"/>
                </a:cubicBezTo>
                <a:cubicBezTo>
                  <a:pt x="105" y="33"/>
                  <a:pt x="105" y="33"/>
                  <a:pt x="105" y="33"/>
                </a:cubicBezTo>
                <a:cubicBezTo>
                  <a:pt x="105" y="33"/>
                  <a:pt x="105" y="33"/>
                  <a:pt x="105" y="33"/>
                </a:cubicBezTo>
                <a:cubicBezTo>
                  <a:pt x="105" y="33"/>
                  <a:pt x="105" y="33"/>
                  <a:pt x="105" y="33"/>
                </a:cubicBezTo>
                <a:cubicBezTo>
                  <a:pt x="105" y="33"/>
                  <a:pt x="105" y="33"/>
                  <a:pt x="105" y="33"/>
                </a:cubicBezTo>
                <a:cubicBezTo>
                  <a:pt x="105" y="33"/>
                  <a:pt x="105" y="33"/>
                  <a:pt x="105" y="33"/>
                </a:cubicBezTo>
                <a:cubicBezTo>
                  <a:pt x="105" y="33"/>
                  <a:pt x="105" y="33"/>
                  <a:pt x="105" y="33"/>
                </a:cubicBezTo>
                <a:cubicBezTo>
                  <a:pt x="105" y="33"/>
                  <a:pt x="105" y="33"/>
                  <a:pt x="105" y="33"/>
                </a:cubicBezTo>
                <a:cubicBezTo>
                  <a:pt x="105" y="34"/>
                  <a:pt x="105" y="34"/>
                  <a:pt x="105" y="34"/>
                </a:cubicBezTo>
                <a:cubicBezTo>
                  <a:pt x="105" y="34"/>
                  <a:pt x="105" y="34"/>
                  <a:pt x="105" y="34"/>
                </a:cubicBezTo>
                <a:cubicBezTo>
                  <a:pt x="105" y="34"/>
                  <a:pt x="105" y="34"/>
                  <a:pt x="105" y="34"/>
                </a:cubicBezTo>
                <a:cubicBezTo>
                  <a:pt x="105" y="34"/>
                  <a:pt x="105" y="34"/>
                  <a:pt x="105" y="34"/>
                </a:cubicBezTo>
                <a:cubicBezTo>
                  <a:pt x="105" y="34"/>
                  <a:pt x="105" y="34"/>
                  <a:pt x="105" y="34"/>
                </a:cubicBezTo>
                <a:cubicBezTo>
                  <a:pt x="105" y="34"/>
                  <a:pt x="105" y="34"/>
                  <a:pt x="105" y="34"/>
                </a:cubicBezTo>
                <a:cubicBezTo>
                  <a:pt x="105" y="34"/>
                  <a:pt x="105" y="34"/>
                  <a:pt x="105" y="34"/>
                </a:cubicBezTo>
                <a:cubicBezTo>
                  <a:pt x="106" y="34"/>
                  <a:pt x="106" y="34"/>
                  <a:pt x="106" y="34"/>
                </a:cubicBezTo>
                <a:cubicBezTo>
                  <a:pt x="106" y="35"/>
                  <a:pt x="106" y="35"/>
                  <a:pt x="106" y="35"/>
                </a:cubicBezTo>
                <a:cubicBezTo>
                  <a:pt x="106" y="35"/>
                  <a:pt x="106" y="35"/>
                  <a:pt x="106" y="35"/>
                </a:cubicBezTo>
                <a:cubicBezTo>
                  <a:pt x="106" y="35"/>
                  <a:pt x="106" y="35"/>
                  <a:pt x="106" y="35"/>
                </a:cubicBezTo>
                <a:cubicBezTo>
                  <a:pt x="106" y="35"/>
                  <a:pt x="106" y="35"/>
                  <a:pt x="106" y="35"/>
                </a:cubicBezTo>
                <a:cubicBezTo>
                  <a:pt x="106" y="35"/>
                  <a:pt x="106" y="35"/>
                  <a:pt x="106" y="35"/>
                </a:cubicBezTo>
                <a:cubicBezTo>
                  <a:pt x="106" y="36"/>
                  <a:pt x="106" y="36"/>
                  <a:pt x="106" y="36"/>
                </a:cubicBezTo>
                <a:cubicBezTo>
                  <a:pt x="106" y="36"/>
                  <a:pt x="106" y="36"/>
                  <a:pt x="106" y="36"/>
                </a:cubicBezTo>
                <a:cubicBezTo>
                  <a:pt x="106" y="36"/>
                  <a:pt x="106" y="36"/>
                  <a:pt x="106" y="36"/>
                </a:cubicBezTo>
                <a:cubicBezTo>
                  <a:pt x="106" y="36"/>
                  <a:pt x="106" y="36"/>
                  <a:pt x="106" y="36"/>
                </a:cubicBezTo>
                <a:cubicBezTo>
                  <a:pt x="106" y="36"/>
                  <a:pt x="106" y="36"/>
                  <a:pt x="106" y="36"/>
                </a:cubicBezTo>
                <a:cubicBezTo>
                  <a:pt x="106" y="36"/>
                  <a:pt x="106" y="36"/>
                  <a:pt x="106" y="36"/>
                </a:cubicBezTo>
                <a:cubicBezTo>
                  <a:pt x="106" y="36"/>
                  <a:pt x="106" y="36"/>
                  <a:pt x="106" y="36"/>
                </a:cubicBezTo>
                <a:cubicBezTo>
                  <a:pt x="106" y="36"/>
                  <a:pt x="106" y="36"/>
                  <a:pt x="106" y="36"/>
                </a:cubicBezTo>
                <a:cubicBezTo>
                  <a:pt x="106" y="36"/>
                  <a:pt x="106" y="36"/>
                  <a:pt x="106" y="36"/>
                </a:cubicBezTo>
                <a:cubicBezTo>
                  <a:pt x="106" y="36"/>
                  <a:pt x="106" y="36"/>
                  <a:pt x="106" y="36"/>
                </a:cubicBezTo>
                <a:cubicBezTo>
                  <a:pt x="106" y="36"/>
                  <a:pt x="106" y="36"/>
                  <a:pt x="106" y="36"/>
                </a:cubicBezTo>
                <a:cubicBezTo>
                  <a:pt x="106" y="37"/>
                  <a:pt x="106" y="37"/>
                  <a:pt x="106" y="37"/>
                </a:cubicBezTo>
                <a:cubicBezTo>
                  <a:pt x="106" y="37"/>
                  <a:pt x="106" y="37"/>
                  <a:pt x="106" y="37"/>
                </a:cubicBezTo>
                <a:cubicBezTo>
                  <a:pt x="106" y="37"/>
                  <a:pt x="106" y="37"/>
                  <a:pt x="106" y="37"/>
                </a:cubicBezTo>
                <a:cubicBezTo>
                  <a:pt x="106" y="38"/>
                  <a:pt x="106" y="38"/>
                  <a:pt x="106" y="38"/>
                </a:cubicBezTo>
                <a:cubicBezTo>
                  <a:pt x="106" y="38"/>
                  <a:pt x="106" y="38"/>
                  <a:pt x="106" y="38"/>
                </a:cubicBezTo>
                <a:cubicBezTo>
                  <a:pt x="106" y="38"/>
                  <a:pt x="106" y="38"/>
                  <a:pt x="106" y="38"/>
                </a:cubicBezTo>
                <a:cubicBezTo>
                  <a:pt x="106" y="39"/>
                  <a:pt x="106" y="39"/>
                  <a:pt x="106" y="39"/>
                </a:cubicBezTo>
                <a:cubicBezTo>
                  <a:pt x="106" y="39"/>
                  <a:pt x="106" y="39"/>
                  <a:pt x="106" y="39"/>
                </a:cubicBezTo>
                <a:cubicBezTo>
                  <a:pt x="106" y="39"/>
                  <a:pt x="106" y="39"/>
                  <a:pt x="106" y="39"/>
                </a:cubicBezTo>
                <a:cubicBezTo>
                  <a:pt x="103" y="82"/>
                  <a:pt x="103" y="82"/>
                  <a:pt x="103" y="82"/>
                </a:cubicBezTo>
                <a:cubicBezTo>
                  <a:pt x="103" y="83"/>
                  <a:pt x="103" y="83"/>
                  <a:pt x="103" y="83"/>
                </a:cubicBezTo>
                <a:cubicBezTo>
                  <a:pt x="103" y="83"/>
                  <a:pt x="103" y="83"/>
                  <a:pt x="103" y="83"/>
                </a:cubicBezTo>
                <a:cubicBezTo>
                  <a:pt x="103" y="83"/>
                  <a:pt x="103" y="83"/>
                  <a:pt x="103" y="83"/>
                </a:cubicBezTo>
                <a:cubicBezTo>
                  <a:pt x="103" y="83"/>
                  <a:pt x="103" y="83"/>
                  <a:pt x="103" y="83"/>
                </a:cubicBezTo>
                <a:cubicBezTo>
                  <a:pt x="103" y="84"/>
                  <a:pt x="103" y="84"/>
                  <a:pt x="103" y="84"/>
                </a:cubicBezTo>
                <a:cubicBezTo>
                  <a:pt x="103" y="95"/>
                  <a:pt x="103" y="95"/>
                  <a:pt x="103" y="95"/>
                </a:cubicBezTo>
                <a:cubicBezTo>
                  <a:pt x="103" y="95"/>
                  <a:pt x="103" y="95"/>
                  <a:pt x="103" y="95"/>
                </a:cubicBezTo>
                <a:cubicBezTo>
                  <a:pt x="103" y="95"/>
                  <a:pt x="103" y="95"/>
                  <a:pt x="103" y="95"/>
                </a:cubicBezTo>
                <a:cubicBezTo>
                  <a:pt x="103" y="95"/>
                  <a:pt x="103" y="95"/>
                  <a:pt x="103" y="95"/>
                </a:cubicBezTo>
                <a:cubicBezTo>
                  <a:pt x="103" y="95"/>
                  <a:pt x="103" y="95"/>
                  <a:pt x="103" y="95"/>
                </a:cubicBezTo>
                <a:cubicBezTo>
                  <a:pt x="103" y="96"/>
                  <a:pt x="103" y="96"/>
                  <a:pt x="103" y="96"/>
                </a:cubicBezTo>
                <a:cubicBezTo>
                  <a:pt x="100" y="119"/>
                  <a:pt x="100" y="119"/>
                  <a:pt x="100" y="119"/>
                </a:cubicBezTo>
                <a:cubicBezTo>
                  <a:pt x="99" y="119"/>
                  <a:pt x="99" y="119"/>
                  <a:pt x="99" y="119"/>
                </a:cubicBezTo>
                <a:cubicBezTo>
                  <a:pt x="99" y="119"/>
                  <a:pt x="99" y="119"/>
                  <a:pt x="99" y="119"/>
                </a:cubicBezTo>
                <a:cubicBezTo>
                  <a:pt x="99" y="119"/>
                  <a:pt x="99" y="119"/>
                  <a:pt x="99" y="119"/>
                </a:cubicBezTo>
                <a:cubicBezTo>
                  <a:pt x="99" y="119"/>
                  <a:pt x="99" y="119"/>
                  <a:pt x="99" y="119"/>
                </a:cubicBezTo>
                <a:cubicBezTo>
                  <a:pt x="99" y="120"/>
                  <a:pt x="99" y="120"/>
                  <a:pt x="99" y="120"/>
                </a:cubicBezTo>
                <a:cubicBezTo>
                  <a:pt x="99" y="120"/>
                  <a:pt x="99" y="120"/>
                  <a:pt x="99" y="120"/>
                </a:cubicBezTo>
                <a:cubicBezTo>
                  <a:pt x="99" y="120"/>
                  <a:pt x="99" y="120"/>
                  <a:pt x="99" y="120"/>
                </a:cubicBezTo>
                <a:cubicBezTo>
                  <a:pt x="96" y="143"/>
                  <a:pt x="96" y="143"/>
                  <a:pt x="96" y="143"/>
                </a:cubicBezTo>
                <a:cubicBezTo>
                  <a:pt x="96" y="143"/>
                  <a:pt x="96" y="143"/>
                  <a:pt x="96" y="143"/>
                </a:cubicBezTo>
                <a:cubicBezTo>
                  <a:pt x="96" y="143"/>
                  <a:pt x="96" y="143"/>
                  <a:pt x="96" y="143"/>
                </a:cubicBezTo>
                <a:cubicBezTo>
                  <a:pt x="96" y="146"/>
                  <a:pt x="96" y="146"/>
                  <a:pt x="96" y="146"/>
                </a:cubicBezTo>
                <a:cubicBezTo>
                  <a:pt x="95" y="155"/>
                  <a:pt x="95" y="155"/>
                  <a:pt x="95" y="155"/>
                </a:cubicBezTo>
                <a:cubicBezTo>
                  <a:pt x="94" y="155"/>
                  <a:pt x="94" y="155"/>
                  <a:pt x="93" y="155"/>
                </a:cubicBezTo>
                <a:cubicBezTo>
                  <a:pt x="93" y="155"/>
                  <a:pt x="93" y="155"/>
                  <a:pt x="93" y="155"/>
                </a:cubicBezTo>
                <a:cubicBezTo>
                  <a:pt x="93" y="156"/>
                  <a:pt x="93" y="156"/>
                  <a:pt x="93" y="156"/>
                </a:cubicBezTo>
                <a:cubicBezTo>
                  <a:pt x="93" y="156"/>
                  <a:pt x="93" y="156"/>
                  <a:pt x="93" y="156"/>
                </a:cubicBezTo>
                <a:cubicBezTo>
                  <a:pt x="92" y="157"/>
                  <a:pt x="91" y="158"/>
                  <a:pt x="91" y="159"/>
                </a:cubicBezTo>
                <a:cubicBezTo>
                  <a:pt x="91" y="161"/>
                  <a:pt x="92" y="162"/>
                  <a:pt x="93" y="163"/>
                </a:cubicBezTo>
                <a:cubicBezTo>
                  <a:pt x="91" y="170"/>
                  <a:pt x="91" y="170"/>
                  <a:pt x="91" y="170"/>
                </a:cubicBezTo>
                <a:cubicBezTo>
                  <a:pt x="91" y="170"/>
                  <a:pt x="91" y="170"/>
                  <a:pt x="91" y="170"/>
                </a:cubicBezTo>
                <a:cubicBezTo>
                  <a:pt x="91" y="170"/>
                  <a:pt x="91" y="170"/>
                  <a:pt x="91" y="170"/>
                </a:cubicBezTo>
                <a:cubicBezTo>
                  <a:pt x="91" y="170"/>
                  <a:pt x="91" y="170"/>
                  <a:pt x="91" y="170"/>
                </a:cubicBezTo>
                <a:cubicBezTo>
                  <a:pt x="91" y="170"/>
                  <a:pt x="91" y="170"/>
                  <a:pt x="91" y="170"/>
                </a:cubicBezTo>
                <a:cubicBezTo>
                  <a:pt x="91" y="171"/>
                  <a:pt x="91" y="171"/>
                  <a:pt x="91" y="171"/>
                </a:cubicBezTo>
                <a:cubicBezTo>
                  <a:pt x="90" y="172"/>
                  <a:pt x="90" y="172"/>
                  <a:pt x="90" y="172"/>
                </a:cubicBezTo>
                <a:cubicBezTo>
                  <a:pt x="83" y="200"/>
                  <a:pt x="83" y="200"/>
                  <a:pt x="83" y="200"/>
                </a:cubicBezTo>
                <a:cubicBezTo>
                  <a:pt x="83" y="200"/>
                  <a:pt x="83" y="200"/>
                  <a:pt x="83" y="200"/>
                </a:cubicBezTo>
                <a:cubicBezTo>
                  <a:pt x="83" y="200"/>
                  <a:pt x="83" y="200"/>
                  <a:pt x="83" y="200"/>
                </a:cubicBezTo>
                <a:cubicBezTo>
                  <a:pt x="83" y="200"/>
                  <a:pt x="83" y="200"/>
                  <a:pt x="83" y="200"/>
                </a:cubicBezTo>
                <a:cubicBezTo>
                  <a:pt x="82" y="201"/>
                  <a:pt x="82" y="201"/>
                  <a:pt x="82" y="201"/>
                </a:cubicBezTo>
                <a:cubicBezTo>
                  <a:pt x="82" y="202"/>
                  <a:pt x="82" y="202"/>
                  <a:pt x="82" y="202"/>
                </a:cubicBezTo>
                <a:cubicBezTo>
                  <a:pt x="82" y="202"/>
                  <a:pt x="82" y="202"/>
                  <a:pt x="82" y="202"/>
                </a:cubicBezTo>
                <a:cubicBezTo>
                  <a:pt x="82" y="202"/>
                  <a:pt x="82" y="202"/>
                  <a:pt x="82" y="202"/>
                </a:cubicBezTo>
                <a:cubicBezTo>
                  <a:pt x="81" y="203"/>
                  <a:pt x="81" y="203"/>
                  <a:pt x="81" y="203"/>
                </a:cubicBezTo>
                <a:cubicBezTo>
                  <a:pt x="81" y="203"/>
                  <a:pt x="81" y="203"/>
                  <a:pt x="81" y="203"/>
                </a:cubicBezTo>
                <a:cubicBezTo>
                  <a:pt x="81" y="203"/>
                  <a:pt x="81" y="203"/>
                  <a:pt x="81" y="203"/>
                </a:cubicBezTo>
                <a:cubicBezTo>
                  <a:pt x="81" y="203"/>
                  <a:pt x="81" y="203"/>
                  <a:pt x="81" y="203"/>
                </a:cubicBezTo>
                <a:cubicBezTo>
                  <a:pt x="79" y="203"/>
                  <a:pt x="77" y="205"/>
                  <a:pt x="77" y="208"/>
                </a:cubicBezTo>
                <a:cubicBezTo>
                  <a:pt x="77" y="209"/>
                  <a:pt x="77" y="211"/>
                  <a:pt x="78" y="212"/>
                </a:cubicBezTo>
                <a:cubicBezTo>
                  <a:pt x="78" y="212"/>
                  <a:pt x="78" y="212"/>
                  <a:pt x="78" y="212"/>
                </a:cubicBezTo>
                <a:cubicBezTo>
                  <a:pt x="78" y="213"/>
                  <a:pt x="78" y="213"/>
                  <a:pt x="78" y="213"/>
                </a:cubicBezTo>
                <a:cubicBezTo>
                  <a:pt x="78" y="213"/>
                  <a:pt x="78" y="213"/>
                  <a:pt x="78" y="213"/>
                </a:cubicBezTo>
                <a:cubicBezTo>
                  <a:pt x="77" y="214"/>
                  <a:pt x="77" y="214"/>
                  <a:pt x="77" y="214"/>
                </a:cubicBezTo>
                <a:cubicBezTo>
                  <a:pt x="77" y="214"/>
                  <a:pt x="77" y="214"/>
                  <a:pt x="77" y="214"/>
                </a:cubicBezTo>
                <a:cubicBezTo>
                  <a:pt x="76" y="217"/>
                  <a:pt x="76" y="217"/>
                  <a:pt x="76" y="217"/>
                </a:cubicBezTo>
                <a:cubicBezTo>
                  <a:pt x="76" y="217"/>
                  <a:pt x="76" y="217"/>
                  <a:pt x="76" y="217"/>
                </a:cubicBezTo>
                <a:cubicBezTo>
                  <a:pt x="75" y="218"/>
                  <a:pt x="75" y="218"/>
                  <a:pt x="75" y="218"/>
                </a:cubicBezTo>
                <a:cubicBezTo>
                  <a:pt x="75" y="218"/>
                  <a:pt x="75" y="218"/>
                  <a:pt x="75" y="218"/>
                </a:cubicBezTo>
                <a:cubicBezTo>
                  <a:pt x="73" y="223"/>
                  <a:pt x="73" y="223"/>
                  <a:pt x="73" y="223"/>
                </a:cubicBezTo>
                <a:cubicBezTo>
                  <a:pt x="73" y="223"/>
                  <a:pt x="73" y="223"/>
                  <a:pt x="73" y="223"/>
                </a:cubicBezTo>
                <a:cubicBezTo>
                  <a:pt x="73" y="223"/>
                  <a:pt x="73" y="223"/>
                  <a:pt x="73" y="223"/>
                </a:cubicBezTo>
                <a:cubicBezTo>
                  <a:pt x="72" y="224"/>
                  <a:pt x="72" y="224"/>
                  <a:pt x="72" y="224"/>
                </a:cubicBezTo>
                <a:cubicBezTo>
                  <a:pt x="72" y="224"/>
                  <a:pt x="72" y="224"/>
                  <a:pt x="72" y="224"/>
                </a:cubicBezTo>
                <a:cubicBezTo>
                  <a:pt x="72" y="224"/>
                  <a:pt x="72" y="224"/>
                  <a:pt x="72" y="224"/>
                </a:cubicBezTo>
                <a:cubicBezTo>
                  <a:pt x="72" y="224"/>
                  <a:pt x="72" y="224"/>
                  <a:pt x="72" y="224"/>
                </a:cubicBezTo>
                <a:cubicBezTo>
                  <a:pt x="72" y="224"/>
                  <a:pt x="72" y="224"/>
                  <a:pt x="72" y="224"/>
                </a:cubicBezTo>
                <a:cubicBezTo>
                  <a:pt x="71" y="226"/>
                  <a:pt x="71" y="226"/>
                  <a:pt x="71" y="226"/>
                </a:cubicBezTo>
                <a:cubicBezTo>
                  <a:pt x="71" y="226"/>
                  <a:pt x="71" y="226"/>
                  <a:pt x="71" y="226"/>
                </a:cubicBezTo>
                <a:cubicBezTo>
                  <a:pt x="71" y="226"/>
                  <a:pt x="71" y="226"/>
                  <a:pt x="71" y="226"/>
                </a:cubicBezTo>
                <a:cubicBezTo>
                  <a:pt x="69" y="229"/>
                  <a:pt x="69" y="229"/>
                  <a:pt x="69" y="229"/>
                </a:cubicBezTo>
                <a:cubicBezTo>
                  <a:pt x="69" y="229"/>
                  <a:pt x="69" y="229"/>
                  <a:pt x="69" y="229"/>
                </a:cubicBezTo>
                <a:cubicBezTo>
                  <a:pt x="69" y="229"/>
                  <a:pt x="69" y="229"/>
                  <a:pt x="69" y="229"/>
                </a:cubicBezTo>
                <a:cubicBezTo>
                  <a:pt x="69" y="229"/>
                  <a:pt x="69" y="229"/>
                  <a:pt x="69" y="229"/>
                </a:cubicBezTo>
                <a:cubicBezTo>
                  <a:pt x="69" y="230"/>
                  <a:pt x="69" y="230"/>
                  <a:pt x="69" y="230"/>
                </a:cubicBezTo>
                <a:cubicBezTo>
                  <a:pt x="66" y="235"/>
                  <a:pt x="66" y="235"/>
                  <a:pt x="66" y="235"/>
                </a:cubicBezTo>
                <a:cubicBezTo>
                  <a:pt x="63" y="241"/>
                  <a:pt x="63" y="241"/>
                  <a:pt x="63" y="241"/>
                </a:cubicBezTo>
                <a:cubicBezTo>
                  <a:pt x="63" y="241"/>
                  <a:pt x="63" y="241"/>
                  <a:pt x="63" y="241"/>
                </a:cubicBezTo>
                <a:cubicBezTo>
                  <a:pt x="63" y="241"/>
                  <a:pt x="63" y="241"/>
                  <a:pt x="63" y="241"/>
                </a:cubicBezTo>
                <a:cubicBezTo>
                  <a:pt x="63" y="241"/>
                  <a:pt x="63" y="241"/>
                  <a:pt x="63" y="241"/>
                </a:cubicBezTo>
                <a:cubicBezTo>
                  <a:pt x="62" y="242"/>
                  <a:pt x="62" y="242"/>
                  <a:pt x="62" y="242"/>
                </a:cubicBezTo>
                <a:cubicBezTo>
                  <a:pt x="62" y="242"/>
                  <a:pt x="62" y="242"/>
                  <a:pt x="62" y="242"/>
                </a:cubicBezTo>
                <a:cubicBezTo>
                  <a:pt x="62" y="242"/>
                  <a:pt x="62" y="242"/>
                  <a:pt x="62" y="242"/>
                </a:cubicBezTo>
                <a:cubicBezTo>
                  <a:pt x="62" y="242"/>
                  <a:pt x="62" y="242"/>
                  <a:pt x="62" y="242"/>
                </a:cubicBezTo>
                <a:cubicBezTo>
                  <a:pt x="62" y="243"/>
                  <a:pt x="62" y="243"/>
                  <a:pt x="62" y="243"/>
                </a:cubicBezTo>
                <a:cubicBezTo>
                  <a:pt x="62" y="243"/>
                  <a:pt x="61" y="244"/>
                  <a:pt x="60" y="245"/>
                </a:cubicBezTo>
                <a:cubicBezTo>
                  <a:pt x="60" y="156"/>
                  <a:pt x="60" y="156"/>
                  <a:pt x="60" y="156"/>
                </a:cubicBezTo>
                <a:cubicBezTo>
                  <a:pt x="59" y="157"/>
                  <a:pt x="59" y="157"/>
                  <a:pt x="59" y="157"/>
                </a:cubicBezTo>
                <a:cubicBezTo>
                  <a:pt x="57" y="158"/>
                  <a:pt x="57" y="158"/>
                  <a:pt x="57" y="158"/>
                </a:cubicBezTo>
                <a:cubicBezTo>
                  <a:pt x="54" y="161"/>
                  <a:pt x="54" y="161"/>
                  <a:pt x="54" y="161"/>
                </a:cubicBezTo>
                <a:cubicBezTo>
                  <a:pt x="52" y="163"/>
                  <a:pt x="52" y="163"/>
                  <a:pt x="52" y="163"/>
                </a:cubicBezTo>
                <a:cubicBezTo>
                  <a:pt x="49" y="167"/>
                  <a:pt x="49" y="167"/>
                  <a:pt x="49" y="167"/>
                </a:cubicBezTo>
                <a:cubicBezTo>
                  <a:pt x="49" y="165"/>
                  <a:pt x="49" y="165"/>
                  <a:pt x="49" y="165"/>
                </a:cubicBezTo>
                <a:cubicBezTo>
                  <a:pt x="45" y="169"/>
                  <a:pt x="45" y="169"/>
                  <a:pt x="45" y="169"/>
                </a:cubicBezTo>
                <a:cubicBezTo>
                  <a:pt x="44" y="171"/>
                  <a:pt x="44" y="171"/>
                  <a:pt x="44" y="171"/>
                </a:cubicBezTo>
                <a:cubicBezTo>
                  <a:pt x="37" y="178"/>
                  <a:pt x="37" y="178"/>
                  <a:pt x="37" y="178"/>
                </a:cubicBezTo>
                <a:cubicBezTo>
                  <a:pt x="37" y="221"/>
                  <a:pt x="37" y="221"/>
                  <a:pt x="37" y="221"/>
                </a:cubicBezTo>
                <a:cubicBezTo>
                  <a:pt x="42" y="226"/>
                  <a:pt x="42" y="226"/>
                  <a:pt x="42" y="226"/>
                </a:cubicBezTo>
                <a:cubicBezTo>
                  <a:pt x="42" y="226"/>
                  <a:pt x="42" y="226"/>
                  <a:pt x="42" y="226"/>
                </a:cubicBezTo>
                <a:cubicBezTo>
                  <a:pt x="38" y="226"/>
                  <a:pt x="38" y="226"/>
                  <a:pt x="38" y="226"/>
                </a:cubicBezTo>
                <a:cubicBezTo>
                  <a:pt x="38" y="226"/>
                  <a:pt x="38" y="226"/>
                  <a:pt x="38" y="226"/>
                </a:cubicBezTo>
                <a:cubicBezTo>
                  <a:pt x="37" y="226"/>
                  <a:pt x="37" y="226"/>
                  <a:pt x="37" y="226"/>
                </a:cubicBezTo>
                <a:cubicBezTo>
                  <a:pt x="36" y="225"/>
                  <a:pt x="36" y="225"/>
                  <a:pt x="36" y="225"/>
                </a:cubicBezTo>
                <a:cubicBezTo>
                  <a:pt x="34" y="225"/>
                  <a:pt x="34" y="225"/>
                  <a:pt x="34" y="225"/>
                </a:cubicBezTo>
                <a:cubicBezTo>
                  <a:pt x="34" y="225"/>
                  <a:pt x="34" y="225"/>
                  <a:pt x="34" y="225"/>
                </a:cubicBezTo>
                <a:cubicBezTo>
                  <a:pt x="33" y="225"/>
                  <a:pt x="33" y="225"/>
                  <a:pt x="33" y="225"/>
                </a:cubicBezTo>
                <a:cubicBezTo>
                  <a:pt x="32" y="225"/>
                  <a:pt x="32" y="225"/>
                  <a:pt x="32" y="225"/>
                </a:cubicBezTo>
                <a:cubicBezTo>
                  <a:pt x="32" y="225"/>
                  <a:pt x="32" y="225"/>
                  <a:pt x="32" y="225"/>
                </a:cubicBezTo>
                <a:cubicBezTo>
                  <a:pt x="31" y="225"/>
                  <a:pt x="31" y="225"/>
                  <a:pt x="31" y="225"/>
                </a:cubicBezTo>
                <a:cubicBezTo>
                  <a:pt x="31" y="225"/>
                  <a:pt x="31" y="225"/>
                  <a:pt x="31" y="225"/>
                </a:cubicBezTo>
                <a:cubicBezTo>
                  <a:pt x="31" y="225"/>
                  <a:pt x="31" y="225"/>
                  <a:pt x="31" y="225"/>
                </a:cubicBezTo>
                <a:cubicBezTo>
                  <a:pt x="30" y="225"/>
                  <a:pt x="30" y="225"/>
                  <a:pt x="30" y="225"/>
                </a:cubicBezTo>
                <a:cubicBezTo>
                  <a:pt x="29" y="225"/>
                  <a:pt x="29" y="225"/>
                  <a:pt x="29" y="225"/>
                </a:cubicBezTo>
                <a:cubicBezTo>
                  <a:pt x="29" y="225"/>
                  <a:pt x="29" y="225"/>
                  <a:pt x="29" y="225"/>
                </a:cubicBezTo>
                <a:cubicBezTo>
                  <a:pt x="27" y="225"/>
                  <a:pt x="27" y="225"/>
                  <a:pt x="27" y="225"/>
                </a:cubicBezTo>
                <a:cubicBezTo>
                  <a:pt x="27" y="225"/>
                  <a:pt x="27" y="225"/>
                  <a:pt x="27" y="225"/>
                </a:cubicBezTo>
                <a:cubicBezTo>
                  <a:pt x="25" y="226"/>
                  <a:pt x="25" y="226"/>
                  <a:pt x="25" y="226"/>
                </a:cubicBezTo>
                <a:cubicBezTo>
                  <a:pt x="25" y="226"/>
                  <a:pt x="25" y="226"/>
                  <a:pt x="25" y="226"/>
                </a:cubicBezTo>
                <a:cubicBezTo>
                  <a:pt x="25" y="226"/>
                  <a:pt x="25" y="226"/>
                  <a:pt x="25" y="226"/>
                </a:cubicBezTo>
                <a:cubicBezTo>
                  <a:pt x="20" y="226"/>
                  <a:pt x="20" y="226"/>
                  <a:pt x="20" y="226"/>
                </a:cubicBezTo>
                <a:cubicBezTo>
                  <a:pt x="26" y="221"/>
                  <a:pt x="26" y="221"/>
                  <a:pt x="26" y="221"/>
                </a:cubicBezTo>
                <a:cubicBezTo>
                  <a:pt x="26" y="178"/>
                  <a:pt x="26" y="178"/>
                  <a:pt x="26" y="178"/>
                </a:cubicBezTo>
                <a:cubicBezTo>
                  <a:pt x="19" y="171"/>
                  <a:pt x="19" y="171"/>
                  <a:pt x="19" y="171"/>
                </a:cubicBezTo>
                <a:cubicBezTo>
                  <a:pt x="18" y="169"/>
                  <a:pt x="18" y="169"/>
                  <a:pt x="18" y="169"/>
                </a:cubicBezTo>
                <a:cubicBezTo>
                  <a:pt x="13" y="164"/>
                  <a:pt x="13" y="164"/>
                  <a:pt x="13" y="164"/>
                </a:cubicBezTo>
                <a:cubicBezTo>
                  <a:pt x="13" y="168"/>
                  <a:pt x="13" y="168"/>
                  <a:pt x="13" y="168"/>
                </a:cubicBezTo>
                <a:cubicBezTo>
                  <a:pt x="11" y="162"/>
                  <a:pt x="11" y="162"/>
                  <a:pt x="11" y="162"/>
                </a:cubicBezTo>
                <a:cubicBezTo>
                  <a:pt x="8" y="160"/>
                  <a:pt x="8" y="160"/>
                  <a:pt x="8" y="160"/>
                </a:cubicBezTo>
                <a:cubicBezTo>
                  <a:pt x="5" y="158"/>
                  <a:pt x="5" y="158"/>
                  <a:pt x="5" y="158"/>
                </a:cubicBezTo>
                <a:cubicBezTo>
                  <a:pt x="3" y="156"/>
                  <a:pt x="3" y="156"/>
                  <a:pt x="3" y="156"/>
                </a:cubicBezTo>
                <a:cubicBezTo>
                  <a:pt x="2" y="156"/>
                  <a:pt x="2" y="156"/>
                  <a:pt x="2" y="156"/>
                </a:cubicBezTo>
                <a:cubicBezTo>
                  <a:pt x="2" y="248"/>
                  <a:pt x="2" y="248"/>
                  <a:pt x="2" y="248"/>
                </a:cubicBezTo>
                <a:cubicBezTo>
                  <a:pt x="0" y="248"/>
                  <a:pt x="0" y="248"/>
                  <a:pt x="0" y="248"/>
                </a:cubicBezTo>
                <a:cubicBezTo>
                  <a:pt x="0" y="289"/>
                  <a:pt x="0" y="289"/>
                  <a:pt x="0" y="289"/>
                </a:cubicBezTo>
                <a:cubicBezTo>
                  <a:pt x="274" y="289"/>
                  <a:pt x="274" y="289"/>
                  <a:pt x="274" y="289"/>
                </a:cubicBezTo>
                <a:cubicBezTo>
                  <a:pt x="274" y="248"/>
                  <a:pt x="274" y="248"/>
                  <a:pt x="274" y="248"/>
                </a:cubicBezTo>
                <a:lnTo>
                  <a:pt x="260" y="248"/>
                </a:lnTo>
                <a:close/>
                <a:moveTo>
                  <a:pt x="115" y="8"/>
                </a:moveTo>
                <a:cubicBezTo>
                  <a:pt x="115" y="8"/>
                  <a:pt x="115" y="8"/>
                  <a:pt x="115" y="8"/>
                </a:cubicBezTo>
                <a:close/>
                <a:moveTo>
                  <a:pt x="117" y="36"/>
                </a:moveTo>
                <a:cubicBezTo>
                  <a:pt x="117" y="36"/>
                  <a:pt x="117" y="36"/>
                  <a:pt x="117" y="36"/>
                </a:cubicBezTo>
                <a:cubicBezTo>
                  <a:pt x="117" y="36"/>
                  <a:pt x="117" y="36"/>
                  <a:pt x="117" y="36"/>
                </a:cubicBezTo>
                <a:close/>
                <a:moveTo>
                  <a:pt x="107" y="153"/>
                </a:moveTo>
                <a:cubicBezTo>
                  <a:pt x="108" y="143"/>
                  <a:pt x="108" y="143"/>
                  <a:pt x="108" y="143"/>
                </a:cubicBezTo>
                <a:cubicBezTo>
                  <a:pt x="109" y="138"/>
                  <a:pt x="109" y="138"/>
                  <a:pt x="109" y="138"/>
                </a:cubicBezTo>
                <a:cubicBezTo>
                  <a:pt x="109" y="138"/>
                  <a:pt x="109" y="138"/>
                  <a:pt x="109" y="138"/>
                </a:cubicBezTo>
                <a:cubicBezTo>
                  <a:pt x="109" y="138"/>
                  <a:pt x="109" y="138"/>
                  <a:pt x="109" y="138"/>
                </a:cubicBezTo>
                <a:cubicBezTo>
                  <a:pt x="109" y="138"/>
                  <a:pt x="109" y="138"/>
                  <a:pt x="109" y="138"/>
                </a:cubicBezTo>
                <a:cubicBezTo>
                  <a:pt x="109" y="138"/>
                  <a:pt x="109" y="138"/>
                  <a:pt x="109" y="138"/>
                </a:cubicBezTo>
                <a:cubicBezTo>
                  <a:pt x="109" y="138"/>
                  <a:pt x="109" y="138"/>
                  <a:pt x="109" y="138"/>
                </a:cubicBezTo>
                <a:cubicBezTo>
                  <a:pt x="109" y="138"/>
                  <a:pt x="109" y="138"/>
                  <a:pt x="109" y="138"/>
                </a:cubicBezTo>
                <a:cubicBezTo>
                  <a:pt x="109" y="138"/>
                  <a:pt x="109" y="138"/>
                  <a:pt x="109" y="138"/>
                </a:cubicBezTo>
                <a:cubicBezTo>
                  <a:pt x="109" y="138"/>
                  <a:pt x="109" y="138"/>
                  <a:pt x="109" y="138"/>
                </a:cubicBezTo>
                <a:cubicBezTo>
                  <a:pt x="109" y="138"/>
                  <a:pt x="109" y="138"/>
                  <a:pt x="109" y="138"/>
                </a:cubicBezTo>
                <a:cubicBezTo>
                  <a:pt x="109" y="138"/>
                  <a:pt x="109" y="138"/>
                  <a:pt x="109" y="138"/>
                </a:cubicBezTo>
                <a:cubicBezTo>
                  <a:pt x="110" y="131"/>
                  <a:pt x="110" y="131"/>
                  <a:pt x="110" y="131"/>
                </a:cubicBezTo>
                <a:cubicBezTo>
                  <a:pt x="110" y="130"/>
                  <a:pt x="110" y="130"/>
                  <a:pt x="110" y="130"/>
                </a:cubicBezTo>
                <a:cubicBezTo>
                  <a:pt x="110" y="130"/>
                  <a:pt x="110" y="130"/>
                  <a:pt x="110" y="130"/>
                </a:cubicBezTo>
                <a:cubicBezTo>
                  <a:pt x="110" y="125"/>
                  <a:pt x="110" y="125"/>
                  <a:pt x="110" y="125"/>
                </a:cubicBezTo>
                <a:cubicBezTo>
                  <a:pt x="110" y="123"/>
                  <a:pt x="110" y="123"/>
                  <a:pt x="110" y="123"/>
                </a:cubicBezTo>
                <a:cubicBezTo>
                  <a:pt x="110" y="122"/>
                  <a:pt x="110" y="122"/>
                  <a:pt x="110" y="122"/>
                </a:cubicBezTo>
                <a:cubicBezTo>
                  <a:pt x="110" y="122"/>
                  <a:pt x="110" y="122"/>
                  <a:pt x="110" y="122"/>
                </a:cubicBezTo>
                <a:cubicBezTo>
                  <a:pt x="110" y="122"/>
                  <a:pt x="110" y="122"/>
                  <a:pt x="110" y="122"/>
                </a:cubicBezTo>
                <a:cubicBezTo>
                  <a:pt x="110" y="122"/>
                  <a:pt x="110" y="122"/>
                  <a:pt x="110" y="122"/>
                </a:cubicBezTo>
                <a:cubicBezTo>
                  <a:pt x="110" y="122"/>
                  <a:pt x="110" y="122"/>
                  <a:pt x="110" y="122"/>
                </a:cubicBezTo>
                <a:cubicBezTo>
                  <a:pt x="110" y="122"/>
                  <a:pt x="110" y="122"/>
                  <a:pt x="110" y="122"/>
                </a:cubicBezTo>
                <a:cubicBezTo>
                  <a:pt x="110" y="121"/>
                  <a:pt x="110" y="121"/>
                  <a:pt x="110" y="121"/>
                </a:cubicBezTo>
                <a:cubicBezTo>
                  <a:pt x="110" y="121"/>
                  <a:pt x="110" y="121"/>
                  <a:pt x="110" y="121"/>
                </a:cubicBezTo>
                <a:cubicBezTo>
                  <a:pt x="110" y="121"/>
                  <a:pt x="110" y="121"/>
                  <a:pt x="110" y="121"/>
                </a:cubicBezTo>
                <a:cubicBezTo>
                  <a:pt x="110" y="121"/>
                  <a:pt x="110" y="121"/>
                  <a:pt x="110" y="121"/>
                </a:cubicBezTo>
                <a:cubicBezTo>
                  <a:pt x="110" y="120"/>
                  <a:pt x="110" y="120"/>
                  <a:pt x="110" y="120"/>
                </a:cubicBezTo>
                <a:cubicBezTo>
                  <a:pt x="110" y="120"/>
                  <a:pt x="110" y="120"/>
                  <a:pt x="110" y="120"/>
                </a:cubicBezTo>
                <a:cubicBezTo>
                  <a:pt x="110" y="120"/>
                  <a:pt x="110" y="120"/>
                  <a:pt x="110" y="120"/>
                </a:cubicBezTo>
                <a:cubicBezTo>
                  <a:pt x="110" y="120"/>
                  <a:pt x="110" y="120"/>
                  <a:pt x="110" y="120"/>
                </a:cubicBezTo>
                <a:cubicBezTo>
                  <a:pt x="111" y="115"/>
                  <a:pt x="111" y="115"/>
                  <a:pt x="111" y="115"/>
                </a:cubicBezTo>
                <a:cubicBezTo>
                  <a:pt x="111" y="115"/>
                  <a:pt x="111" y="115"/>
                  <a:pt x="111" y="115"/>
                </a:cubicBezTo>
                <a:cubicBezTo>
                  <a:pt x="112" y="129"/>
                  <a:pt x="112" y="129"/>
                  <a:pt x="112" y="129"/>
                </a:cubicBezTo>
                <a:cubicBezTo>
                  <a:pt x="112" y="130"/>
                  <a:pt x="112" y="130"/>
                  <a:pt x="112" y="130"/>
                </a:cubicBezTo>
                <a:cubicBezTo>
                  <a:pt x="112" y="130"/>
                  <a:pt x="112" y="130"/>
                  <a:pt x="112" y="130"/>
                </a:cubicBezTo>
                <a:cubicBezTo>
                  <a:pt x="112" y="130"/>
                  <a:pt x="112" y="130"/>
                  <a:pt x="112" y="130"/>
                </a:cubicBezTo>
                <a:cubicBezTo>
                  <a:pt x="112" y="130"/>
                  <a:pt x="112" y="130"/>
                  <a:pt x="112" y="130"/>
                </a:cubicBezTo>
                <a:cubicBezTo>
                  <a:pt x="112" y="134"/>
                  <a:pt x="112" y="134"/>
                  <a:pt x="112" y="134"/>
                </a:cubicBezTo>
                <a:cubicBezTo>
                  <a:pt x="113" y="138"/>
                  <a:pt x="113" y="138"/>
                  <a:pt x="113" y="138"/>
                </a:cubicBezTo>
                <a:cubicBezTo>
                  <a:pt x="113" y="138"/>
                  <a:pt x="113" y="138"/>
                  <a:pt x="113" y="138"/>
                </a:cubicBezTo>
                <a:cubicBezTo>
                  <a:pt x="113" y="138"/>
                  <a:pt x="113" y="138"/>
                  <a:pt x="113" y="138"/>
                </a:cubicBezTo>
                <a:cubicBezTo>
                  <a:pt x="113" y="138"/>
                  <a:pt x="113" y="138"/>
                  <a:pt x="113" y="138"/>
                </a:cubicBezTo>
                <a:cubicBezTo>
                  <a:pt x="113" y="139"/>
                  <a:pt x="113" y="139"/>
                  <a:pt x="113" y="139"/>
                </a:cubicBezTo>
                <a:cubicBezTo>
                  <a:pt x="113" y="139"/>
                  <a:pt x="113" y="139"/>
                  <a:pt x="113" y="139"/>
                </a:cubicBezTo>
                <a:cubicBezTo>
                  <a:pt x="113" y="139"/>
                  <a:pt x="113" y="139"/>
                  <a:pt x="113" y="139"/>
                </a:cubicBezTo>
                <a:cubicBezTo>
                  <a:pt x="113" y="139"/>
                  <a:pt x="113" y="139"/>
                  <a:pt x="113" y="139"/>
                </a:cubicBezTo>
                <a:cubicBezTo>
                  <a:pt x="113" y="140"/>
                  <a:pt x="113" y="140"/>
                  <a:pt x="113" y="140"/>
                </a:cubicBezTo>
                <a:cubicBezTo>
                  <a:pt x="113" y="140"/>
                  <a:pt x="113" y="140"/>
                  <a:pt x="113" y="140"/>
                </a:cubicBezTo>
                <a:cubicBezTo>
                  <a:pt x="113" y="144"/>
                  <a:pt x="113" y="144"/>
                  <a:pt x="113" y="144"/>
                </a:cubicBezTo>
                <a:cubicBezTo>
                  <a:pt x="113" y="144"/>
                  <a:pt x="113" y="144"/>
                  <a:pt x="113" y="144"/>
                </a:cubicBezTo>
                <a:cubicBezTo>
                  <a:pt x="113" y="145"/>
                  <a:pt x="113" y="145"/>
                  <a:pt x="113" y="145"/>
                </a:cubicBezTo>
                <a:cubicBezTo>
                  <a:pt x="113" y="145"/>
                  <a:pt x="113" y="145"/>
                  <a:pt x="113" y="145"/>
                </a:cubicBezTo>
                <a:cubicBezTo>
                  <a:pt x="113" y="145"/>
                  <a:pt x="113" y="145"/>
                  <a:pt x="113" y="145"/>
                </a:cubicBezTo>
                <a:cubicBezTo>
                  <a:pt x="113" y="145"/>
                  <a:pt x="113" y="145"/>
                  <a:pt x="113" y="145"/>
                </a:cubicBezTo>
                <a:cubicBezTo>
                  <a:pt x="113" y="145"/>
                  <a:pt x="113" y="145"/>
                  <a:pt x="113" y="145"/>
                </a:cubicBezTo>
                <a:cubicBezTo>
                  <a:pt x="113" y="145"/>
                  <a:pt x="113" y="145"/>
                  <a:pt x="113" y="145"/>
                </a:cubicBezTo>
                <a:cubicBezTo>
                  <a:pt x="113" y="145"/>
                  <a:pt x="113" y="145"/>
                  <a:pt x="113" y="145"/>
                </a:cubicBezTo>
                <a:cubicBezTo>
                  <a:pt x="113" y="145"/>
                  <a:pt x="113" y="145"/>
                  <a:pt x="113" y="145"/>
                </a:cubicBezTo>
                <a:cubicBezTo>
                  <a:pt x="113" y="145"/>
                  <a:pt x="113" y="145"/>
                  <a:pt x="113" y="145"/>
                </a:cubicBezTo>
                <a:cubicBezTo>
                  <a:pt x="113" y="145"/>
                  <a:pt x="113" y="145"/>
                  <a:pt x="113" y="145"/>
                </a:cubicBezTo>
                <a:cubicBezTo>
                  <a:pt x="113" y="146"/>
                  <a:pt x="113" y="146"/>
                  <a:pt x="113" y="146"/>
                </a:cubicBezTo>
                <a:cubicBezTo>
                  <a:pt x="113" y="146"/>
                  <a:pt x="113" y="146"/>
                  <a:pt x="113" y="146"/>
                </a:cubicBezTo>
                <a:cubicBezTo>
                  <a:pt x="113" y="146"/>
                  <a:pt x="113" y="146"/>
                  <a:pt x="113" y="146"/>
                </a:cubicBezTo>
                <a:cubicBezTo>
                  <a:pt x="113" y="146"/>
                  <a:pt x="113" y="146"/>
                  <a:pt x="113" y="146"/>
                </a:cubicBezTo>
                <a:cubicBezTo>
                  <a:pt x="114" y="150"/>
                  <a:pt x="114" y="150"/>
                  <a:pt x="114" y="150"/>
                </a:cubicBezTo>
                <a:cubicBezTo>
                  <a:pt x="114" y="150"/>
                  <a:pt x="114" y="150"/>
                  <a:pt x="114" y="150"/>
                </a:cubicBezTo>
                <a:cubicBezTo>
                  <a:pt x="114" y="156"/>
                  <a:pt x="114" y="156"/>
                  <a:pt x="114" y="156"/>
                </a:cubicBezTo>
                <a:cubicBezTo>
                  <a:pt x="114" y="157"/>
                  <a:pt x="114" y="157"/>
                  <a:pt x="114" y="157"/>
                </a:cubicBezTo>
                <a:cubicBezTo>
                  <a:pt x="111" y="157"/>
                  <a:pt x="111" y="157"/>
                  <a:pt x="111" y="157"/>
                </a:cubicBezTo>
                <a:cubicBezTo>
                  <a:pt x="111" y="157"/>
                  <a:pt x="111" y="157"/>
                  <a:pt x="111" y="157"/>
                </a:cubicBezTo>
                <a:cubicBezTo>
                  <a:pt x="111" y="157"/>
                  <a:pt x="111" y="157"/>
                  <a:pt x="111" y="157"/>
                </a:cubicBezTo>
                <a:cubicBezTo>
                  <a:pt x="110" y="157"/>
                  <a:pt x="110" y="157"/>
                  <a:pt x="110" y="157"/>
                </a:cubicBezTo>
                <a:cubicBezTo>
                  <a:pt x="110" y="157"/>
                  <a:pt x="110" y="157"/>
                  <a:pt x="110" y="157"/>
                </a:cubicBezTo>
                <a:cubicBezTo>
                  <a:pt x="107" y="157"/>
                  <a:pt x="107" y="157"/>
                  <a:pt x="107" y="157"/>
                </a:cubicBezTo>
                <a:cubicBezTo>
                  <a:pt x="107" y="157"/>
                  <a:pt x="107" y="157"/>
                  <a:pt x="107" y="157"/>
                </a:cubicBezTo>
                <a:lnTo>
                  <a:pt x="107" y="153"/>
                </a:lnTo>
                <a:close/>
                <a:moveTo>
                  <a:pt x="104" y="174"/>
                </a:moveTo>
                <a:cubicBezTo>
                  <a:pt x="116" y="174"/>
                  <a:pt x="116" y="174"/>
                  <a:pt x="116" y="174"/>
                </a:cubicBezTo>
                <a:cubicBezTo>
                  <a:pt x="117" y="175"/>
                  <a:pt x="117" y="175"/>
                  <a:pt x="117" y="175"/>
                </a:cubicBezTo>
                <a:cubicBezTo>
                  <a:pt x="117" y="175"/>
                  <a:pt x="117" y="175"/>
                  <a:pt x="117" y="175"/>
                </a:cubicBezTo>
                <a:cubicBezTo>
                  <a:pt x="122" y="204"/>
                  <a:pt x="122" y="204"/>
                  <a:pt x="122" y="204"/>
                </a:cubicBezTo>
                <a:cubicBezTo>
                  <a:pt x="98" y="204"/>
                  <a:pt x="98" y="204"/>
                  <a:pt x="98" y="204"/>
                </a:cubicBezTo>
                <a:lnTo>
                  <a:pt x="104" y="174"/>
                </a:lnTo>
                <a:close/>
                <a:moveTo>
                  <a:pt x="138" y="242"/>
                </a:moveTo>
                <a:cubicBezTo>
                  <a:pt x="138" y="242"/>
                  <a:pt x="138" y="242"/>
                  <a:pt x="138" y="242"/>
                </a:cubicBezTo>
                <a:cubicBezTo>
                  <a:pt x="138" y="242"/>
                  <a:pt x="138" y="242"/>
                  <a:pt x="138" y="242"/>
                </a:cubicBezTo>
                <a:cubicBezTo>
                  <a:pt x="138" y="243"/>
                  <a:pt x="137" y="244"/>
                  <a:pt x="137" y="245"/>
                </a:cubicBezTo>
                <a:cubicBezTo>
                  <a:pt x="137" y="245"/>
                  <a:pt x="137" y="246"/>
                  <a:pt x="137" y="246"/>
                </a:cubicBezTo>
                <a:cubicBezTo>
                  <a:pt x="137" y="246"/>
                  <a:pt x="137" y="246"/>
                  <a:pt x="137" y="246"/>
                </a:cubicBezTo>
                <a:cubicBezTo>
                  <a:pt x="138" y="246"/>
                  <a:pt x="138" y="246"/>
                  <a:pt x="138" y="246"/>
                </a:cubicBezTo>
                <a:cubicBezTo>
                  <a:pt x="138" y="247"/>
                  <a:pt x="138" y="247"/>
                  <a:pt x="138" y="247"/>
                </a:cubicBezTo>
                <a:cubicBezTo>
                  <a:pt x="138" y="247"/>
                  <a:pt x="138" y="247"/>
                  <a:pt x="138" y="247"/>
                </a:cubicBezTo>
                <a:cubicBezTo>
                  <a:pt x="138" y="247"/>
                  <a:pt x="138" y="247"/>
                  <a:pt x="138" y="247"/>
                </a:cubicBezTo>
                <a:cubicBezTo>
                  <a:pt x="138" y="247"/>
                  <a:pt x="138" y="248"/>
                  <a:pt x="138" y="248"/>
                </a:cubicBezTo>
                <a:cubicBezTo>
                  <a:pt x="81" y="248"/>
                  <a:pt x="81" y="248"/>
                  <a:pt x="81" y="248"/>
                </a:cubicBezTo>
                <a:cubicBezTo>
                  <a:pt x="81" y="247"/>
                  <a:pt x="81" y="247"/>
                  <a:pt x="81" y="246"/>
                </a:cubicBezTo>
                <a:cubicBezTo>
                  <a:pt x="81" y="245"/>
                  <a:pt x="81" y="244"/>
                  <a:pt x="80" y="243"/>
                </a:cubicBezTo>
                <a:cubicBezTo>
                  <a:pt x="80" y="243"/>
                  <a:pt x="80" y="243"/>
                  <a:pt x="80" y="243"/>
                </a:cubicBezTo>
                <a:cubicBezTo>
                  <a:pt x="81" y="242"/>
                  <a:pt x="81" y="242"/>
                  <a:pt x="81" y="242"/>
                </a:cubicBezTo>
                <a:cubicBezTo>
                  <a:pt x="80" y="242"/>
                  <a:pt x="80" y="242"/>
                  <a:pt x="80" y="242"/>
                </a:cubicBezTo>
                <a:cubicBezTo>
                  <a:pt x="81" y="242"/>
                  <a:pt x="81" y="242"/>
                  <a:pt x="81" y="242"/>
                </a:cubicBezTo>
                <a:cubicBezTo>
                  <a:pt x="81" y="242"/>
                  <a:pt x="81" y="242"/>
                  <a:pt x="81" y="242"/>
                </a:cubicBezTo>
                <a:cubicBezTo>
                  <a:pt x="81" y="241"/>
                  <a:pt x="81" y="241"/>
                  <a:pt x="81" y="241"/>
                </a:cubicBezTo>
                <a:cubicBezTo>
                  <a:pt x="81" y="241"/>
                  <a:pt x="81" y="241"/>
                  <a:pt x="81" y="241"/>
                </a:cubicBezTo>
                <a:cubicBezTo>
                  <a:pt x="81" y="241"/>
                  <a:pt x="81" y="241"/>
                  <a:pt x="81" y="241"/>
                </a:cubicBezTo>
                <a:cubicBezTo>
                  <a:pt x="81" y="241"/>
                  <a:pt x="81" y="241"/>
                  <a:pt x="81" y="241"/>
                </a:cubicBezTo>
                <a:cubicBezTo>
                  <a:pt x="84" y="236"/>
                  <a:pt x="84" y="236"/>
                  <a:pt x="84" y="236"/>
                </a:cubicBezTo>
                <a:cubicBezTo>
                  <a:pt x="84" y="236"/>
                  <a:pt x="84" y="236"/>
                  <a:pt x="84" y="236"/>
                </a:cubicBezTo>
                <a:cubicBezTo>
                  <a:pt x="84" y="236"/>
                  <a:pt x="84" y="236"/>
                  <a:pt x="84" y="236"/>
                </a:cubicBezTo>
                <a:cubicBezTo>
                  <a:pt x="84" y="231"/>
                  <a:pt x="97" y="222"/>
                  <a:pt x="111" y="222"/>
                </a:cubicBezTo>
                <a:cubicBezTo>
                  <a:pt x="121" y="222"/>
                  <a:pt x="130" y="227"/>
                  <a:pt x="134" y="232"/>
                </a:cubicBezTo>
                <a:cubicBezTo>
                  <a:pt x="134" y="232"/>
                  <a:pt x="134" y="232"/>
                  <a:pt x="134" y="232"/>
                </a:cubicBezTo>
                <a:cubicBezTo>
                  <a:pt x="134" y="232"/>
                  <a:pt x="134" y="232"/>
                  <a:pt x="134" y="232"/>
                </a:cubicBezTo>
                <a:cubicBezTo>
                  <a:pt x="134" y="232"/>
                  <a:pt x="134" y="232"/>
                  <a:pt x="134" y="232"/>
                </a:cubicBezTo>
                <a:cubicBezTo>
                  <a:pt x="135" y="233"/>
                  <a:pt x="136" y="235"/>
                  <a:pt x="136" y="236"/>
                </a:cubicBezTo>
                <a:cubicBezTo>
                  <a:pt x="137" y="238"/>
                  <a:pt x="137" y="238"/>
                  <a:pt x="137" y="238"/>
                </a:cubicBezTo>
                <a:cubicBezTo>
                  <a:pt x="136" y="238"/>
                  <a:pt x="136" y="238"/>
                  <a:pt x="136" y="238"/>
                </a:cubicBezTo>
                <a:cubicBezTo>
                  <a:pt x="137" y="239"/>
                  <a:pt x="137" y="239"/>
                  <a:pt x="137" y="239"/>
                </a:cubicBezTo>
                <a:cubicBezTo>
                  <a:pt x="137" y="239"/>
                  <a:pt x="137" y="239"/>
                  <a:pt x="137" y="239"/>
                </a:cubicBezTo>
                <a:cubicBezTo>
                  <a:pt x="137" y="239"/>
                  <a:pt x="137" y="239"/>
                  <a:pt x="137" y="239"/>
                </a:cubicBezTo>
                <a:cubicBezTo>
                  <a:pt x="137" y="239"/>
                  <a:pt x="137" y="239"/>
                  <a:pt x="137" y="239"/>
                </a:cubicBezTo>
                <a:cubicBezTo>
                  <a:pt x="138" y="240"/>
                  <a:pt x="138" y="240"/>
                  <a:pt x="138" y="240"/>
                </a:cubicBezTo>
                <a:cubicBezTo>
                  <a:pt x="138" y="240"/>
                  <a:pt x="138" y="240"/>
                  <a:pt x="138" y="240"/>
                </a:cubicBezTo>
                <a:cubicBezTo>
                  <a:pt x="138" y="241"/>
                  <a:pt x="138" y="241"/>
                  <a:pt x="138" y="241"/>
                </a:cubicBezTo>
                <a:cubicBezTo>
                  <a:pt x="138" y="241"/>
                  <a:pt x="138" y="241"/>
                  <a:pt x="138" y="242"/>
                </a:cubicBezTo>
                <a:close/>
                <a:moveTo>
                  <a:pt x="205" y="212"/>
                </a:moveTo>
                <a:cubicBezTo>
                  <a:pt x="204" y="212"/>
                  <a:pt x="204" y="212"/>
                  <a:pt x="204" y="212"/>
                </a:cubicBezTo>
                <a:cubicBezTo>
                  <a:pt x="204" y="212"/>
                  <a:pt x="204" y="212"/>
                  <a:pt x="204" y="212"/>
                </a:cubicBezTo>
                <a:cubicBezTo>
                  <a:pt x="204" y="212"/>
                  <a:pt x="204" y="212"/>
                  <a:pt x="204" y="212"/>
                </a:cubicBezTo>
                <a:cubicBezTo>
                  <a:pt x="204" y="212"/>
                  <a:pt x="204" y="212"/>
                  <a:pt x="204" y="212"/>
                </a:cubicBezTo>
                <a:cubicBezTo>
                  <a:pt x="205" y="212"/>
                  <a:pt x="205" y="212"/>
                  <a:pt x="205" y="212"/>
                </a:cubicBezTo>
                <a:cubicBezTo>
                  <a:pt x="205" y="212"/>
                  <a:pt x="205" y="212"/>
                  <a:pt x="205" y="212"/>
                </a:cubicBezTo>
                <a:close/>
                <a:moveTo>
                  <a:pt x="205" y="212"/>
                </a:moveTo>
                <a:cubicBezTo>
                  <a:pt x="205" y="212"/>
                  <a:pt x="205" y="212"/>
                  <a:pt x="205" y="212"/>
                </a:cubicBezTo>
                <a:cubicBezTo>
                  <a:pt x="206" y="212"/>
                  <a:pt x="206" y="212"/>
                  <a:pt x="206" y="212"/>
                </a:cubicBezTo>
                <a:cubicBezTo>
                  <a:pt x="207" y="212"/>
                  <a:pt x="207" y="212"/>
                  <a:pt x="207" y="212"/>
                </a:cubicBezTo>
                <a:cubicBezTo>
                  <a:pt x="207" y="212"/>
                  <a:pt x="207" y="212"/>
                  <a:pt x="207" y="212"/>
                </a:cubicBezTo>
                <a:cubicBezTo>
                  <a:pt x="207" y="212"/>
                  <a:pt x="207" y="212"/>
                  <a:pt x="207" y="212"/>
                </a:cubicBezTo>
                <a:cubicBezTo>
                  <a:pt x="206" y="212"/>
                  <a:pt x="206" y="212"/>
                  <a:pt x="206" y="212"/>
                </a:cubicBezTo>
                <a:lnTo>
                  <a:pt x="205" y="212"/>
                </a:lnTo>
                <a:close/>
                <a:moveTo>
                  <a:pt x="228" y="239"/>
                </a:moveTo>
                <a:cubicBezTo>
                  <a:pt x="227" y="239"/>
                  <a:pt x="227" y="239"/>
                  <a:pt x="227" y="239"/>
                </a:cubicBezTo>
                <a:cubicBezTo>
                  <a:pt x="227" y="244"/>
                  <a:pt x="227" y="244"/>
                  <a:pt x="227" y="244"/>
                </a:cubicBezTo>
                <a:cubicBezTo>
                  <a:pt x="227" y="244"/>
                  <a:pt x="227" y="244"/>
                  <a:pt x="227" y="244"/>
                </a:cubicBezTo>
                <a:cubicBezTo>
                  <a:pt x="226" y="244"/>
                  <a:pt x="226" y="244"/>
                  <a:pt x="226" y="244"/>
                </a:cubicBezTo>
                <a:cubicBezTo>
                  <a:pt x="226" y="246"/>
                  <a:pt x="226" y="246"/>
                  <a:pt x="226" y="246"/>
                </a:cubicBezTo>
                <a:cubicBezTo>
                  <a:pt x="227" y="248"/>
                  <a:pt x="227" y="248"/>
                  <a:pt x="227" y="248"/>
                </a:cubicBezTo>
                <a:cubicBezTo>
                  <a:pt x="208" y="248"/>
                  <a:pt x="208" y="248"/>
                  <a:pt x="208" y="248"/>
                </a:cubicBezTo>
                <a:cubicBezTo>
                  <a:pt x="208" y="247"/>
                  <a:pt x="208" y="247"/>
                  <a:pt x="208" y="247"/>
                </a:cubicBezTo>
                <a:cubicBezTo>
                  <a:pt x="208" y="244"/>
                  <a:pt x="208" y="244"/>
                  <a:pt x="208" y="244"/>
                </a:cubicBezTo>
                <a:cubicBezTo>
                  <a:pt x="208" y="244"/>
                  <a:pt x="208" y="244"/>
                  <a:pt x="208" y="244"/>
                </a:cubicBezTo>
                <a:cubicBezTo>
                  <a:pt x="208" y="244"/>
                  <a:pt x="208" y="244"/>
                  <a:pt x="208" y="244"/>
                </a:cubicBezTo>
                <a:cubicBezTo>
                  <a:pt x="208" y="239"/>
                  <a:pt x="208" y="239"/>
                  <a:pt x="208" y="239"/>
                </a:cubicBezTo>
                <a:cubicBezTo>
                  <a:pt x="207" y="239"/>
                  <a:pt x="207" y="239"/>
                  <a:pt x="207" y="239"/>
                </a:cubicBezTo>
                <a:cubicBezTo>
                  <a:pt x="207" y="239"/>
                  <a:pt x="207" y="239"/>
                  <a:pt x="207" y="239"/>
                </a:cubicBezTo>
                <a:cubicBezTo>
                  <a:pt x="206" y="215"/>
                  <a:pt x="206" y="215"/>
                  <a:pt x="206" y="215"/>
                </a:cubicBezTo>
                <a:cubicBezTo>
                  <a:pt x="207" y="215"/>
                  <a:pt x="207" y="215"/>
                  <a:pt x="207" y="215"/>
                </a:cubicBezTo>
                <a:cubicBezTo>
                  <a:pt x="207" y="213"/>
                  <a:pt x="207" y="213"/>
                  <a:pt x="207" y="213"/>
                </a:cubicBezTo>
                <a:cubicBezTo>
                  <a:pt x="207" y="213"/>
                  <a:pt x="207" y="213"/>
                  <a:pt x="207" y="213"/>
                </a:cubicBezTo>
                <a:cubicBezTo>
                  <a:pt x="207" y="213"/>
                  <a:pt x="207" y="213"/>
                  <a:pt x="207" y="213"/>
                </a:cubicBezTo>
                <a:cubicBezTo>
                  <a:pt x="207" y="213"/>
                  <a:pt x="207" y="213"/>
                  <a:pt x="207" y="213"/>
                </a:cubicBezTo>
                <a:cubicBezTo>
                  <a:pt x="207" y="213"/>
                  <a:pt x="207" y="213"/>
                  <a:pt x="207" y="213"/>
                </a:cubicBezTo>
                <a:cubicBezTo>
                  <a:pt x="207" y="213"/>
                  <a:pt x="207" y="213"/>
                  <a:pt x="207" y="213"/>
                </a:cubicBezTo>
                <a:cubicBezTo>
                  <a:pt x="207" y="213"/>
                  <a:pt x="207" y="213"/>
                  <a:pt x="207" y="213"/>
                </a:cubicBezTo>
                <a:cubicBezTo>
                  <a:pt x="208" y="213"/>
                  <a:pt x="208" y="213"/>
                  <a:pt x="208" y="213"/>
                </a:cubicBezTo>
                <a:cubicBezTo>
                  <a:pt x="208" y="213"/>
                  <a:pt x="208" y="213"/>
                  <a:pt x="208" y="213"/>
                </a:cubicBezTo>
                <a:cubicBezTo>
                  <a:pt x="208" y="213"/>
                  <a:pt x="208" y="213"/>
                  <a:pt x="208" y="213"/>
                </a:cubicBezTo>
                <a:cubicBezTo>
                  <a:pt x="208" y="213"/>
                  <a:pt x="208" y="213"/>
                  <a:pt x="208" y="213"/>
                </a:cubicBezTo>
                <a:cubicBezTo>
                  <a:pt x="208" y="212"/>
                  <a:pt x="208" y="212"/>
                  <a:pt x="208" y="212"/>
                </a:cubicBezTo>
                <a:cubicBezTo>
                  <a:pt x="208" y="212"/>
                  <a:pt x="208" y="212"/>
                  <a:pt x="208" y="212"/>
                </a:cubicBezTo>
                <a:cubicBezTo>
                  <a:pt x="208" y="212"/>
                  <a:pt x="208" y="212"/>
                  <a:pt x="208" y="212"/>
                </a:cubicBezTo>
                <a:cubicBezTo>
                  <a:pt x="208" y="212"/>
                  <a:pt x="208" y="212"/>
                  <a:pt x="208" y="212"/>
                </a:cubicBezTo>
                <a:cubicBezTo>
                  <a:pt x="208" y="212"/>
                  <a:pt x="208" y="212"/>
                  <a:pt x="208" y="212"/>
                </a:cubicBezTo>
                <a:cubicBezTo>
                  <a:pt x="207" y="212"/>
                  <a:pt x="207" y="212"/>
                  <a:pt x="207" y="212"/>
                </a:cubicBezTo>
                <a:cubicBezTo>
                  <a:pt x="207" y="212"/>
                  <a:pt x="207" y="212"/>
                  <a:pt x="207" y="212"/>
                </a:cubicBezTo>
                <a:cubicBezTo>
                  <a:pt x="206" y="212"/>
                  <a:pt x="206" y="212"/>
                  <a:pt x="206" y="212"/>
                </a:cubicBezTo>
                <a:cubicBezTo>
                  <a:pt x="207" y="209"/>
                  <a:pt x="207" y="209"/>
                  <a:pt x="207" y="209"/>
                </a:cubicBezTo>
                <a:cubicBezTo>
                  <a:pt x="208" y="206"/>
                  <a:pt x="208" y="206"/>
                  <a:pt x="208" y="206"/>
                </a:cubicBezTo>
                <a:cubicBezTo>
                  <a:pt x="209" y="204"/>
                  <a:pt x="209" y="204"/>
                  <a:pt x="209" y="204"/>
                </a:cubicBezTo>
                <a:cubicBezTo>
                  <a:pt x="212" y="202"/>
                  <a:pt x="212" y="202"/>
                  <a:pt x="212" y="202"/>
                </a:cubicBezTo>
                <a:cubicBezTo>
                  <a:pt x="214" y="201"/>
                  <a:pt x="214" y="201"/>
                  <a:pt x="214" y="201"/>
                </a:cubicBezTo>
                <a:cubicBezTo>
                  <a:pt x="217" y="201"/>
                  <a:pt x="217" y="201"/>
                  <a:pt x="217" y="201"/>
                </a:cubicBezTo>
                <a:cubicBezTo>
                  <a:pt x="217" y="201"/>
                  <a:pt x="217" y="201"/>
                  <a:pt x="217" y="201"/>
                </a:cubicBezTo>
                <a:cubicBezTo>
                  <a:pt x="217" y="201"/>
                  <a:pt x="217" y="201"/>
                  <a:pt x="217" y="201"/>
                </a:cubicBezTo>
                <a:cubicBezTo>
                  <a:pt x="220" y="201"/>
                  <a:pt x="220" y="201"/>
                  <a:pt x="220" y="201"/>
                </a:cubicBezTo>
                <a:cubicBezTo>
                  <a:pt x="223" y="202"/>
                  <a:pt x="223" y="202"/>
                  <a:pt x="223" y="202"/>
                </a:cubicBezTo>
                <a:cubicBezTo>
                  <a:pt x="225" y="204"/>
                  <a:pt x="225" y="204"/>
                  <a:pt x="225" y="204"/>
                </a:cubicBezTo>
                <a:cubicBezTo>
                  <a:pt x="226" y="206"/>
                  <a:pt x="226" y="206"/>
                  <a:pt x="226" y="206"/>
                </a:cubicBezTo>
                <a:cubicBezTo>
                  <a:pt x="227" y="209"/>
                  <a:pt x="227" y="209"/>
                  <a:pt x="227" y="209"/>
                </a:cubicBezTo>
                <a:cubicBezTo>
                  <a:pt x="228" y="212"/>
                  <a:pt x="228" y="212"/>
                  <a:pt x="228" y="212"/>
                </a:cubicBezTo>
                <a:cubicBezTo>
                  <a:pt x="227" y="212"/>
                  <a:pt x="227" y="212"/>
                  <a:pt x="227" y="212"/>
                </a:cubicBezTo>
                <a:cubicBezTo>
                  <a:pt x="226" y="212"/>
                  <a:pt x="226" y="212"/>
                  <a:pt x="226" y="212"/>
                </a:cubicBezTo>
                <a:cubicBezTo>
                  <a:pt x="226" y="212"/>
                  <a:pt x="226" y="212"/>
                  <a:pt x="226" y="212"/>
                </a:cubicBezTo>
                <a:cubicBezTo>
                  <a:pt x="226" y="212"/>
                  <a:pt x="226" y="212"/>
                  <a:pt x="226" y="212"/>
                </a:cubicBezTo>
                <a:cubicBezTo>
                  <a:pt x="226" y="213"/>
                  <a:pt x="226" y="213"/>
                  <a:pt x="226" y="213"/>
                </a:cubicBezTo>
                <a:cubicBezTo>
                  <a:pt x="226" y="213"/>
                  <a:pt x="226" y="213"/>
                  <a:pt x="226" y="213"/>
                </a:cubicBezTo>
                <a:cubicBezTo>
                  <a:pt x="226" y="213"/>
                  <a:pt x="226" y="213"/>
                  <a:pt x="226" y="213"/>
                </a:cubicBezTo>
                <a:cubicBezTo>
                  <a:pt x="227" y="213"/>
                  <a:pt x="227" y="213"/>
                  <a:pt x="227" y="213"/>
                </a:cubicBezTo>
                <a:cubicBezTo>
                  <a:pt x="227" y="213"/>
                  <a:pt x="227" y="213"/>
                  <a:pt x="227" y="213"/>
                </a:cubicBezTo>
                <a:cubicBezTo>
                  <a:pt x="227" y="213"/>
                  <a:pt x="227" y="213"/>
                  <a:pt x="227" y="213"/>
                </a:cubicBezTo>
                <a:cubicBezTo>
                  <a:pt x="227" y="213"/>
                  <a:pt x="227" y="213"/>
                  <a:pt x="227" y="213"/>
                </a:cubicBezTo>
                <a:cubicBezTo>
                  <a:pt x="227" y="213"/>
                  <a:pt x="227" y="213"/>
                  <a:pt x="227" y="213"/>
                </a:cubicBezTo>
                <a:cubicBezTo>
                  <a:pt x="227" y="213"/>
                  <a:pt x="227" y="213"/>
                  <a:pt x="227" y="213"/>
                </a:cubicBezTo>
                <a:cubicBezTo>
                  <a:pt x="227" y="213"/>
                  <a:pt x="227" y="213"/>
                  <a:pt x="227" y="213"/>
                </a:cubicBezTo>
                <a:cubicBezTo>
                  <a:pt x="227" y="213"/>
                  <a:pt x="227" y="213"/>
                  <a:pt x="227" y="213"/>
                </a:cubicBezTo>
                <a:cubicBezTo>
                  <a:pt x="227" y="215"/>
                  <a:pt x="227" y="215"/>
                  <a:pt x="227" y="215"/>
                </a:cubicBezTo>
                <a:cubicBezTo>
                  <a:pt x="228" y="215"/>
                  <a:pt x="228" y="215"/>
                  <a:pt x="228" y="215"/>
                </a:cubicBezTo>
                <a:cubicBezTo>
                  <a:pt x="228" y="238"/>
                  <a:pt x="228" y="238"/>
                  <a:pt x="228" y="238"/>
                </a:cubicBezTo>
                <a:lnTo>
                  <a:pt x="228" y="239"/>
                </a:lnTo>
                <a:close/>
              </a:path>
            </a:pathLst>
          </a:custGeom>
          <a:solidFill>
            <a:srgbClr val="1B3A4D"/>
          </a:solidFill>
          <a:ln>
            <a:noFill/>
          </a:ln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350"/>
          </a:p>
        </p:txBody>
      </p:sp>
      <p:sp>
        <p:nvSpPr>
          <p:cNvPr id="13" name="Freeform 3761"/>
          <p:cNvSpPr>
            <a:spLocks/>
          </p:cNvSpPr>
          <p:nvPr userDrawn="1"/>
        </p:nvSpPr>
        <p:spPr bwMode="auto">
          <a:xfrm>
            <a:off x="1374335" y="2832737"/>
            <a:ext cx="2872819" cy="2098487"/>
          </a:xfrm>
          <a:custGeom>
            <a:avLst/>
            <a:gdLst>
              <a:gd name="T0" fmla="*/ 805 w 836"/>
              <a:gd name="T1" fmla="*/ 9 h 458"/>
              <a:gd name="T2" fmla="*/ 777 w 836"/>
              <a:gd name="T3" fmla="*/ 67 h 458"/>
              <a:gd name="T4" fmla="*/ 639 w 836"/>
              <a:gd name="T5" fmla="*/ 238 h 458"/>
              <a:gd name="T6" fmla="*/ 632 w 836"/>
              <a:gd name="T7" fmla="*/ 191 h 458"/>
              <a:gd name="T8" fmla="*/ 620 w 836"/>
              <a:gd name="T9" fmla="*/ 155 h 458"/>
              <a:gd name="T10" fmla="*/ 616 w 836"/>
              <a:gd name="T11" fmla="*/ 140 h 458"/>
              <a:gd name="T12" fmla="*/ 616 w 836"/>
              <a:gd name="T13" fmla="*/ 136 h 458"/>
              <a:gd name="T14" fmla="*/ 613 w 836"/>
              <a:gd name="T15" fmla="*/ 143 h 458"/>
              <a:gd name="T16" fmla="*/ 608 w 836"/>
              <a:gd name="T17" fmla="*/ 155 h 458"/>
              <a:gd name="T18" fmla="*/ 608 w 836"/>
              <a:gd name="T19" fmla="*/ 148 h 458"/>
              <a:gd name="T20" fmla="*/ 594 w 836"/>
              <a:gd name="T21" fmla="*/ 109 h 458"/>
              <a:gd name="T22" fmla="*/ 578 w 836"/>
              <a:gd name="T23" fmla="*/ 93 h 458"/>
              <a:gd name="T24" fmla="*/ 575 w 836"/>
              <a:gd name="T25" fmla="*/ 62 h 458"/>
              <a:gd name="T26" fmla="*/ 568 w 836"/>
              <a:gd name="T27" fmla="*/ 47 h 458"/>
              <a:gd name="T28" fmla="*/ 568 w 836"/>
              <a:gd name="T29" fmla="*/ 43 h 458"/>
              <a:gd name="T30" fmla="*/ 566 w 836"/>
              <a:gd name="T31" fmla="*/ 47 h 458"/>
              <a:gd name="T32" fmla="*/ 559 w 836"/>
              <a:gd name="T33" fmla="*/ 62 h 458"/>
              <a:gd name="T34" fmla="*/ 552 w 836"/>
              <a:gd name="T35" fmla="*/ 95 h 458"/>
              <a:gd name="T36" fmla="*/ 542 w 836"/>
              <a:gd name="T37" fmla="*/ 105 h 458"/>
              <a:gd name="T38" fmla="*/ 521 w 836"/>
              <a:gd name="T39" fmla="*/ 152 h 458"/>
              <a:gd name="T40" fmla="*/ 521 w 836"/>
              <a:gd name="T41" fmla="*/ 160 h 458"/>
              <a:gd name="T42" fmla="*/ 516 w 836"/>
              <a:gd name="T43" fmla="*/ 167 h 458"/>
              <a:gd name="T44" fmla="*/ 514 w 836"/>
              <a:gd name="T45" fmla="*/ 157 h 458"/>
              <a:gd name="T46" fmla="*/ 511 w 836"/>
              <a:gd name="T47" fmla="*/ 145 h 458"/>
              <a:gd name="T48" fmla="*/ 507 w 836"/>
              <a:gd name="T49" fmla="*/ 136 h 458"/>
              <a:gd name="T50" fmla="*/ 507 w 836"/>
              <a:gd name="T51" fmla="*/ 140 h 458"/>
              <a:gd name="T52" fmla="*/ 502 w 836"/>
              <a:gd name="T53" fmla="*/ 152 h 458"/>
              <a:gd name="T54" fmla="*/ 490 w 836"/>
              <a:gd name="T55" fmla="*/ 191 h 458"/>
              <a:gd name="T56" fmla="*/ 478 w 836"/>
              <a:gd name="T57" fmla="*/ 233 h 458"/>
              <a:gd name="T58" fmla="*/ 433 w 836"/>
              <a:gd name="T59" fmla="*/ 231 h 458"/>
              <a:gd name="T60" fmla="*/ 421 w 836"/>
              <a:gd name="T61" fmla="*/ 219 h 458"/>
              <a:gd name="T62" fmla="*/ 419 w 836"/>
              <a:gd name="T63" fmla="*/ 219 h 458"/>
              <a:gd name="T64" fmla="*/ 419 w 836"/>
              <a:gd name="T65" fmla="*/ 222 h 458"/>
              <a:gd name="T66" fmla="*/ 417 w 836"/>
              <a:gd name="T67" fmla="*/ 250 h 458"/>
              <a:gd name="T68" fmla="*/ 412 w 836"/>
              <a:gd name="T69" fmla="*/ 241 h 458"/>
              <a:gd name="T70" fmla="*/ 405 w 836"/>
              <a:gd name="T71" fmla="*/ 238 h 458"/>
              <a:gd name="T72" fmla="*/ 400 w 836"/>
              <a:gd name="T73" fmla="*/ 250 h 458"/>
              <a:gd name="T74" fmla="*/ 398 w 836"/>
              <a:gd name="T75" fmla="*/ 293 h 458"/>
              <a:gd name="T76" fmla="*/ 398 w 836"/>
              <a:gd name="T77" fmla="*/ 298 h 458"/>
              <a:gd name="T78" fmla="*/ 393 w 836"/>
              <a:gd name="T79" fmla="*/ 298 h 458"/>
              <a:gd name="T80" fmla="*/ 395 w 836"/>
              <a:gd name="T81" fmla="*/ 303 h 458"/>
              <a:gd name="T82" fmla="*/ 398 w 836"/>
              <a:gd name="T83" fmla="*/ 312 h 458"/>
              <a:gd name="T84" fmla="*/ 386 w 836"/>
              <a:gd name="T85" fmla="*/ 307 h 458"/>
              <a:gd name="T86" fmla="*/ 376 w 836"/>
              <a:gd name="T87" fmla="*/ 295 h 458"/>
              <a:gd name="T88" fmla="*/ 374 w 836"/>
              <a:gd name="T89" fmla="*/ 295 h 458"/>
              <a:gd name="T90" fmla="*/ 367 w 836"/>
              <a:gd name="T91" fmla="*/ 298 h 458"/>
              <a:gd name="T92" fmla="*/ 374 w 836"/>
              <a:gd name="T93" fmla="*/ 300 h 458"/>
              <a:gd name="T94" fmla="*/ 367 w 836"/>
              <a:gd name="T95" fmla="*/ 298 h 458"/>
              <a:gd name="T96" fmla="*/ 365 w 836"/>
              <a:gd name="T97" fmla="*/ 303 h 458"/>
              <a:gd name="T98" fmla="*/ 367 w 836"/>
              <a:gd name="T99" fmla="*/ 307 h 458"/>
              <a:gd name="T100" fmla="*/ 350 w 836"/>
              <a:gd name="T101" fmla="*/ 310 h 458"/>
              <a:gd name="T102" fmla="*/ 322 w 836"/>
              <a:gd name="T103" fmla="*/ 305 h 458"/>
              <a:gd name="T104" fmla="*/ 277 w 836"/>
              <a:gd name="T105" fmla="*/ 303 h 458"/>
              <a:gd name="T106" fmla="*/ 173 w 836"/>
              <a:gd name="T107" fmla="*/ 260 h 458"/>
              <a:gd name="T108" fmla="*/ 140 w 836"/>
              <a:gd name="T109" fmla="*/ 248 h 458"/>
              <a:gd name="T110" fmla="*/ 114 w 836"/>
              <a:gd name="T111" fmla="*/ 253 h 458"/>
              <a:gd name="T112" fmla="*/ 102 w 836"/>
              <a:gd name="T113" fmla="*/ 236 h 458"/>
              <a:gd name="T114" fmla="*/ 2 w 836"/>
              <a:gd name="T115" fmla="*/ 255 h 458"/>
              <a:gd name="T116" fmla="*/ 836 w 836"/>
              <a:gd name="T117" fmla="*/ 360 h 4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836" h="458">
                <a:moveTo>
                  <a:pt x="831" y="360"/>
                </a:moveTo>
                <a:lnTo>
                  <a:pt x="831" y="357"/>
                </a:lnTo>
                <a:lnTo>
                  <a:pt x="831" y="83"/>
                </a:lnTo>
                <a:lnTo>
                  <a:pt x="824" y="83"/>
                </a:lnTo>
                <a:lnTo>
                  <a:pt x="822" y="64"/>
                </a:lnTo>
                <a:lnTo>
                  <a:pt x="822" y="64"/>
                </a:lnTo>
                <a:lnTo>
                  <a:pt x="805" y="28"/>
                </a:lnTo>
                <a:lnTo>
                  <a:pt x="805" y="12"/>
                </a:lnTo>
                <a:lnTo>
                  <a:pt x="805" y="9"/>
                </a:lnTo>
                <a:lnTo>
                  <a:pt x="798" y="0"/>
                </a:lnTo>
                <a:lnTo>
                  <a:pt x="798" y="0"/>
                </a:lnTo>
                <a:lnTo>
                  <a:pt x="798" y="0"/>
                </a:lnTo>
                <a:lnTo>
                  <a:pt x="793" y="12"/>
                </a:lnTo>
                <a:lnTo>
                  <a:pt x="793" y="12"/>
                </a:lnTo>
                <a:lnTo>
                  <a:pt x="793" y="28"/>
                </a:lnTo>
                <a:lnTo>
                  <a:pt x="777" y="67"/>
                </a:lnTo>
                <a:lnTo>
                  <a:pt x="777" y="67"/>
                </a:lnTo>
                <a:lnTo>
                  <a:pt x="777" y="67"/>
                </a:lnTo>
                <a:lnTo>
                  <a:pt x="777" y="69"/>
                </a:lnTo>
                <a:lnTo>
                  <a:pt x="777" y="69"/>
                </a:lnTo>
                <a:lnTo>
                  <a:pt x="779" y="93"/>
                </a:lnTo>
                <a:lnTo>
                  <a:pt x="772" y="100"/>
                </a:lnTo>
                <a:lnTo>
                  <a:pt x="772" y="272"/>
                </a:lnTo>
                <a:lnTo>
                  <a:pt x="746" y="260"/>
                </a:lnTo>
                <a:lnTo>
                  <a:pt x="710" y="241"/>
                </a:lnTo>
                <a:lnTo>
                  <a:pt x="696" y="238"/>
                </a:lnTo>
                <a:lnTo>
                  <a:pt x="639" y="238"/>
                </a:lnTo>
                <a:lnTo>
                  <a:pt x="639" y="217"/>
                </a:lnTo>
                <a:lnTo>
                  <a:pt x="639" y="217"/>
                </a:lnTo>
                <a:lnTo>
                  <a:pt x="637" y="214"/>
                </a:lnTo>
                <a:lnTo>
                  <a:pt x="637" y="210"/>
                </a:lnTo>
                <a:lnTo>
                  <a:pt x="637" y="207"/>
                </a:lnTo>
                <a:lnTo>
                  <a:pt x="637" y="202"/>
                </a:lnTo>
                <a:lnTo>
                  <a:pt x="634" y="200"/>
                </a:lnTo>
                <a:lnTo>
                  <a:pt x="634" y="195"/>
                </a:lnTo>
                <a:lnTo>
                  <a:pt x="632" y="191"/>
                </a:lnTo>
                <a:lnTo>
                  <a:pt x="630" y="188"/>
                </a:lnTo>
                <a:lnTo>
                  <a:pt x="627" y="183"/>
                </a:lnTo>
                <a:lnTo>
                  <a:pt x="625" y="181"/>
                </a:lnTo>
                <a:lnTo>
                  <a:pt x="623" y="179"/>
                </a:lnTo>
                <a:lnTo>
                  <a:pt x="623" y="179"/>
                </a:lnTo>
                <a:lnTo>
                  <a:pt x="620" y="176"/>
                </a:lnTo>
                <a:lnTo>
                  <a:pt x="620" y="157"/>
                </a:lnTo>
                <a:lnTo>
                  <a:pt x="620" y="155"/>
                </a:lnTo>
                <a:lnTo>
                  <a:pt x="620" y="155"/>
                </a:lnTo>
                <a:lnTo>
                  <a:pt x="620" y="152"/>
                </a:lnTo>
                <a:lnTo>
                  <a:pt x="620" y="150"/>
                </a:lnTo>
                <a:lnTo>
                  <a:pt x="620" y="150"/>
                </a:lnTo>
                <a:lnTo>
                  <a:pt x="620" y="148"/>
                </a:lnTo>
                <a:lnTo>
                  <a:pt x="620" y="148"/>
                </a:lnTo>
                <a:lnTo>
                  <a:pt x="618" y="145"/>
                </a:lnTo>
                <a:lnTo>
                  <a:pt x="618" y="143"/>
                </a:lnTo>
                <a:lnTo>
                  <a:pt x="618" y="143"/>
                </a:lnTo>
                <a:lnTo>
                  <a:pt x="616" y="140"/>
                </a:lnTo>
                <a:lnTo>
                  <a:pt x="616" y="140"/>
                </a:lnTo>
                <a:lnTo>
                  <a:pt x="616" y="140"/>
                </a:lnTo>
                <a:lnTo>
                  <a:pt x="616" y="140"/>
                </a:lnTo>
                <a:lnTo>
                  <a:pt x="616" y="138"/>
                </a:lnTo>
                <a:lnTo>
                  <a:pt x="616" y="138"/>
                </a:lnTo>
                <a:lnTo>
                  <a:pt x="616" y="138"/>
                </a:lnTo>
                <a:lnTo>
                  <a:pt x="616" y="138"/>
                </a:lnTo>
                <a:lnTo>
                  <a:pt x="616" y="136"/>
                </a:lnTo>
                <a:lnTo>
                  <a:pt x="616" y="136"/>
                </a:lnTo>
                <a:lnTo>
                  <a:pt x="616" y="136"/>
                </a:lnTo>
                <a:lnTo>
                  <a:pt x="616" y="138"/>
                </a:lnTo>
                <a:lnTo>
                  <a:pt x="616" y="138"/>
                </a:lnTo>
                <a:lnTo>
                  <a:pt x="616" y="138"/>
                </a:lnTo>
                <a:lnTo>
                  <a:pt x="616" y="138"/>
                </a:lnTo>
                <a:lnTo>
                  <a:pt x="616" y="140"/>
                </a:lnTo>
                <a:lnTo>
                  <a:pt x="616" y="140"/>
                </a:lnTo>
                <a:lnTo>
                  <a:pt x="613" y="143"/>
                </a:lnTo>
                <a:lnTo>
                  <a:pt x="613" y="143"/>
                </a:lnTo>
                <a:lnTo>
                  <a:pt x="613" y="143"/>
                </a:lnTo>
                <a:lnTo>
                  <a:pt x="613" y="145"/>
                </a:lnTo>
                <a:lnTo>
                  <a:pt x="611" y="145"/>
                </a:lnTo>
                <a:lnTo>
                  <a:pt x="611" y="148"/>
                </a:lnTo>
                <a:lnTo>
                  <a:pt x="611" y="150"/>
                </a:lnTo>
                <a:lnTo>
                  <a:pt x="611" y="150"/>
                </a:lnTo>
                <a:lnTo>
                  <a:pt x="611" y="152"/>
                </a:lnTo>
                <a:lnTo>
                  <a:pt x="611" y="152"/>
                </a:lnTo>
                <a:lnTo>
                  <a:pt x="608" y="155"/>
                </a:lnTo>
                <a:lnTo>
                  <a:pt x="608" y="157"/>
                </a:lnTo>
                <a:lnTo>
                  <a:pt x="608" y="174"/>
                </a:lnTo>
                <a:lnTo>
                  <a:pt x="608" y="176"/>
                </a:lnTo>
                <a:lnTo>
                  <a:pt x="608" y="155"/>
                </a:lnTo>
                <a:lnTo>
                  <a:pt x="608" y="155"/>
                </a:lnTo>
                <a:lnTo>
                  <a:pt x="608" y="150"/>
                </a:lnTo>
                <a:lnTo>
                  <a:pt x="608" y="150"/>
                </a:lnTo>
                <a:lnTo>
                  <a:pt x="608" y="150"/>
                </a:lnTo>
                <a:lnTo>
                  <a:pt x="608" y="148"/>
                </a:lnTo>
                <a:lnTo>
                  <a:pt x="608" y="143"/>
                </a:lnTo>
                <a:lnTo>
                  <a:pt x="606" y="138"/>
                </a:lnTo>
                <a:lnTo>
                  <a:pt x="606" y="131"/>
                </a:lnTo>
                <a:lnTo>
                  <a:pt x="604" y="126"/>
                </a:lnTo>
                <a:lnTo>
                  <a:pt x="601" y="121"/>
                </a:lnTo>
                <a:lnTo>
                  <a:pt x="597" y="117"/>
                </a:lnTo>
                <a:lnTo>
                  <a:pt x="594" y="112"/>
                </a:lnTo>
                <a:lnTo>
                  <a:pt x="594" y="109"/>
                </a:lnTo>
                <a:lnTo>
                  <a:pt x="594" y="109"/>
                </a:lnTo>
                <a:lnTo>
                  <a:pt x="592" y="109"/>
                </a:lnTo>
                <a:lnTo>
                  <a:pt x="592" y="107"/>
                </a:lnTo>
                <a:lnTo>
                  <a:pt x="592" y="107"/>
                </a:lnTo>
                <a:lnTo>
                  <a:pt x="589" y="105"/>
                </a:lnTo>
                <a:lnTo>
                  <a:pt x="587" y="102"/>
                </a:lnTo>
                <a:lnTo>
                  <a:pt x="582" y="98"/>
                </a:lnTo>
                <a:lnTo>
                  <a:pt x="582" y="98"/>
                </a:lnTo>
                <a:lnTo>
                  <a:pt x="582" y="98"/>
                </a:lnTo>
                <a:lnTo>
                  <a:pt x="578" y="93"/>
                </a:lnTo>
                <a:lnTo>
                  <a:pt x="575" y="93"/>
                </a:lnTo>
                <a:lnTo>
                  <a:pt x="575" y="93"/>
                </a:lnTo>
                <a:lnTo>
                  <a:pt x="575" y="71"/>
                </a:lnTo>
                <a:lnTo>
                  <a:pt x="575" y="69"/>
                </a:lnTo>
                <a:lnTo>
                  <a:pt x="575" y="67"/>
                </a:lnTo>
                <a:lnTo>
                  <a:pt x="575" y="64"/>
                </a:lnTo>
                <a:lnTo>
                  <a:pt x="575" y="62"/>
                </a:lnTo>
                <a:lnTo>
                  <a:pt x="575" y="62"/>
                </a:lnTo>
                <a:lnTo>
                  <a:pt x="575" y="62"/>
                </a:lnTo>
                <a:lnTo>
                  <a:pt x="573" y="59"/>
                </a:lnTo>
                <a:lnTo>
                  <a:pt x="573" y="57"/>
                </a:lnTo>
                <a:lnTo>
                  <a:pt x="573" y="57"/>
                </a:lnTo>
                <a:lnTo>
                  <a:pt x="571" y="55"/>
                </a:lnTo>
                <a:lnTo>
                  <a:pt x="571" y="52"/>
                </a:lnTo>
                <a:lnTo>
                  <a:pt x="571" y="50"/>
                </a:lnTo>
                <a:lnTo>
                  <a:pt x="571" y="50"/>
                </a:lnTo>
                <a:lnTo>
                  <a:pt x="568" y="50"/>
                </a:lnTo>
                <a:lnTo>
                  <a:pt x="568" y="47"/>
                </a:lnTo>
                <a:lnTo>
                  <a:pt x="568" y="45"/>
                </a:lnTo>
                <a:lnTo>
                  <a:pt x="568" y="45"/>
                </a:lnTo>
                <a:lnTo>
                  <a:pt x="568" y="45"/>
                </a:lnTo>
                <a:lnTo>
                  <a:pt x="568" y="45"/>
                </a:lnTo>
                <a:lnTo>
                  <a:pt x="568" y="45"/>
                </a:lnTo>
                <a:lnTo>
                  <a:pt x="568" y="43"/>
                </a:lnTo>
                <a:lnTo>
                  <a:pt x="568" y="43"/>
                </a:lnTo>
                <a:lnTo>
                  <a:pt x="568" y="43"/>
                </a:lnTo>
                <a:lnTo>
                  <a:pt x="568" y="43"/>
                </a:lnTo>
                <a:lnTo>
                  <a:pt x="566" y="43"/>
                </a:lnTo>
                <a:lnTo>
                  <a:pt x="566" y="43"/>
                </a:lnTo>
                <a:lnTo>
                  <a:pt x="566" y="43"/>
                </a:lnTo>
                <a:lnTo>
                  <a:pt x="566" y="45"/>
                </a:lnTo>
                <a:lnTo>
                  <a:pt x="566" y="45"/>
                </a:lnTo>
                <a:lnTo>
                  <a:pt x="566" y="45"/>
                </a:lnTo>
                <a:lnTo>
                  <a:pt x="566" y="47"/>
                </a:lnTo>
                <a:lnTo>
                  <a:pt x="566" y="47"/>
                </a:lnTo>
                <a:lnTo>
                  <a:pt x="566" y="47"/>
                </a:lnTo>
                <a:lnTo>
                  <a:pt x="566" y="47"/>
                </a:lnTo>
                <a:lnTo>
                  <a:pt x="566" y="50"/>
                </a:lnTo>
                <a:lnTo>
                  <a:pt x="566" y="50"/>
                </a:lnTo>
                <a:lnTo>
                  <a:pt x="563" y="52"/>
                </a:lnTo>
                <a:lnTo>
                  <a:pt x="563" y="55"/>
                </a:lnTo>
                <a:lnTo>
                  <a:pt x="561" y="55"/>
                </a:lnTo>
                <a:lnTo>
                  <a:pt x="561" y="57"/>
                </a:lnTo>
                <a:lnTo>
                  <a:pt x="561" y="59"/>
                </a:lnTo>
                <a:lnTo>
                  <a:pt x="559" y="62"/>
                </a:lnTo>
                <a:lnTo>
                  <a:pt x="559" y="64"/>
                </a:lnTo>
                <a:lnTo>
                  <a:pt x="559" y="64"/>
                </a:lnTo>
                <a:lnTo>
                  <a:pt x="559" y="67"/>
                </a:lnTo>
                <a:lnTo>
                  <a:pt x="559" y="69"/>
                </a:lnTo>
                <a:lnTo>
                  <a:pt x="559" y="71"/>
                </a:lnTo>
                <a:lnTo>
                  <a:pt x="559" y="93"/>
                </a:lnTo>
                <a:lnTo>
                  <a:pt x="556" y="93"/>
                </a:lnTo>
                <a:lnTo>
                  <a:pt x="554" y="93"/>
                </a:lnTo>
                <a:lnTo>
                  <a:pt x="552" y="95"/>
                </a:lnTo>
                <a:lnTo>
                  <a:pt x="547" y="100"/>
                </a:lnTo>
                <a:lnTo>
                  <a:pt x="547" y="100"/>
                </a:lnTo>
                <a:lnTo>
                  <a:pt x="547" y="100"/>
                </a:lnTo>
                <a:lnTo>
                  <a:pt x="544" y="100"/>
                </a:lnTo>
                <a:lnTo>
                  <a:pt x="544" y="100"/>
                </a:lnTo>
                <a:lnTo>
                  <a:pt x="544" y="102"/>
                </a:lnTo>
                <a:lnTo>
                  <a:pt x="542" y="105"/>
                </a:lnTo>
                <a:lnTo>
                  <a:pt x="542" y="105"/>
                </a:lnTo>
                <a:lnTo>
                  <a:pt x="542" y="105"/>
                </a:lnTo>
                <a:lnTo>
                  <a:pt x="537" y="109"/>
                </a:lnTo>
                <a:lnTo>
                  <a:pt x="535" y="114"/>
                </a:lnTo>
                <a:lnTo>
                  <a:pt x="533" y="119"/>
                </a:lnTo>
                <a:lnTo>
                  <a:pt x="528" y="124"/>
                </a:lnTo>
                <a:lnTo>
                  <a:pt x="528" y="131"/>
                </a:lnTo>
                <a:lnTo>
                  <a:pt x="526" y="136"/>
                </a:lnTo>
                <a:lnTo>
                  <a:pt x="523" y="140"/>
                </a:lnTo>
                <a:lnTo>
                  <a:pt x="523" y="148"/>
                </a:lnTo>
                <a:lnTo>
                  <a:pt x="521" y="152"/>
                </a:lnTo>
                <a:lnTo>
                  <a:pt x="521" y="152"/>
                </a:lnTo>
                <a:lnTo>
                  <a:pt x="521" y="155"/>
                </a:lnTo>
                <a:lnTo>
                  <a:pt x="521" y="155"/>
                </a:lnTo>
                <a:lnTo>
                  <a:pt x="521" y="157"/>
                </a:lnTo>
                <a:lnTo>
                  <a:pt x="521" y="157"/>
                </a:lnTo>
                <a:lnTo>
                  <a:pt x="521" y="157"/>
                </a:lnTo>
                <a:lnTo>
                  <a:pt x="521" y="157"/>
                </a:lnTo>
                <a:lnTo>
                  <a:pt x="521" y="160"/>
                </a:lnTo>
                <a:lnTo>
                  <a:pt x="521" y="160"/>
                </a:lnTo>
                <a:lnTo>
                  <a:pt x="521" y="160"/>
                </a:lnTo>
                <a:lnTo>
                  <a:pt x="521" y="160"/>
                </a:lnTo>
                <a:lnTo>
                  <a:pt x="521" y="160"/>
                </a:lnTo>
                <a:lnTo>
                  <a:pt x="521" y="160"/>
                </a:lnTo>
                <a:lnTo>
                  <a:pt x="518" y="162"/>
                </a:lnTo>
                <a:lnTo>
                  <a:pt x="518" y="162"/>
                </a:lnTo>
                <a:lnTo>
                  <a:pt x="518" y="164"/>
                </a:lnTo>
                <a:lnTo>
                  <a:pt x="518" y="164"/>
                </a:lnTo>
                <a:lnTo>
                  <a:pt x="516" y="167"/>
                </a:lnTo>
                <a:lnTo>
                  <a:pt x="516" y="167"/>
                </a:lnTo>
                <a:lnTo>
                  <a:pt x="516" y="169"/>
                </a:lnTo>
                <a:lnTo>
                  <a:pt x="516" y="171"/>
                </a:lnTo>
                <a:lnTo>
                  <a:pt x="516" y="171"/>
                </a:lnTo>
                <a:lnTo>
                  <a:pt x="516" y="174"/>
                </a:lnTo>
                <a:lnTo>
                  <a:pt x="516" y="179"/>
                </a:lnTo>
                <a:lnTo>
                  <a:pt x="516" y="179"/>
                </a:lnTo>
                <a:lnTo>
                  <a:pt x="511" y="174"/>
                </a:lnTo>
                <a:lnTo>
                  <a:pt x="514" y="157"/>
                </a:lnTo>
                <a:lnTo>
                  <a:pt x="514" y="155"/>
                </a:lnTo>
                <a:lnTo>
                  <a:pt x="514" y="152"/>
                </a:lnTo>
                <a:lnTo>
                  <a:pt x="514" y="152"/>
                </a:lnTo>
                <a:lnTo>
                  <a:pt x="514" y="152"/>
                </a:lnTo>
                <a:lnTo>
                  <a:pt x="511" y="150"/>
                </a:lnTo>
                <a:lnTo>
                  <a:pt x="511" y="148"/>
                </a:lnTo>
                <a:lnTo>
                  <a:pt x="511" y="148"/>
                </a:lnTo>
                <a:lnTo>
                  <a:pt x="511" y="145"/>
                </a:lnTo>
                <a:lnTo>
                  <a:pt x="511" y="145"/>
                </a:lnTo>
                <a:lnTo>
                  <a:pt x="509" y="143"/>
                </a:lnTo>
                <a:lnTo>
                  <a:pt x="509" y="143"/>
                </a:lnTo>
                <a:lnTo>
                  <a:pt x="509" y="140"/>
                </a:lnTo>
                <a:lnTo>
                  <a:pt x="507" y="140"/>
                </a:lnTo>
                <a:lnTo>
                  <a:pt x="507" y="138"/>
                </a:lnTo>
                <a:lnTo>
                  <a:pt x="507" y="138"/>
                </a:lnTo>
                <a:lnTo>
                  <a:pt x="507" y="138"/>
                </a:lnTo>
                <a:lnTo>
                  <a:pt x="507" y="138"/>
                </a:lnTo>
                <a:lnTo>
                  <a:pt x="507" y="136"/>
                </a:lnTo>
                <a:lnTo>
                  <a:pt x="507" y="136"/>
                </a:lnTo>
                <a:lnTo>
                  <a:pt x="507" y="136"/>
                </a:lnTo>
                <a:lnTo>
                  <a:pt x="507" y="136"/>
                </a:lnTo>
                <a:lnTo>
                  <a:pt x="507" y="136"/>
                </a:lnTo>
                <a:lnTo>
                  <a:pt x="507" y="138"/>
                </a:lnTo>
                <a:lnTo>
                  <a:pt x="507" y="138"/>
                </a:lnTo>
                <a:lnTo>
                  <a:pt x="507" y="140"/>
                </a:lnTo>
                <a:lnTo>
                  <a:pt x="507" y="140"/>
                </a:lnTo>
                <a:lnTo>
                  <a:pt x="507" y="140"/>
                </a:lnTo>
                <a:lnTo>
                  <a:pt x="507" y="140"/>
                </a:lnTo>
                <a:lnTo>
                  <a:pt x="507" y="143"/>
                </a:lnTo>
                <a:lnTo>
                  <a:pt x="504" y="143"/>
                </a:lnTo>
                <a:lnTo>
                  <a:pt x="504" y="145"/>
                </a:lnTo>
                <a:lnTo>
                  <a:pt x="504" y="145"/>
                </a:lnTo>
                <a:lnTo>
                  <a:pt x="502" y="148"/>
                </a:lnTo>
                <a:lnTo>
                  <a:pt x="502" y="148"/>
                </a:lnTo>
                <a:lnTo>
                  <a:pt x="502" y="150"/>
                </a:lnTo>
                <a:lnTo>
                  <a:pt x="502" y="152"/>
                </a:lnTo>
                <a:lnTo>
                  <a:pt x="502" y="152"/>
                </a:lnTo>
                <a:lnTo>
                  <a:pt x="502" y="155"/>
                </a:lnTo>
                <a:lnTo>
                  <a:pt x="502" y="155"/>
                </a:lnTo>
                <a:lnTo>
                  <a:pt x="499" y="174"/>
                </a:lnTo>
                <a:lnTo>
                  <a:pt x="497" y="176"/>
                </a:lnTo>
                <a:lnTo>
                  <a:pt x="495" y="181"/>
                </a:lnTo>
                <a:lnTo>
                  <a:pt x="492" y="183"/>
                </a:lnTo>
                <a:lnTo>
                  <a:pt x="490" y="186"/>
                </a:lnTo>
                <a:lnTo>
                  <a:pt x="490" y="191"/>
                </a:lnTo>
                <a:lnTo>
                  <a:pt x="488" y="193"/>
                </a:lnTo>
                <a:lnTo>
                  <a:pt x="485" y="198"/>
                </a:lnTo>
                <a:lnTo>
                  <a:pt x="485" y="202"/>
                </a:lnTo>
                <a:lnTo>
                  <a:pt x="483" y="205"/>
                </a:lnTo>
                <a:lnTo>
                  <a:pt x="483" y="210"/>
                </a:lnTo>
                <a:lnTo>
                  <a:pt x="483" y="214"/>
                </a:lnTo>
                <a:lnTo>
                  <a:pt x="483" y="217"/>
                </a:lnTo>
                <a:lnTo>
                  <a:pt x="478" y="217"/>
                </a:lnTo>
                <a:lnTo>
                  <a:pt x="478" y="233"/>
                </a:lnTo>
                <a:lnTo>
                  <a:pt x="478" y="233"/>
                </a:lnTo>
                <a:lnTo>
                  <a:pt x="476" y="236"/>
                </a:lnTo>
                <a:lnTo>
                  <a:pt x="476" y="238"/>
                </a:lnTo>
                <a:lnTo>
                  <a:pt x="476" y="238"/>
                </a:lnTo>
                <a:lnTo>
                  <a:pt x="433" y="238"/>
                </a:lnTo>
                <a:lnTo>
                  <a:pt x="433" y="233"/>
                </a:lnTo>
                <a:lnTo>
                  <a:pt x="433" y="233"/>
                </a:lnTo>
                <a:lnTo>
                  <a:pt x="433" y="231"/>
                </a:lnTo>
                <a:lnTo>
                  <a:pt x="433" y="231"/>
                </a:lnTo>
                <a:lnTo>
                  <a:pt x="431" y="224"/>
                </a:lnTo>
                <a:lnTo>
                  <a:pt x="421" y="224"/>
                </a:lnTo>
                <a:lnTo>
                  <a:pt x="421" y="224"/>
                </a:lnTo>
                <a:lnTo>
                  <a:pt x="421" y="222"/>
                </a:lnTo>
                <a:lnTo>
                  <a:pt x="421" y="222"/>
                </a:lnTo>
                <a:lnTo>
                  <a:pt x="421" y="222"/>
                </a:lnTo>
                <a:lnTo>
                  <a:pt x="421" y="222"/>
                </a:lnTo>
                <a:lnTo>
                  <a:pt x="421" y="219"/>
                </a:lnTo>
                <a:lnTo>
                  <a:pt x="421" y="219"/>
                </a:lnTo>
                <a:lnTo>
                  <a:pt x="421" y="219"/>
                </a:lnTo>
                <a:lnTo>
                  <a:pt x="421" y="219"/>
                </a:lnTo>
                <a:lnTo>
                  <a:pt x="421" y="219"/>
                </a:lnTo>
                <a:lnTo>
                  <a:pt x="421" y="219"/>
                </a:lnTo>
                <a:lnTo>
                  <a:pt x="421" y="219"/>
                </a:lnTo>
                <a:lnTo>
                  <a:pt x="421" y="219"/>
                </a:lnTo>
                <a:lnTo>
                  <a:pt x="421" y="219"/>
                </a:lnTo>
                <a:lnTo>
                  <a:pt x="419" y="219"/>
                </a:lnTo>
                <a:lnTo>
                  <a:pt x="419" y="219"/>
                </a:lnTo>
                <a:lnTo>
                  <a:pt x="419" y="219"/>
                </a:lnTo>
                <a:lnTo>
                  <a:pt x="419" y="219"/>
                </a:lnTo>
                <a:lnTo>
                  <a:pt x="419" y="219"/>
                </a:lnTo>
                <a:lnTo>
                  <a:pt x="419" y="219"/>
                </a:lnTo>
                <a:lnTo>
                  <a:pt x="419" y="222"/>
                </a:lnTo>
                <a:lnTo>
                  <a:pt x="419" y="222"/>
                </a:lnTo>
                <a:lnTo>
                  <a:pt x="419" y="222"/>
                </a:lnTo>
                <a:lnTo>
                  <a:pt x="419" y="222"/>
                </a:lnTo>
                <a:lnTo>
                  <a:pt x="419" y="222"/>
                </a:lnTo>
                <a:lnTo>
                  <a:pt x="419" y="224"/>
                </a:lnTo>
                <a:lnTo>
                  <a:pt x="417" y="229"/>
                </a:lnTo>
                <a:lnTo>
                  <a:pt x="417" y="229"/>
                </a:lnTo>
                <a:lnTo>
                  <a:pt x="417" y="231"/>
                </a:lnTo>
                <a:lnTo>
                  <a:pt x="417" y="231"/>
                </a:lnTo>
                <a:lnTo>
                  <a:pt x="417" y="231"/>
                </a:lnTo>
                <a:lnTo>
                  <a:pt x="417" y="245"/>
                </a:lnTo>
                <a:lnTo>
                  <a:pt x="417" y="248"/>
                </a:lnTo>
                <a:lnTo>
                  <a:pt x="417" y="250"/>
                </a:lnTo>
                <a:lnTo>
                  <a:pt x="414" y="250"/>
                </a:lnTo>
                <a:lnTo>
                  <a:pt x="414" y="250"/>
                </a:lnTo>
                <a:lnTo>
                  <a:pt x="414" y="248"/>
                </a:lnTo>
                <a:lnTo>
                  <a:pt x="414" y="248"/>
                </a:lnTo>
                <a:lnTo>
                  <a:pt x="414" y="245"/>
                </a:lnTo>
                <a:lnTo>
                  <a:pt x="414" y="245"/>
                </a:lnTo>
                <a:lnTo>
                  <a:pt x="414" y="243"/>
                </a:lnTo>
                <a:lnTo>
                  <a:pt x="414" y="241"/>
                </a:lnTo>
                <a:lnTo>
                  <a:pt x="412" y="241"/>
                </a:lnTo>
                <a:lnTo>
                  <a:pt x="412" y="238"/>
                </a:lnTo>
                <a:lnTo>
                  <a:pt x="412" y="238"/>
                </a:lnTo>
                <a:lnTo>
                  <a:pt x="410" y="236"/>
                </a:lnTo>
                <a:lnTo>
                  <a:pt x="410" y="236"/>
                </a:lnTo>
                <a:lnTo>
                  <a:pt x="410" y="236"/>
                </a:lnTo>
                <a:lnTo>
                  <a:pt x="407" y="236"/>
                </a:lnTo>
                <a:lnTo>
                  <a:pt x="407" y="236"/>
                </a:lnTo>
                <a:lnTo>
                  <a:pt x="405" y="238"/>
                </a:lnTo>
                <a:lnTo>
                  <a:pt x="405" y="238"/>
                </a:lnTo>
                <a:lnTo>
                  <a:pt x="405" y="241"/>
                </a:lnTo>
                <a:lnTo>
                  <a:pt x="402" y="241"/>
                </a:lnTo>
                <a:lnTo>
                  <a:pt x="402" y="243"/>
                </a:lnTo>
                <a:lnTo>
                  <a:pt x="402" y="243"/>
                </a:lnTo>
                <a:lnTo>
                  <a:pt x="402" y="245"/>
                </a:lnTo>
                <a:lnTo>
                  <a:pt x="402" y="248"/>
                </a:lnTo>
                <a:lnTo>
                  <a:pt x="402" y="248"/>
                </a:lnTo>
                <a:lnTo>
                  <a:pt x="402" y="250"/>
                </a:lnTo>
                <a:lnTo>
                  <a:pt x="400" y="250"/>
                </a:lnTo>
                <a:lnTo>
                  <a:pt x="400" y="250"/>
                </a:lnTo>
                <a:lnTo>
                  <a:pt x="400" y="250"/>
                </a:lnTo>
                <a:lnTo>
                  <a:pt x="400" y="264"/>
                </a:lnTo>
                <a:lnTo>
                  <a:pt x="400" y="279"/>
                </a:lnTo>
                <a:lnTo>
                  <a:pt x="398" y="279"/>
                </a:lnTo>
                <a:lnTo>
                  <a:pt x="398" y="281"/>
                </a:lnTo>
                <a:lnTo>
                  <a:pt x="398" y="281"/>
                </a:lnTo>
                <a:lnTo>
                  <a:pt x="400" y="281"/>
                </a:lnTo>
                <a:lnTo>
                  <a:pt x="398" y="293"/>
                </a:lnTo>
                <a:lnTo>
                  <a:pt x="398" y="293"/>
                </a:lnTo>
                <a:lnTo>
                  <a:pt x="398" y="293"/>
                </a:lnTo>
                <a:lnTo>
                  <a:pt x="398" y="293"/>
                </a:lnTo>
                <a:lnTo>
                  <a:pt x="398" y="293"/>
                </a:lnTo>
                <a:lnTo>
                  <a:pt x="395" y="293"/>
                </a:lnTo>
                <a:lnTo>
                  <a:pt x="395" y="295"/>
                </a:lnTo>
                <a:lnTo>
                  <a:pt x="398" y="295"/>
                </a:lnTo>
                <a:lnTo>
                  <a:pt x="398" y="298"/>
                </a:lnTo>
                <a:lnTo>
                  <a:pt x="398" y="298"/>
                </a:lnTo>
                <a:lnTo>
                  <a:pt x="398" y="298"/>
                </a:lnTo>
                <a:lnTo>
                  <a:pt x="398" y="300"/>
                </a:lnTo>
                <a:lnTo>
                  <a:pt x="398" y="298"/>
                </a:lnTo>
                <a:lnTo>
                  <a:pt x="398" y="298"/>
                </a:lnTo>
                <a:lnTo>
                  <a:pt x="398" y="298"/>
                </a:lnTo>
                <a:lnTo>
                  <a:pt x="395" y="298"/>
                </a:lnTo>
                <a:lnTo>
                  <a:pt x="395" y="298"/>
                </a:lnTo>
                <a:lnTo>
                  <a:pt x="395" y="298"/>
                </a:lnTo>
                <a:lnTo>
                  <a:pt x="393" y="298"/>
                </a:lnTo>
                <a:lnTo>
                  <a:pt x="393" y="298"/>
                </a:lnTo>
                <a:lnTo>
                  <a:pt x="393" y="300"/>
                </a:lnTo>
                <a:lnTo>
                  <a:pt x="393" y="303"/>
                </a:lnTo>
                <a:lnTo>
                  <a:pt x="393" y="303"/>
                </a:lnTo>
                <a:lnTo>
                  <a:pt x="393" y="303"/>
                </a:lnTo>
                <a:lnTo>
                  <a:pt x="393" y="303"/>
                </a:lnTo>
                <a:lnTo>
                  <a:pt x="395" y="300"/>
                </a:lnTo>
                <a:lnTo>
                  <a:pt x="395" y="300"/>
                </a:lnTo>
                <a:lnTo>
                  <a:pt x="395" y="303"/>
                </a:lnTo>
                <a:lnTo>
                  <a:pt x="395" y="303"/>
                </a:lnTo>
                <a:lnTo>
                  <a:pt x="395" y="303"/>
                </a:lnTo>
                <a:lnTo>
                  <a:pt x="395" y="303"/>
                </a:lnTo>
                <a:lnTo>
                  <a:pt x="395" y="305"/>
                </a:lnTo>
                <a:lnTo>
                  <a:pt x="395" y="305"/>
                </a:lnTo>
                <a:lnTo>
                  <a:pt x="398" y="305"/>
                </a:lnTo>
                <a:lnTo>
                  <a:pt x="398" y="307"/>
                </a:lnTo>
                <a:lnTo>
                  <a:pt x="398" y="307"/>
                </a:lnTo>
                <a:lnTo>
                  <a:pt x="398" y="312"/>
                </a:lnTo>
                <a:lnTo>
                  <a:pt x="386" y="312"/>
                </a:lnTo>
                <a:lnTo>
                  <a:pt x="383" y="312"/>
                </a:lnTo>
                <a:lnTo>
                  <a:pt x="383" y="312"/>
                </a:lnTo>
                <a:lnTo>
                  <a:pt x="383" y="310"/>
                </a:lnTo>
                <a:lnTo>
                  <a:pt x="383" y="310"/>
                </a:lnTo>
                <a:lnTo>
                  <a:pt x="383" y="307"/>
                </a:lnTo>
                <a:lnTo>
                  <a:pt x="383" y="307"/>
                </a:lnTo>
                <a:lnTo>
                  <a:pt x="386" y="307"/>
                </a:lnTo>
                <a:lnTo>
                  <a:pt x="386" y="307"/>
                </a:lnTo>
                <a:lnTo>
                  <a:pt x="386" y="305"/>
                </a:lnTo>
                <a:lnTo>
                  <a:pt x="386" y="303"/>
                </a:lnTo>
                <a:lnTo>
                  <a:pt x="383" y="303"/>
                </a:lnTo>
                <a:lnTo>
                  <a:pt x="383" y="303"/>
                </a:lnTo>
                <a:lnTo>
                  <a:pt x="381" y="300"/>
                </a:lnTo>
                <a:lnTo>
                  <a:pt x="379" y="300"/>
                </a:lnTo>
                <a:lnTo>
                  <a:pt x="379" y="295"/>
                </a:lnTo>
                <a:lnTo>
                  <a:pt x="379" y="295"/>
                </a:lnTo>
                <a:lnTo>
                  <a:pt x="376" y="295"/>
                </a:lnTo>
                <a:lnTo>
                  <a:pt x="376" y="295"/>
                </a:lnTo>
                <a:lnTo>
                  <a:pt x="376" y="293"/>
                </a:lnTo>
                <a:lnTo>
                  <a:pt x="376" y="293"/>
                </a:lnTo>
                <a:lnTo>
                  <a:pt x="376" y="293"/>
                </a:lnTo>
                <a:lnTo>
                  <a:pt x="376" y="293"/>
                </a:lnTo>
                <a:lnTo>
                  <a:pt x="374" y="293"/>
                </a:lnTo>
                <a:lnTo>
                  <a:pt x="374" y="293"/>
                </a:lnTo>
                <a:lnTo>
                  <a:pt x="374" y="293"/>
                </a:lnTo>
                <a:lnTo>
                  <a:pt x="374" y="295"/>
                </a:lnTo>
                <a:lnTo>
                  <a:pt x="372" y="295"/>
                </a:lnTo>
                <a:lnTo>
                  <a:pt x="372" y="298"/>
                </a:lnTo>
                <a:lnTo>
                  <a:pt x="369" y="295"/>
                </a:lnTo>
                <a:lnTo>
                  <a:pt x="369" y="293"/>
                </a:lnTo>
                <a:lnTo>
                  <a:pt x="369" y="293"/>
                </a:lnTo>
                <a:lnTo>
                  <a:pt x="367" y="293"/>
                </a:lnTo>
                <a:lnTo>
                  <a:pt x="367" y="293"/>
                </a:lnTo>
                <a:lnTo>
                  <a:pt x="367" y="295"/>
                </a:lnTo>
                <a:lnTo>
                  <a:pt x="367" y="298"/>
                </a:lnTo>
                <a:lnTo>
                  <a:pt x="367" y="298"/>
                </a:lnTo>
                <a:lnTo>
                  <a:pt x="367" y="298"/>
                </a:lnTo>
                <a:lnTo>
                  <a:pt x="369" y="298"/>
                </a:lnTo>
                <a:lnTo>
                  <a:pt x="372" y="298"/>
                </a:lnTo>
                <a:lnTo>
                  <a:pt x="372" y="298"/>
                </a:lnTo>
                <a:lnTo>
                  <a:pt x="374" y="298"/>
                </a:lnTo>
                <a:lnTo>
                  <a:pt x="374" y="298"/>
                </a:lnTo>
                <a:lnTo>
                  <a:pt x="374" y="300"/>
                </a:lnTo>
                <a:lnTo>
                  <a:pt x="374" y="300"/>
                </a:lnTo>
                <a:lnTo>
                  <a:pt x="374" y="300"/>
                </a:lnTo>
                <a:lnTo>
                  <a:pt x="372" y="300"/>
                </a:lnTo>
                <a:lnTo>
                  <a:pt x="372" y="300"/>
                </a:lnTo>
                <a:lnTo>
                  <a:pt x="372" y="300"/>
                </a:lnTo>
                <a:lnTo>
                  <a:pt x="369" y="300"/>
                </a:lnTo>
                <a:lnTo>
                  <a:pt x="369" y="300"/>
                </a:lnTo>
                <a:lnTo>
                  <a:pt x="367" y="298"/>
                </a:lnTo>
                <a:lnTo>
                  <a:pt x="367" y="298"/>
                </a:lnTo>
                <a:lnTo>
                  <a:pt x="367" y="298"/>
                </a:lnTo>
                <a:lnTo>
                  <a:pt x="367" y="298"/>
                </a:lnTo>
                <a:lnTo>
                  <a:pt x="367" y="298"/>
                </a:lnTo>
                <a:lnTo>
                  <a:pt x="365" y="298"/>
                </a:lnTo>
                <a:lnTo>
                  <a:pt x="365" y="300"/>
                </a:lnTo>
                <a:lnTo>
                  <a:pt x="362" y="303"/>
                </a:lnTo>
                <a:lnTo>
                  <a:pt x="362" y="303"/>
                </a:lnTo>
                <a:lnTo>
                  <a:pt x="362" y="303"/>
                </a:lnTo>
                <a:lnTo>
                  <a:pt x="362" y="303"/>
                </a:lnTo>
                <a:lnTo>
                  <a:pt x="365" y="303"/>
                </a:lnTo>
                <a:lnTo>
                  <a:pt x="365" y="303"/>
                </a:lnTo>
                <a:lnTo>
                  <a:pt x="367" y="303"/>
                </a:lnTo>
                <a:lnTo>
                  <a:pt x="367" y="303"/>
                </a:lnTo>
                <a:lnTo>
                  <a:pt x="367" y="305"/>
                </a:lnTo>
                <a:lnTo>
                  <a:pt x="367" y="305"/>
                </a:lnTo>
                <a:lnTo>
                  <a:pt x="367" y="305"/>
                </a:lnTo>
                <a:lnTo>
                  <a:pt x="367" y="305"/>
                </a:lnTo>
                <a:lnTo>
                  <a:pt x="367" y="307"/>
                </a:lnTo>
                <a:lnTo>
                  <a:pt x="367" y="307"/>
                </a:lnTo>
                <a:lnTo>
                  <a:pt x="369" y="307"/>
                </a:lnTo>
                <a:lnTo>
                  <a:pt x="369" y="312"/>
                </a:lnTo>
                <a:lnTo>
                  <a:pt x="369" y="312"/>
                </a:lnTo>
                <a:lnTo>
                  <a:pt x="369" y="312"/>
                </a:lnTo>
                <a:lnTo>
                  <a:pt x="367" y="360"/>
                </a:lnTo>
                <a:lnTo>
                  <a:pt x="365" y="360"/>
                </a:lnTo>
                <a:lnTo>
                  <a:pt x="365" y="310"/>
                </a:lnTo>
                <a:lnTo>
                  <a:pt x="355" y="310"/>
                </a:lnTo>
                <a:lnTo>
                  <a:pt x="350" y="310"/>
                </a:lnTo>
                <a:lnTo>
                  <a:pt x="350" y="303"/>
                </a:lnTo>
                <a:lnTo>
                  <a:pt x="343" y="303"/>
                </a:lnTo>
                <a:lnTo>
                  <a:pt x="343" y="279"/>
                </a:lnTo>
                <a:lnTo>
                  <a:pt x="338" y="281"/>
                </a:lnTo>
                <a:lnTo>
                  <a:pt x="338" y="303"/>
                </a:lnTo>
                <a:lnTo>
                  <a:pt x="336" y="303"/>
                </a:lnTo>
                <a:lnTo>
                  <a:pt x="331" y="303"/>
                </a:lnTo>
                <a:lnTo>
                  <a:pt x="331" y="305"/>
                </a:lnTo>
                <a:lnTo>
                  <a:pt x="322" y="305"/>
                </a:lnTo>
                <a:lnTo>
                  <a:pt x="320" y="305"/>
                </a:lnTo>
                <a:lnTo>
                  <a:pt x="320" y="305"/>
                </a:lnTo>
                <a:lnTo>
                  <a:pt x="320" y="305"/>
                </a:lnTo>
                <a:lnTo>
                  <a:pt x="317" y="303"/>
                </a:lnTo>
                <a:lnTo>
                  <a:pt x="315" y="303"/>
                </a:lnTo>
                <a:lnTo>
                  <a:pt x="315" y="286"/>
                </a:lnTo>
                <a:lnTo>
                  <a:pt x="310" y="286"/>
                </a:lnTo>
                <a:lnTo>
                  <a:pt x="310" y="303"/>
                </a:lnTo>
                <a:lnTo>
                  <a:pt x="277" y="303"/>
                </a:lnTo>
                <a:lnTo>
                  <a:pt x="239" y="291"/>
                </a:lnTo>
                <a:lnTo>
                  <a:pt x="196" y="288"/>
                </a:lnTo>
                <a:lnTo>
                  <a:pt x="196" y="279"/>
                </a:lnTo>
                <a:lnTo>
                  <a:pt x="196" y="269"/>
                </a:lnTo>
                <a:lnTo>
                  <a:pt x="194" y="269"/>
                </a:lnTo>
                <a:lnTo>
                  <a:pt x="192" y="269"/>
                </a:lnTo>
                <a:lnTo>
                  <a:pt x="187" y="264"/>
                </a:lnTo>
                <a:lnTo>
                  <a:pt x="187" y="264"/>
                </a:lnTo>
                <a:lnTo>
                  <a:pt x="173" y="260"/>
                </a:lnTo>
                <a:lnTo>
                  <a:pt x="166" y="260"/>
                </a:lnTo>
                <a:lnTo>
                  <a:pt x="166" y="248"/>
                </a:lnTo>
                <a:lnTo>
                  <a:pt x="163" y="248"/>
                </a:lnTo>
                <a:lnTo>
                  <a:pt x="154" y="245"/>
                </a:lnTo>
                <a:lnTo>
                  <a:pt x="154" y="245"/>
                </a:lnTo>
                <a:lnTo>
                  <a:pt x="151" y="245"/>
                </a:lnTo>
                <a:lnTo>
                  <a:pt x="149" y="245"/>
                </a:lnTo>
                <a:lnTo>
                  <a:pt x="149" y="245"/>
                </a:lnTo>
                <a:lnTo>
                  <a:pt x="140" y="248"/>
                </a:lnTo>
                <a:lnTo>
                  <a:pt x="140" y="248"/>
                </a:lnTo>
                <a:lnTo>
                  <a:pt x="140" y="260"/>
                </a:lnTo>
                <a:lnTo>
                  <a:pt x="130" y="260"/>
                </a:lnTo>
                <a:lnTo>
                  <a:pt x="118" y="264"/>
                </a:lnTo>
                <a:lnTo>
                  <a:pt x="116" y="264"/>
                </a:lnTo>
                <a:lnTo>
                  <a:pt x="114" y="267"/>
                </a:lnTo>
                <a:lnTo>
                  <a:pt x="114" y="264"/>
                </a:lnTo>
                <a:lnTo>
                  <a:pt x="114" y="264"/>
                </a:lnTo>
                <a:lnTo>
                  <a:pt x="114" y="253"/>
                </a:lnTo>
                <a:lnTo>
                  <a:pt x="111" y="253"/>
                </a:lnTo>
                <a:lnTo>
                  <a:pt x="111" y="262"/>
                </a:lnTo>
                <a:lnTo>
                  <a:pt x="111" y="233"/>
                </a:lnTo>
                <a:lnTo>
                  <a:pt x="106" y="233"/>
                </a:lnTo>
                <a:lnTo>
                  <a:pt x="106" y="205"/>
                </a:lnTo>
                <a:lnTo>
                  <a:pt x="106" y="202"/>
                </a:lnTo>
                <a:lnTo>
                  <a:pt x="106" y="233"/>
                </a:lnTo>
                <a:lnTo>
                  <a:pt x="102" y="233"/>
                </a:lnTo>
                <a:lnTo>
                  <a:pt x="102" y="236"/>
                </a:lnTo>
                <a:lnTo>
                  <a:pt x="24" y="236"/>
                </a:lnTo>
                <a:lnTo>
                  <a:pt x="24" y="231"/>
                </a:lnTo>
                <a:lnTo>
                  <a:pt x="16" y="231"/>
                </a:lnTo>
                <a:lnTo>
                  <a:pt x="9" y="245"/>
                </a:lnTo>
                <a:lnTo>
                  <a:pt x="7" y="233"/>
                </a:lnTo>
                <a:lnTo>
                  <a:pt x="5" y="253"/>
                </a:lnTo>
                <a:lnTo>
                  <a:pt x="2" y="253"/>
                </a:lnTo>
                <a:lnTo>
                  <a:pt x="2" y="255"/>
                </a:lnTo>
                <a:lnTo>
                  <a:pt x="2" y="255"/>
                </a:lnTo>
                <a:lnTo>
                  <a:pt x="0" y="253"/>
                </a:lnTo>
                <a:lnTo>
                  <a:pt x="0" y="260"/>
                </a:lnTo>
                <a:lnTo>
                  <a:pt x="2" y="255"/>
                </a:lnTo>
                <a:lnTo>
                  <a:pt x="2" y="274"/>
                </a:lnTo>
                <a:lnTo>
                  <a:pt x="2" y="310"/>
                </a:lnTo>
                <a:lnTo>
                  <a:pt x="0" y="310"/>
                </a:lnTo>
                <a:lnTo>
                  <a:pt x="0" y="458"/>
                </a:lnTo>
                <a:lnTo>
                  <a:pt x="836" y="458"/>
                </a:lnTo>
                <a:lnTo>
                  <a:pt x="836" y="360"/>
                </a:lnTo>
                <a:lnTo>
                  <a:pt x="831" y="360"/>
                </a:lnTo>
                <a:close/>
              </a:path>
            </a:pathLst>
          </a:custGeom>
          <a:solidFill>
            <a:srgbClr val="1B3A4D"/>
          </a:solidFill>
          <a:ln>
            <a:noFill/>
          </a:ln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350"/>
          </a:p>
        </p:txBody>
      </p:sp>
      <p:sp>
        <p:nvSpPr>
          <p:cNvPr id="14" name="Freeform 3762"/>
          <p:cNvSpPr>
            <a:spLocks/>
          </p:cNvSpPr>
          <p:nvPr userDrawn="1"/>
        </p:nvSpPr>
        <p:spPr bwMode="auto">
          <a:xfrm>
            <a:off x="-17406" y="3377978"/>
            <a:ext cx="1391738" cy="1553248"/>
          </a:xfrm>
          <a:custGeom>
            <a:avLst/>
            <a:gdLst>
              <a:gd name="T0" fmla="*/ 379 w 405"/>
              <a:gd name="T1" fmla="*/ 203 h 339"/>
              <a:gd name="T2" fmla="*/ 367 w 405"/>
              <a:gd name="T3" fmla="*/ 138 h 339"/>
              <a:gd name="T4" fmla="*/ 374 w 405"/>
              <a:gd name="T5" fmla="*/ 145 h 339"/>
              <a:gd name="T6" fmla="*/ 381 w 405"/>
              <a:gd name="T7" fmla="*/ 153 h 339"/>
              <a:gd name="T8" fmla="*/ 391 w 405"/>
              <a:gd name="T9" fmla="*/ 160 h 339"/>
              <a:gd name="T10" fmla="*/ 398 w 405"/>
              <a:gd name="T11" fmla="*/ 129 h 339"/>
              <a:gd name="T12" fmla="*/ 388 w 405"/>
              <a:gd name="T13" fmla="*/ 126 h 339"/>
              <a:gd name="T14" fmla="*/ 369 w 405"/>
              <a:gd name="T15" fmla="*/ 117 h 339"/>
              <a:gd name="T16" fmla="*/ 360 w 405"/>
              <a:gd name="T17" fmla="*/ 112 h 339"/>
              <a:gd name="T18" fmla="*/ 360 w 405"/>
              <a:gd name="T19" fmla="*/ 103 h 339"/>
              <a:gd name="T20" fmla="*/ 362 w 405"/>
              <a:gd name="T21" fmla="*/ 103 h 339"/>
              <a:gd name="T22" fmla="*/ 362 w 405"/>
              <a:gd name="T23" fmla="*/ 100 h 339"/>
              <a:gd name="T24" fmla="*/ 334 w 405"/>
              <a:gd name="T25" fmla="*/ 76 h 339"/>
              <a:gd name="T26" fmla="*/ 348 w 405"/>
              <a:gd name="T27" fmla="*/ 60 h 339"/>
              <a:gd name="T28" fmla="*/ 355 w 405"/>
              <a:gd name="T29" fmla="*/ 52 h 339"/>
              <a:gd name="T30" fmla="*/ 362 w 405"/>
              <a:gd name="T31" fmla="*/ 45 h 339"/>
              <a:gd name="T32" fmla="*/ 372 w 405"/>
              <a:gd name="T33" fmla="*/ 33 h 339"/>
              <a:gd name="T34" fmla="*/ 379 w 405"/>
              <a:gd name="T35" fmla="*/ 24 h 339"/>
              <a:gd name="T36" fmla="*/ 360 w 405"/>
              <a:gd name="T37" fmla="*/ 0 h 339"/>
              <a:gd name="T38" fmla="*/ 355 w 405"/>
              <a:gd name="T39" fmla="*/ 12 h 339"/>
              <a:gd name="T40" fmla="*/ 350 w 405"/>
              <a:gd name="T41" fmla="*/ 21 h 339"/>
              <a:gd name="T42" fmla="*/ 341 w 405"/>
              <a:gd name="T43" fmla="*/ 41 h 339"/>
              <a:gd name="T44" fmla="*/ 336 w 405"/>
              <a:gd name="T45" fmla="*/ 50 h 339"/>
              <a:gd name="T46" fmla="*/ 329 w 405"/>
              <a:gd name="T47" fmla="*/ 62 h 339"/>
              <a:gd name="T48" fmla="*/ 324 w 405"/>
              <a:gd name="T49" fmla="*/ 72 h 339"/>
              <a:gd name="T50" fmla="*/ 320 w 405"/>
              <a:gd name="T51" fmla="*/ 72 h 339"/>
              <a:gd name="T52" fmla="*/ 320 w 405"/>
              <a:gd name="T53" fmla="*/ 72 h 339"/>
              <a:gd name="T54" fmla="*/ 301 w 405"/>
              <a:gd name="T55" fmla="*/ 76 h 339"/>
              <a:gd name="T56" fmla="*/ 294 w 405"/>
              <a:gd name="T57" fmla="*/ 69 h 339"/>
              <a:gd name="T58" fmla="*/ 284 w 405"/>
              <a:gd name="T59" fmla="*/ 62 h 339"/>
              <a:gd name="T60" fmla="*/ 270 w 405"/>
              <a:gd name="T61" fmla="*/ 50 h 339"/>
              <a:gd name="T62" fmla="*/ 260 w 405"/>
              <a:gd name="T63" fmla="*/ 41 h 339"/>
              <a:gd name="T64" fmla="*/ 251 w 405"/>
              <a:gd name="T65" fmla="*/ 33 h 339"/>
              <a:gd name="T66" fmla="*/ 244 w 405"/>
              <a:gd name="T67" fmla="*/ 26 h 339"/>
              <a:gd name="T68" fmla="*/ 237 w 405"/>
              <a:gd name="T69" fmla="*/ 57 h 339"/>
              <a:gd name="T70" fmla="*/ 249 w 405"/>
              <a:gd name="T71" fmla="*/ 62 h 339"/>
              <a:gd name="T72" fmla="*/ 258 w 405"/>
              <a:gd name="T73" fmla="*/ 67 h 339"/>
              <a:gd name="T74" fmla="*/ 268 w 405"/>
              <a:gd name="T75" fmla="*/ 72 h 339"/>
              <a:gd name="T76" fmla="*/ 286 w 405"/>
              <a:gd name="T77" fmla="*/ 79 h 339"/>
              <a:gd name="T78" fmla="*/ 294 w 405"/>
              <a:gd name="T79" fmla="*/ 86 h 339"/>
              <a:gd name="T80" fmla="*/ 275 w 405"/>
              <a:gd name="T81" fmla="*/ 100 h 339"/>
              <a:gd name="T82" fmla="*/ 275 w 405"/>
              <a:gd name="T83" fmla="*/ 103 h 339"/>
              <a:gd name="T84" fmla="*/ 277 w 405"/>
              <a:gd name="T85" fmla="*/ 138 h 339"/>
              <a:gd name="T86" fmla="*/ 275 w 405"/>
              <a:gd name="T87" fmla="*/ 143 h 339"/>
              <a:gd name="T88" fmla="*/ 260 w 405"/>
              <a:gd name="T89" fmla="*/ 157 h 339"/>
              <a:gd name="T90" fmla="*/ 253 w 405"/>
              <a:gd name="T91" fmla="*/ 165 h 339"/>
              <a:gd name="T92" fmla="*/ 246 w 405"/>
              <a:gd name="T93" fmla="*/ 215 h 339"/>
              <a:gd name="T94" fmla="*/ 244 w 405"/>
              <a:gd name="T95" fmla="*/ 160 h 339"/>
              <a:gd name="T96" fmla="*/ 234 w 405"/>
              <a:gd name="T97" fmla="*/ 176 h 339"/>
              <a:gd name="T98" fmla="*/ 208 w 405"/>
              <a:gd name="T99" fmla="*/ 174 h 339"/>
              <a:gd name="T100" fmla="*/ 201 w 405"/>
              <a:gd name="T101" fmla="*/ 160 h 339"/>
              <a:gd name="T102" fmla="*/ 192 w 405"/>
              <a:gd name="T103" fmla="*/ 217 h 339"/>
              <a:gd name="T104" fmla="*/ 133 w 405"/>
              <a:gd name="T105" fmla="*/ 117 h 339"/>
              <a:gd name="T106" fmla="*/ 106 w 405"/>
              <a:gd name="T107" fmla="*/ 36 h 339"/>
              <a:gd name="T108" fmla="*/ 64 w 405"/>
              <a:gd name="T109" fmla="*/ 79 h 339"/>
              <a:gd name="T110" fmla="*/ 9 w 405"/>
              <a:gd name="T111" fmla="*/ 217 h 339"/>
              <a:gd name="T112" fmla="*/ 402 w 405"/>
              <a:gd name="T113" fmla="*/ 191 h 3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405" h="339">
                <a:moveTo>
                  <a:pt x="402" y="191"/>
                </a:moveTo>
                <a:lnTo>
                  <a:pt x="402" y="191"/>
                </a:lnTo>
                <a:lnTo>
                  <a:pt x="391" y="191"/>
                </a:lnTo>
                <a:lnTo>
                  <a:pt x="381" y="191"/>
                </a:lnTo>
                <a:lnTo>
                  <a:pt x="381" y="198"/>
                </a:lnTo>
                <a:lnTo>
                  <a:pt x="379" y="203"/>
                </a:lnTo>
                <a:lnTo>
                  <a:pt x="360" y="203"/>
                </a:lnTo>
                <a:lnTo>
                  <a:pt x="360" y="138"/>
                </a:lnTo>
                <a:lnTo>
                  <a:pt x="360" y="138"/>
                </a:lnTo>
                <a:lnTo>
                  <a:pt x="362" y="138"/>
                </a:lnTo>
                <a:lnTo>
                  <a:pt x="362" y="134"/>
                </a:lnTo>
                <a:lnTo>
                  <a:pt x="367" y="138"/>
                </a:lnTo>
                <a:lnTo>
                  <a:pt x="365" y="138"/>
                </a:lnTo>
                <a:lnTo>
                  <a:pt x="365" y="138"/>
                </a:lnTo>
                <a:lnTo>
                  <a:pt x="367" y="141"/>
                </a:lnTo>
                <a:lnTo>
                  <a:pt x="367" y="138"/>
                </a:lnTo>
                <a:lnTo>
                  <a:pt x="374" y="145"/>
                </a:lnTo>
                <a:lnTo>
                  <a:pt x="374" y="145"/>
                </a:lnTo>
                <a:lnTo>
                  <a:pt x="374" y="145"/>
                </a:lnTo>
                <a:lnTo>
                  <a:pt x="376" y="148"/>
                </a:lnTo>
                <a:lnTo>
                  <a:pt x="376" y="145"/>
                </a:lnTo>
                <a:lnTo>
                  <a:pt x="384" y="153"/>
                </a:lnTo>
                <a:lnTo>
                  <a:pt x="381" y="153"/>
                </a:lnTo>
                <a:lnTo>
                  <a:pt x="381" y="153"/>
                </a:lnTo>
                <a:lnTo>
                  <a:pt x="384" y="155"/>
                </a:lnTo>
                <a:lnTo>
                  <a:pt x="384" y="153"/>
                </a:lnTo>
                <a:lnTo>
                  <a:pt x="391" y="160"/>
                </a:lnTo>
                <a:lnTo>
                  <a:pt x="391" y="160"/>
                </a:lnTo>
                <a:lnTo>
                  <a:pt x="391" y="160"/>
                </a:lnTo>
                <a:lnTo>
                  <a:pt x="391" y="160"/>
                </a:lnTo>
                <a:lnTo>
                  <a:pt x="405" y="141"/>
                </a:lnTo>
                <a:lnTo>
                  <a:pt x="405" y="134"/>
                </a:lnTo>
                <a:lnTo>
                  <a:pt x="398" y="131"/>
                </a:lnTo>
                <a:lnTo>
                  <a:pt x="400" y="131"/>
                </a:lnTo>
                <a:lnTo>
                  <a:pt x="400" y="131"/>
                </a:lnTo>
                <a:lnTo>
                  <a:pt x="398" y="129"/>
                </a:lnTo>
                <a:lnTo>
                  <a:pt x="398" y="131"/>
                </a:lnTo>
                <a:lnTo>
                  <a:pt x="388" y="126"/>
                </a:lnTo>
                <a:lnTo>
                  <a:pt x="391" y="126"/>
                </a:lnTo>
                <a:lnTo>
                  <a:pt x="391" y="126"/>
                </a:lnTo>
                <a:lnTo>
                  <a:pt x="388" y="124"/>
                </a:lnTo>
                <a:lnTo>
                  <a:pt x="388" y="126"/>
                </a:lnTo>
                <a:lnTo>
                  <a:pt x="379" y="122"/>
                </a:lnTo>
                <a:lnTo>
                  <a:pt x="379" y="122"/>
                </a:lnTo>
                <a:lnTo>
                  <a:pt x="379" y="122"/>
                </a:lnTo>
                <a:lnTo>
                  <a:pt x="379" y="119"/>
                </a:lnTo>
                <a:lnTo>
                  <a:pt x="376" y="122"/>
                </a:lnTo>
                <a:lnTo>
                  <a:pt x="369" y="117"/>
                </a:lnTo>
                <a:lnTo>
                  <a:pt x="369" y="117"/>
                </a:lnTo>
                <a:lnTo>
                  <a:pt x="369" y="117"/>
                </a:lnTo>
                <a:lnTo>
                  <a:pt x="369" y="114"/>
                </a:lnTo>
                <a:lnTo>
                  <a:pt x="367" y="117"/>
                </a:lnTo>
                <a:lnTo>
                  <a:pt x="360" y="112"/>
                </a:lnTo>
                <a:lnTo>
                  <a:pt x="360" y="112"/>
                </a:lnTo>
                <a:lnTo>
                  <a:pt x="360" y="112"/>
                </a:lnTo>
                <a:lnTo>
                  <a:pt x="360" y="112"/>
                </a:lnTo>
                <a:lnTo>
                  <a:pt x="360" y="112"/>
                </a:lnTo>
                <a:lnTo>
                  <a:pt x="360" y="103"/>
                </a:lnTo>
                <a:lnTo>
                  <a:pt x="360" y="103"/>
                </a:lnTo>
                <a:lnTo>
                  <a:pt x="360" y="103"/>
                </a:lnTo>
                <a:lnTo>
                  <a:pt x="362" y="103"/>
                </a:lnTo>
                <a:lnTo>
                  <a:pt x="362" y="103"/>
                </a:lnTo>
                <a:lnTo>
                  <a:pt x="362" y="103"/>
                </a:lnTo>
                <a:lnTo>
                  <a:pt x="362" y="103"/>
                </a:lnTo>
                <a:lnTo>
                  <a:pt x="362" y="103"/>
                </a:lnTo>
                <a:lnTo>
                  <a:pt x="362" y="103"/>
                </a:lnTo>
                <a:lnTo>
                  <a:pt x="362" y="103"/>
                </a:lnTo>
                <a:lnTo>
                  <a:pt x="362" y="100"/>
                </a:lnTo>
                <a:lnTo>
                  <a:pt x="362" y="100"/>
                </a:lnTo>
                <a:lnTo>
                  <a:pt x="362" y="100"/>
                </a:lnTo>
                <a:lnTo>
                  <a:pt x="362" y="100"/>
                </a:lnTo>
                <a:lnTo>
                  <a:pt x="362" y="100"/>
                </a:lnTo>
                <a:lnTo>
                  <a:pt x="331" y="79"/>
                </a:lnTo>
                <a:lnTo>
                  <a:pt x="334" y="76"/>
                </a:lnTo>
                <a:lnTo>
                  <a:pt x="334" y="79"/>
                </a:lnTo>
                <a:lnTo>
                  <a:pt x="334" y="79"/>
                </a:lnTo>
                <a:lnTo>
                  <a:pt x="336" y="76"/>
                </a:lnTo>
                <a:lnTo>
                  <a:pt x="334" y="76"/>
                </a:lnTo>
                <a:lnTo>
                  <a:pt x="341" y="69"/>
                </a:lnTo>
                <a:lnTo>
                  <a:pt x="341" y="69"/>
                </a:lnTo>
                <a:lnTo>
                  <a:pt x="343" y="69"/>
                </a:lnTo>
                <a:lnTo>
                  <a:pt x="343" y="69"/>
                </a:lnTo>
                <a:lnTo>
                  <a:pt x="341" y="67"/>
                </a:lnTo>
                <a:lnTo>
                  <a:pt x="348" y="60"/>
                </a:lnTo>
                <a:lnTo>
                  <a:pt x="348" y="62"/>
                </a:lnTo>
                <a:lnTo>
                  <a:pt x="350" y="60"/>
                </a:lnTo>
                <a:lnTo>
                  <a:pt x="350" y="60"/>
                </a:lnTo>
                <a:lnTo>
                  <a:pt x="348" y="60"/>
                </a:lnTo>
                <a:lnTo>
                  <a:pt x="355" y="52"/>
                </a:lnTo>
                <a:lnTo>
                  <a:pt x="355" y="52"/>
                </a:lnTo>
                <a:lnTo>
                  <a:pt x="357" y="52"/>
                </a:lnTo>
                <a:lnTo>
                  <a:pt x="357" y="52"/>
                </a:lnTo>
                <a:lnTo>
                  <a:pt x="355" y="50"/>
                </a:lnTo>
                <a:lnTo>
                  <a:pt x="362" y="43"/>
                </a:lnTo>
                <a:lnTo>
                  <a:pt x="362" y="45"/>
                </a:lnTo>
                <a:lnTo>
                  <a:pt x="362" y="45"/>
                </a:lnTo>
                <a:lnTo>
                  <a:pt x="365" y="43"/>
                </a:lnTo>
                <a:lnTo>
                  <a:pt x="362" y="43"/>
                </a:lnTo>
                <a:lnTo>
                  <a:pt x="369" y="36"/>
                </a:lnTo>
                <a:lnTo>
                  <a:pt x="372" y="36"/>
                </a:lnTo>
                <a:lnTo>
                  <a:pt x="372" y="36"/>
                </a:lnTo>
                <a:lnTo>
                  <a:pt x="372" y="33"/>
                </a:lnTo>
                <a:lnTo>
                  <a:pt x="372" y="33"/>
                </a:lnTo>
                <a:lnTo>
                  <a:pt x="376" y="26"/>
                </a:lnTo>
                <a:lnTo>
                  <a:pt x="379" y="26"/>
                </a:lnTo>
                <a:lnTo>
                  <a:pt x="379" y="26"/>
                </a:lnTo>
                <a:lnTo>
                  <a:pt x="379" y="26"/>
                </a:lnTo>
                <a:lnTo>
                  <a:pt x="379" y="24"/>
                </a:lnTo>
                <a:lnTo>
                  <a:pt x="384" y="17"/>
                </a:lnTo>
                <a:lnTo>
                  <a:pt x="386" y="19"/>
                </a:lnTo>
                <a:lnTo>
                  <a:pt x="386" y="19"/>
                </a:lnTo>
                <a:lnTo>
                  <a:pt x="386" y="17"/>
                </a:lnTo>
                <a:lnTo>
                  <a:pt x="360" y="0"/>
                </a:lnTo>
                <a:lnTo>
                  <a:pt x="360" y="0"/>
                </a:lnTo>
                <a:lnTo>
                  <a:pt x="360" y="0"/>
                </a:lnTo>
                <a:lnTo>
                  <a:pt x="360" y="2"/>
                </a:lnTo>
                <a:lnTo>
                  <a:pt x="355" y="10"/>
                </a:lnTo>
                <a:lnTo>
                  <a:pt x="355" y="10"/>
                </a:lnTo>
                <a:lnTo>
                  <a:pt x="355" y="12"/>
                </a:lnTo>
                <a:lnTo>
                  <a:pt x="355" y="12"/>
                </a:lnTo>
                <a:lnTo>
                  <a:pt x="355" y="12"/>
                </a:lnTo>
                <a:lnTo>
                  <a:pt x="350" y="21"/>
                </a:lnTo>
                <a:lnTo>
                  <a:pt x="350" y="19"/>
                </a:lnTo>
                <a:lnTo>
                  <a:pt x="348" y="21"/>
                </a:lnTo>
                <a:lnTo>
                  <a:pt x="348" y="21"/>
                </a:lnTo>
                <a:lnTo>
                  <a:pt x="350" y="21"/>
                </a:lnTo>
                <a:lnTo>
                  <a:pt x="346" y="31"/>
                </a:lnTo>
                <a:lnTo>
                  <a:pt x="346" y="31"/>
                </a:lnTo>
                <a:lnTo>
                  <a:pt x="343" y="31"/>
                </a:lnTo>
                <a:lnTo>
                  <a:pt x="343" y="31"/>
                </a:lnTo>
                <a:lnTo>
                  <a:pt x="346" y="33"/>
                </a:lnTo>
                <a:lnTo>
                  <a:pt x="341" y="41"/>
                </a:lnTo>
                <a:lnTo>
                  <a:pt x="341" y="41"/>
                </a:lnTo>
                <a:lnTo>
                  <a:pt x="339" y="43"/>
                </a:lnTo>
                <a:lnTo>
                  <a:pt x="339" y="43"/>
                </a:lnTo>
                <a:lnTo>
                  <a:pt x="341" y="43"/>
                </a:lnTo>
                <a:lnTo>
                  <a:pt x="336" y="50"/>
                </a:lnTo>
                <a:lnTo>
                  <a:pt x="336" y="50"/>
                </a:lnTo>
                <a:lnTo>
                  <a:pt x="334" y="52"/>
                </a:lnTo>
                <a:lnTo>
                  <a:pt x="334" y="52"/>
                </a:lnTo>
                <a:lnTo>
                  <a:pt x="336" y="52"/>
                </a:lnTo>
                <a:lnTo>
                  <a:pt x="331" y="62"/>
                </a:lnTo>
                <a:lnTo>
                  <a:pt x="331" y="60"/>
                </a:lnTo>
                <a:lnTo>
                  <a:pt x="329" y="62"/>
                </a:lnTo>
                <a:lnTo>
                  <a:pt x="329" y="62"/>
                </a:lnTo>
                <a:lnTo>
                  <a:pt x="331" y="62"/>
                </a:lnTo>
                <a:lnTo>
                  <a:pt x="327" y="72"/>
                </a:lnTo>
                <a:lnTo>
                  <a:pt x="327" y="72"/>
                </a:lnTo>
                <a:lnTo>
                  <a:pt x="327" y="72"/>
                </a:lnTo>
                <a:lnTo>
                  <a:pt x="324" y="72"/>
                </a:lnTo>
                <a:lnTo>
                  <a:pt x="327" y="72"/>
                </a:lnTo>
                <a:lnTo>
                  <a:pt x="324" y="74"/>
                </a:lnTo>
                <a:lnTo>
                  <a:pt x="320" y="72"/>
                </a:lnTo>
                <a:lnTo>
                  <a:pt x="320" y="72"/>
                </a:lnTo>
                <a:lnTo>
                  <a:pt x="320" y="72"/>
                </a:lnTo>
                <a:lnTo>
                  <a:pt x="320" y="72"/>
                </a:lnTo>
                <a:lnTo>
                  <a:pt x="320" y="72"/>
                </a:lnTo>
                <a:lnTo>
                  <a:pt x="320" y="72"/>
                </a:lnTo>
                <a:lnTo>
                  <a:pt x="320" y="72"/>
                </a:lnTo>
                <a:lnTo>
                  <a:pt x="320" y="72"/>
                </a:lnTo>
                <a:lnTo>
                  <a:pt x="320" y="72"/>
                </a:lnTo>
                <a:lnTo>
                  <a:pt x="320" y="72"/>
                </a:lnTo>
                <a:lnTo>
                  <a:pt x="317" y="72"/>
                </a:lnTo>
                <a:lnTo>
                  <a:pt x="317" y="72"/>
                </a:lnTo>
                <a:lnTo>
                  <a:pt x="305" y="81"/>
                </a:lnTo>
                <a:lnTo>
                  <a:pt x="301" y="79"/>
                </a:lnTo>
                <a:lnTo>
                  <a:pt x="303" y="76"/>
                </a:lnTo>
                <a:lnTo>
                  <a:pt x="301" y="76"/>
                </a:lnTo>
                <a:lnTo>
                  <a:pt x="301" y="76"/>
                </a:lnTo>
                <a:lnTo>
                  <a:pt x="301" y="76"/>
                </a:lnTo>
                <a:lnTo>
                  <a:pt x="294" y="72"/>
                </a:lnTo>
                <a:lnTo>
                  <a:pt x="294" y="69"/>
                </a:lnTo>
                <a:lnTo>
                  <a:pt x="294" y="69"/>
                </a:lnTo>
                <a:lnTo>
                  <a:pt x="294" y="69"/>
                </a:lnTo>
                <a:lnTo>
                  <a:pt x="291" y="69"/>
                </a:lnTo>
                <a:lnTo>
                  <a:pt x="286" y="64"/>
                </a:lnTo>
                <a:lnTo>
                  <a:pt x="286" y="62"/>
                </a:lnTo>
                <a:lnTo>
                  <a:pt x="284" y="62"/>
                </a:lnTo>
                <a:lnTo>
                  <a:pt x="284" y="62"/>
                </a:lnTo>
                <a:lnTo>
                  <a:pt x="284" y="62"/>
                </a:lnTo>
                <a:lnTo>
                  <a:pt x="277" y="57"/>
                </a:lnTo>
                <a:lnTo>
                  <a:pt x="277" y="55"/>
                </a:lnTo>
                <a:lnTo>
                  <a:pt x="277" y="55"/>
                </a:lnTo>
                <a:lnTo>
                  <a:pt x="277" y="55"/>
                </a:lnTo>
                <a:lnTo>
                  <a:pt x="277" y="55"/>
                </a:lnTo>
                <a:lnTo>
                  <a:pt x="270" y="50"/>
                </a:lnTo>
                <a:lnTo>
                  <a:pt x="270" y="48"/>
                </a:lnTo>
                <a:lnTo>
                  <a:pt x="268" y="48"/>
                </a:lnTo>
                <a:lnTo>
                  <a:pt x="268" y="48"/>
                </a:lnTo>
                <a:lnTo>
                  <a:pt x="268" y="48"/>
                </a:lnTo>
                <a:lnTo>
                  <a:pt x="260" y="43"/>
                </a:lnTo>
                <a:lnTo>
                  <a:pt x="260" y="41"/>
                </a:lnTo>
                <a:lnTo>
                  <a:pt x="260" y="41"/>
                </a:lnTo>
                <a:lnTo>
                  <a:pt x="260" y="41"/>
                </a:lnTo>
                <a:lnTo>
                  <a:pt x="260" y="41"/>
                </a:lnTo>
                <a:lnTo>
                  <a:pt x="253" y="36"/>
                </a:lnTo>
                <a:lnTo>
                  <a:pt x="253" y="33"/>
                </a:lnTo>
                <a:lnTo>
                  <a:pt x="251" y="33"/>
                </a:lnTo>
                <a:lnTo>
                  <a:pt x="251" y="33"/>
                </a:lnTo>
                <a:lnTo>
                  <a:pt x="251" y="33"/>
                </a:lnTo>
                <a:lnTo>
                  <a:pt x="244" y="29"/>
                </a:lnTo>
                <a:lnTo>
                  <a:pt x="246" y="26"/>
                </a:lnTo>
                <a:lnTo>
                  <a:pt x="244" y="26"/>
                </a:lnTo>
                <a:lnTo>
                  <a:pt x="244" y="26"/>
                </a:lnTo>
                <a:lnTo>
                  <a:pt x="227" y="52"/>
                </a:lnTo>
                <a:lnTo>
                  <a:pt x="230" y="52"/>
                </a:lnTo>
                <a:lnTo>
                  <a:pt x="230" y="52"/>
                </a:lnTo>
                <a:lnTo>
                  <a:pt x="230" y="52"/>
                </a:lnTo>
                <a:lnTo>
                  <a:pt x="237" y="57"/>
                </a:lnTo>
                <a:lnTo>
                  <a:pt x="237" y="57"/>
                </a:lnTo>
                <a:lnTo>
                  <a:pt x="239" y="57"/>
                </a:lnTo>
                <a:lnTo>
                  <a:pt x="239" y="57"/>
                </a:lnTo>
                <a:lnTo>
                  <a:pt x="239" y="57"/>
                </a:lnTo>
                <a:lnTo>
                  <a:pt x="246" y="62"/>
                </a:lnTo>
                <a:lnTo>
                  <a:pt x="246" y="62"/>
                </a:lnTo>
                <a:lnTo>
                  <a:pt x="249" y="62"/>
                </a:lnTo>
                <a:lnTo>
                  <a:pt x="249" y="62"/>
                </a:lnTo>
                <a:lnTo>
                  <a:pt x="249" y="62"/>
                </a:lnTo>
                <a:lnTo>
                  <a:pt x="258" y="67"/>
                </a:lnTo>
                <a:lnTo>
                  <a:pt x="256" y="67"/>
                </a:lnTo>
                <a:lnTo>
                  <a:pt x="258" y="67"/>
                </a:lnTo>
                <a:lnTo>
                  <a:pt x="258" y="67"/>
                </a:lnTo>
                <a:lnTo>
                  <a:pt x="258" y="67"/>
                </a:lnTo>
                <a:lnTo>
                  <a:pt x="268" y="72"/>
                </a:lnTo>
                <a:lnTo>
                  <a:pt x="265" y="72"/>
                </a:lnTo>
                <a:lnTo>
                  <a:pt x="268" y="72"/>
                </a:lnTo>
                <a:lnTo>
                  <a:pt x="268" y="72"/>
                </a:lnTo>
                <a:lnTo>
                  <a:pt x="268" y="72"/>
                </a:lnTo>
                <a:lnTo>
                  <a:pt x="277" y="74"/>
                </a:lnTo>
                <a:lnTo>
                  <a:pt x="275" y="76"/>
                </a:lnTo>
                <a:lnTo>
                  <a:pt x="277" y="76"/>
                </a:lnTo>
                <a:lnTo>
                  <a:pt x="277" y="76"/>
                </a:lnTo>
                <a:lnTo>
                  <a:pt x="277" y="76"/>
                </a:lnTo>
                <a:lnTo>
                  <a:pt x="286" y="79"/>
                </a:lnTo>
                <a:lnTo>
                  <a:pt x="284" y="81"/>
                </a:lnTo>
                <a:lnTo>
                  <a:pt x="286" y="81"/>
                </a:lnTo>
                <a:lnTo>
                  <a:pt x="286" y="81"/>
                </a:lnTo>
                <a:lnTo>
                  <a:pt x="286" y="81"/>
                </a:lnTo>
                <a:lnTo>
                  <a:pt x="296" y="83"/>
                </a:lnTo>
                <a:lnTo>
                  <a:pt x="294" y="86"/>
                </a:lnTo>
                <a:lnTo>
                  <a:pt x="296" y="86"/>
                </a:lnTo>
                <a:lnTo>
                  <a:pt x="275" y="100"/>
                </a:lnTo>
                <a:lnTo>
                  <a:pt x="277" y="100"/>
                </a:lnTo>
                <a:lnTo>
                  <a:pt x="275" y="100"/>
                </a:lnTo>
                <a:lnTo>
                  <a:pt x="275" y="100"/>
                </a:lnTo>
                <a:lnTo>
                  <a:pt x="275" y="100"/>
                </a:lnTo>
                <a:lnTo>
                  <a:pt x="275" y="100"/>
                </a:lnTo>
                <a:lnTo>
                  <a:pt x="275" y="103"/>
                </a:lnTo>
                <a:lnTo>
                  <a:pt x="275" y="103"/>
                </a:lnTo>
                <a:lnTo>
                  <a:pt x="275" y="103"/>
                </a:lnTo>
                <a:lnTo>
                  <a:pt x="275" y="103"/>
                </a:lnTo>
                <a:lnTo>
                  <a:pt x="275" y="103"/>
                </a:lnTo>
                <a:lnTo>
                  <a:pt x="277" y="103"/>
                </a:lnTo>
                <a:lnTo>
                  <a:pt x="277" y="103"/>
                </a:lnTo>
                <a:lnTo>
                  <a:pt x="277" y="103"/>
                </a:lnTo>
                <a:lnTo>
                  <a:pt x="275" y="136"/>
                </a:lnTo>
                <a:lnTo>
                  <a:pt x="277" y="138"/>
                </a:lnTo>
                <a:lnTo>
                  <a:pt x="277" y="138"/>
                </a:lnTo>
                <a:lnTo>
                  <a:pt x="277" y="138"/>
                </a:lnTo>
                <a:lnTo>
                  <a:pt x="275" y="141"/>
                </a:lnTo>
                <a:lnTo>
                  <a:pt x="275" y="141"/>
                </a:lnTo>
                <a:lnTo>
                  <a:pt x="275" y="141"/>
                </a:lnTo>
                <a:lnTo>
                  <a:pt x="272" y="143"/>
                </a:lnTo>
                <a:lnTo>
                  <a:pt x="275" y="143"/>
                </a:lnTo>
                <a:lnTo>
                  <a:pt x="268" y="150"/>
                </a:lnTo>
                <a:lnTo>
                  <a:pt x="268" y="150"/>
                </a:lnTo>
                <a:lnTo>
                  <a:pt x="268" y="150"/>
                </a:lnTo>
                <a:lnTo>
                  <a:pt x="265" y="150"/>
                </a:lnTo>
                <a:lnTo>
                  <a:pt x="268" y="150"/>
                </a:lnTo>
                <a:lnTo>
                  <a:pt x="260" y="157"/>
                </a:lnTo>
                <a:lnTo>
                  <a:pt x="260" y="157"/>
                </a:lnTo>
                <a:lnTo>
                  <a:pt x="260" y="157"/>
                </a:lnTo>
                <a:lnTo>
                  <a:pt x="258" y="157"/>
                </a:lnTo>
                <a:lnTo>
                  <a:pt x="260" y="160"/>
                </a:lnTo>
                <a:lnTo>
                  <a:pt x="256" y="165"/>
                </a:lnTo>
                <a:lnTo>
                  <a:pt x="253" y="165"/>
                </a:lnTo>
                <a:lnTo>
                  <a:pt x="253" y="165"/>
                </a:lnTo>
                <a:lnTo>
                  <a:pt x="253" y="165"/>
                </a:lnTo>
                <a:lnTo>
                  <a:pt x="277" y="181"/>
                </a:lnTo>
                <a:lnTo>
                  <a:pt x="277" y="215"/>
                </a:lnTo>
                <a:lnTo>
                  <a:pt x="246" y="215"/>
                </a:lnTo>
                <a:lnTo>
                  <a:pt x="246" y="215"/>
                </a:lnTo>
                <a:lnTo>
                  <a:pt x="244" y="219"/>
                </a:lnTo>
                <a:lnTo>
                  <a:pt x="244" y="200"/>
                </a:lnTo>
                <a:lnTo>
                  <a:pt x="244" y="200"/>
                </a:lnTo>
                <a:lnTo>
                  <a:pt x="244" y="196"/>
                </a:lnTo>
                <a:lnTo>
                  <a:pt x="244" y="196"/>
                </a:lnTo>
                <a:lnTo>
                  <a:pt x="244" y="160"/>
                </a:lnTo>
                <a:lnTo>
                  <a:pt x="237" y="160"/>
                </a:lnTo>
                <a:lnTo>
                  <a:pt x="237" y="162"/>
                </a:lnTo>
                <a:lnTo>
                  <a:pt x="237" y="181"/>
                </a:lnTo>
                <a:lnTo>
                  <a:pt x="237" y="179"/>
                </a:lnTo>
                <a:lnTo>
                  <a:pt x="234" y="179"/>
                </a:lnTo>
                <a:lnTo>
                  <a:pt x="234" y="176"/>
                </a:lnTo>
                <a:lnTo>
                  <a:pt x="232" y="174"/>
                </a:lnTo>
                <a:lnTo>
                  <a:pt x="230" y="174"/>
                </a:lnTo>
                <a:lnTo>
                  <a:pt x="230" y="172"/>
                </a:lnTo>
                <a:lnTo>
                  <a:pt x="230" y="169"/>
                </a:lnTo>
                <a:lnTo>
                  <a:pt x="208" y="169"/>
                </a:lnTo>
                <a:lnTo>
                  <a:pt x="208" y="174"/>
                </a:lnTo>
                <a:lnTo>
                  <a:pt x="206" y="174"/>
                </a:lnTo>
                <a:lnTo>
                  <a:pt x="204" y="176"/>
                </a:lnTo>
                <a:lnTo>
                  <a:pt x="201" y="179"/>
                </a:lnTo>
                <a:lnTo>
                  <a:pt x="201" y="179"/>
                </a:lnTo>
                <a:lnTo>
                  <a:pt x="201" y="162"/>
                </a:lnTo>
                <a:lnTo>
                  <a:pt x="201" y="160"/>
                </a:lnTo>
                <a:lnTo>
                  <a:pt x="194" y="160"/>
                </a:lnTo>
                <a:lnTo>
                  <a:pt x="194" y="196"/>
                </a:lnTo>
                <a:lnTo>
                  <a:pt x="192" y="196"/>
                </a:lnTo>
                <a:lnTo>
                  <a:pt x="192" y="200"/>
                </a:lnTo>
                <a:lnTo>
                  <a:pt x="192" y="200"/>
                </a:lnTo>
                <a:lnTo>
                  <a:pt x="192" y="217"/>
                </a:lnTo>
                <a:lnTo>
                  <a:pt x="192" y="215"/>
                </a:lnTo>
                <a:lnTo>
                  <a:pt x="189" y="215"/>
                </a:lnTo>
                <a:lnTo>
                  <a:pt x="163" y="215"/>
                </a:lnTo>
                <a:lnTo>
                  <a:pt x="163" y="117"/>
                </a:lnTo>
                <a:lnTo>
                  <a:pt x="144" y="117"/>
                </a:lnTo>
                <a:lnTo>
                  <a:pt x="133" y="117"/>
                </a:lnTo>
                <a:lnTo>
                  <a:pt x="125" y="117"/>
                </a:lnTo>
                <a:lnTo>
                  <a:pt x="125" y="38"/>
                </a:lnTo>
                <a:lnTo>
                  <a:pt x="111" y="36"/>
                </a:lnTo>
                <a:lnTo>
                  <a:pt x="111" y="36"/>
                </a:lnTo>
                <a:lnTo>
                  <a:pt x="111" y="36"/>
                </a:lnTo>
                <a:lnTo>
                  <a:pt x="106" y="36"/>
                </a:lnTo>
                <a:lnTo>
                  <a:pt x="106" y="36"/>
                </a:lnTo>
                <a:lnTo>
                  <a:pt x="104" y="36"/>
                </a:lnTo>
                <a:lnTo>
                  <a:pt x="99" y="33"/>
                </a:lnTo>
                <a:lnTo>
                  <a:pt x="88" y="33"/>
                </a:lnTo>
                <a:lnTo>
                  <a:pt x="64" y="38"/>
                </a:lnTo>
                <a:lnTo>
                  <a:pt x="64" y="79"/>
                </a:lnTo>
                <a:lnTo>
                  <a:pt x="54" y="79"/>
                </a:lnTo>
                <a:lnTo>
                  <a:pt x="45" y="79"/>
                </a:lnTo>
                <a:lnTo>
                  <a:pt x="26" y="81"/>
                </a:lnTo>
                <a:lnTo>
                  <a:pt x="26" y="212"/>
                </a:lnTo>
                <a:lnTo>
                  <a:pt x="14" y="217"/>
                </a:lnTo>
                <a:lnTo>
                  <a:pt x="9" y="217"/>
                </a:lnTo>
                <a:lnTo>
                  <a:pt x="9" y="241"/>
                </a:lnTo>
                <a:lnTo>
                  <a:pt x="0" y="241"/>
                </a:lnTo>
                <a:lnTo>
                  <a:pt x="0" y="339"/>
                </a:lnTo>
                <a:lnTo>
                  <a:pt x="405" y="339"/>
                </a:lnTo>
                <a:lnTo>
                  <a:pt x="405" y="191"/>
                </a:lnTo>
                <a:lnTo>
                  <a:pt x="402" y="191"/>
                </a:lnTo>
                <a:close/>
              </a:path>
            </a:pathLst>
          </a:custGeom>
          <a:solidFill>
            <a:srgbClr val="1B3A4D"/>
          </a:solidFill>
          <a:ln>
            <a:noFill/>
          </a:ln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350"/>
          </a:p>
        </p:txBody>
      </p:sp>
      <p:sp>
        <p:nvSpPr>
          <p:cNvPr id="15" name="Rectangle 14"/>
          <p:cNvSpPr/>
          <p:nvPr userDrawn="1"/>
        </p:nvSpPr>
        <p:spPr bwMode="auto">
          <a:xfrm>
            <a:off x="0" y="4931225"/>
            <a:ext cx="9144000" cy="1926775"/>
          </a:xfrm>
          <a:prstGeom prst="rect">
            <a:avLst/>
          </a:prstGeom>
          <a:solidFill>
            <a:srgbClr val="1B3A4D"/>
          </a:solidFill>
          <a:ln>
            <a:noFill/>
          </a:ln>
          <a:extLst/>
        </p:spPr>
        <p:txBody>
          <a:bodyPr vert="horz" wrap="square" lIns="68580" tIns="34291" rIns="68580" bIns="34291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id-ID" sz="1351"/>
          </a:p>
        </p:txBody>
      </p:sp>
    </p:spTree>
    <p:extLst>
      <p:ext uri="{BB962C8B-B14F-4D97-AF65-F5344CB8AC3E}">
        <p14:creationId xmlns:p14="http://schemas.microsoft.com/office/powerpoint/2010/main" xmlns="" val="19337345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5" grpId="0" animBg="1"/>
    </p:bld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Grand Title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3759"/>
          <p:cNvSpPr>
            <a:spLocks/>
          </p:cNvSpPr>
          <p:nvPr userDrawn="1"/>
        </p:nvSpPr>
        <p:spPr bwMode="auto">
          <a:xfrm>
            <a:off x="6477364" y="5011515"/>
            <a:ext cx="2666636" cy="1846487"/>
          </a:xfrm>
          <a:custGeom>
            <a:avLst/>
            <a:gdLst>
              <a:gd name="T0" fmla="*/ 767 w 776"/>
              <a:gd name="T1" fmla="*/ 195 h 403"/>
              <a:gd name="T2" fmla="*/ 741 w 776"/>
              <a:gd name="T3" fmla="*/ 176 h 403"/>
              <a:gd name="T4" fmla="*/ 717 w 776"/>
              <a:gd name="T5" fmla="*/ 162 h 403"/>
              <a:gd name="T6" fmla="*/ 708 w 776"/>
              <a:gd name="T7" fmla="*/ 200 h 403"/>
              <a:gd name="T8" fmla="*/ 689 w 776"/>
              <a:gd name="T9" fmla="*/ 171 h 403"/>
              <a:gd name="T10" fmla="*/ 677 w 776"/>
              <a:gd name="T11" fmla="*/ 186 h 403"/>
              <a:gd name="T12" fmla="*/ 667 w 776"/>
              <a:gd name="T13" fmla="*/ 212 h 403"/>
              <a:gd name="T14" fmla="*/ 634 w 776"/>
              <a:gd name="T15" fmla="*/ 136 h 403"/>
              <a:gd name="T16" fmla="*/ 625 w 776"/>
              <a:gd name="T17" fmla="*/ 136 h 403"/>
              <a:gd name="T18" fmla="*/ 615 w 776"/>
              <a:gd name="T19" fmla="*/ 116 h 403"/>
              <a:gd name="T20" fmla="*/ 580 w 776"/>
              <a:gd name="T21" fmla="*/ 133 h 403"/>
              <a:gd name="T22" fmla="*/ 573 w 776"/>
              <a:gd name="T23" fmla="*/ 136 h 403"/>
              <a:gd name="T24" fmla="*/ 568 w 776"/>
              <a:gd name="T25" fmla="*/ 183 h 403"/>
              <a:gd name="T26" fmla="*/ 532 w 776"/>
              <a:gd name="T27" fmla="*/ 124 h 403"/>
              <a:gd name="T28" fmla="*/ 530 w 776"/>
              <a:gd name="T29" fmla="*/ 109 h 403"/>
              <a:gd name="T30" fmla="*/ 530 w 776"/>
              <a:gd name="T31" fmla="*/ 83 h 403"/>
              <a:gd name="T32" fmla="*/ 521 w 776"/>
              <a:gd name="T33" fmla="*/ 71 h 403"/>
              <a:gd name="T34" fmla="*/ 523 w 776"/>
              <a:gd name="T35" fmla="*/ 69 h 403"/>
              <a:gd name="T36" fmla="*/ 521 w 776"/>
              <a:gd name="T37" fmla="*/ 66 h 403"/>
              <a:gd name="T38" fmla="*/ 516 w 776"/>
              <a:gd name="T39" fmla="*/ 66 h 403"/>
              <a:gd name="T40" fmla="*/ 516 w 776"/>
              <a:gd name="T41" fmla="*/ 71 h 403"/>
              <a:gd name="T42" fmla="*/ 511 w 776"/>
              <a:gd name="T43" fmla="*/ 81 h 403"/>
              <a:gd name="T44" fmla="*/ 511 w 776"/>
              <a:gd name="T45" fmla="*/ 109 h 403"/>
              <a:gd name="T46" fmla="*/ 509 w 776"/>
              <a:gd name="T47" fmla="*/ 114 h 403"/>
              <a:gd name="T48" fmla="*/ 504 w 776"/>
              <a:gd name="T49" fmla="*/ 157 h 403"/>
              <a:gd name="T50" fmla="*/ 504 w 776"/>
              <a:gd name="T51" fmla="*/ 181 h 403"/>
              <a:gd name="T52" fmla="*/ 464 w 776"/>
              <a:gd name="T53" fmla="*/ 221 h 403"/>
              <a:gd name="T54" fmla="*/ 464 w 776"/>
              <a:gd name="T55" fmla="*/ 133 h 403"/>
              <a:gd name="T56" fmla="*/ 457 w 776"/>
              <a:gd name="T57" fmla="*/ 133 h 403"/>
              <a:gd name="T58" fmla="*/ 442 w 776"/>
              <a:gd name="T59" fmla="*/ 114 h 403"/>
              <a:gd name="T60" fmla="*/ 407 w 776"/>
              <a:gd name="T61" fmla="*/ 169 h 403"/>
              <a:gd name="T62" fmla="*/ 397 w 776"/>
              <a:gd name="T63" fmla="*/ 121 h 403"/>
              <a:gd name="T64" fmla="*/ 397 w 776"/>
              <a:gd name="T65" fmla="*/ 202 h 403"/>
              <a:gd name="T66" fmla="*/ 376 w 776"/>
              <a:gd name="T67" fmla="*/ 212 h 403"/>
              <a:gd name="T68" fmla="*/ 343 w 776"/>
              <a:gd name="T69" fmla="*/ 171 h 403"/>
              <a:gd name="T70" fmla="*/ 312 w 776"/>
              <a:gd name="T71" fmla="*/ 183 h 403"/>
              <a:gd name="T72" fmla="*/ 298 w 776"/>
              <a:gd name="T73" fmla="*/ 157 h 403"/>
              <a:gd name="T74" fmla="*/ 262 w 776"/>
              <a:gd name="T75" fmla="*/ 176 h 403"/>
              <a:gd name="T76" fmla="*/ 253 w 776"/>
              <a:gd name="T77" fmla="*/ 198 h 403"/>
              <a:gd name="T78" fmla="*/ 236 w 776"/>
              <a:gd name="T79" fmla="*/ 221 h 403"/>
              <a:gd name="T80" fmla="*/ 229 w 776"/>
              <a:gd name="T81" fmla="*/ 131 h 403"/>
              <a:gd name="T82" fmla="*/ 227 w 776"/>
              <a:gd name="T83" fmla="*/ 38 h 403"/>
              <a:gd name="T84" fmla="*/ 222 w 776"/>
              <a:gd name="T85" fmla="*/ 33 h 403"/>
              <a:gd name="T86" fmla="*/ 161 w 776"/>
              <a:gd name="T87" fmla="*/ 38 h 403"/>
              <a:gd name="T88" fmla="*/ 153 w 776"/>
              <a:gd name="T89" fmla="*/ 38 h 403"/>
              <a:gd name="T90" fmla="*/ 153 w 776"/>
              <a:gd name="T91" fmla="*/ 43 h 403"/>
              <a:gd name="T92" fmla="*/ 151 w 776"/>
              <a:gd name="T93" fmla="*/ 54 h 403"/>
              <a:gd name="T94" fmla="*/ 125 w 776"/>
              <a:gd name="T95" fmla="*/ 116 h 403"/>
              <a:gd name="T96" fmla="*/ 113 w 776"/>
              <a:gd name="T97" fmla="*/ 128 h 403"/>
              <a:gd name="T98" fmla="*/ 87 w 776"/>
              <a:gd name="T99" fmla="*/ 52 h 403"/>
              <a:gd name="T100" fmla="*/ 85 w 776"/>
              <a:gd name="T101" fmla="*/ 40 h 403"/>
              <a:gd name="T102" fmla="*/ 85 w 776"/>
              <a:gd name="T103" fmla="*/ 38 h 403"/>
              <a:gd name="T104" fmla="*/ 28 w 776"/>
              <a:gd name="T105" fmla="*/ 35 h 403"/>
              <a:gd name="T106" fmla="*/ 19 w 776"/>
              <a:gd name="T107" fmla="*/ 31 h 403"/>
              <a:gd name="T108" fmla="*/ 11 w 776"/>
              <a:gd name="T109" fmla="*/ 38 h 403"/>
              <a:gd name="T110" fmla="*/ 9 w 776"/>
              <a:gd name="T111" fmla="*/ 128 h 403"/>
              <a:gd name="T112" fmla="*/ 2 w 776"/>
              <a:gd name="T113" fmla="*/ 224 h 403"/>
              <a:gd name="T114" fmla="*/ 776 w 776"/>
              <a:gd name="T115" fmla="*/ 305 h 4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776" h="403">
                <a:moveTo>
                  <a:pt x="776" y="305"/>
                </a:moveTo>
                <a:lnTo>
                  <a:pt x="776" y="305"/>
                </a:lnTo>
                <a:lnTo>
                  <a:pt x="776" y="221"/>
                </a:lnTo>
                <a:lnTo>
                  <a:pt x="767" y="195"/>
                </a:lnTo>
                <a:lnTo>
                  <a:pt x="767" y="195"/>
                </a:lnTo>
                <a:lnTo>
                  <a:pt x="764" y="188"/>
                </a:lnTo>
                <a:lnTo>
                  <a:pt x="764" y="190"/>
                </a:lnTo>
                <a:lnTo>
                  <a:pt x="760" y="178"/>
                </a:lnTo>
                <a:lnTo>
                  <a:pt x="760" y="176"/>
                </a:lnTo>
                <a:lnTo>
                  <a:pt x="741" y="176"/>
                </a:lnTo>
                <a:lnTo>
                  <a:pt x="741" y="162"/>
                </a:lnTo>
                <a:lnTo>
                  <a:pt x="727" y="162"/>
                </a:lnTo>
                <a:lnTo>
                  <a:pt x="727" y="159"/>
                </a:lnTo>
                <a:lnTo>
                  <a:pt x="722" y="159"/>
                </a:lnTo>
                <a:lnTo>
                  <a:pt x="717" y="162"/>
                </a:lnTo>
                <a:lnTo>
                  <a:pt x="717" y="200"/>
                </a:lnTo>
                <a:lnTo>
                  <a:pt x="712" y="212"/>
                </a:lnTo>
                <a:lnTo>
                  <a:pt x="710" y="212"/>
                </a:lnTo>
                <a:lnTo>
                  <a:pt x="708" y="205"/>
                </a:lnTo>
                <a:lnTo>
                  <a:pt x="708" y="200"/>
                </a:lnTo>
                <a:lnTo>
                  <a:pt x="708" y="193"/>
                </a:lnTo>
                <a:lnTo>
                  <a:pt x="705" y="200"/>
                </a:lnTo>
                <a:lnTo>
                  <a:pt x="700" y="188"/>
                </a:lnTo>
                <a:lnTo>
                  <a:pt x="700" y="171"/>
                </a:lnTo>
                <a:lnTo>
                  <a:pt x="689" y="171"/>
                </a:lnTo>
                <a:lnTo>
                  <a:pt x="686" y="171"/>
                </a:lnTo>
                <a:lnTo>
                  <a:pt x="686" y="186"/>
                </a:lnTo>
                <a:lnTo>
                  <a:pt x="684" y="186"/>
                </a:lnTo>
                <a:lnTo>
                  <a:pt x="679" y="186"/>
                </a:lnTo>
                <a:lnTo>
                  <a:pt x="677" y="186"/>
                </a:lnTo>
                <a:lnTo>
                  <a:pt x="677" y="174"/>
                </a:lnTo>
                <a:lnTo>
                  <a:pt x="672" y="174"/>
                </a:lnTo>
                <a:lnTo>
                  <a:pt x="670" y="174"/>
                </a:lnTo>
                <a:lnTo>
                  <a:pt x="670" y="207"/>
                </a:lnTo>
                <a:lnTo>
                  <a:pt x="667" y="212"/>
                </a:lnTo>
                <a:lnTo>
                  <a:pt x="655" y="212"/>
                </a:lnTo>
                <a:lnTo>
                  <a:pt x="637" y="212"/>
                </a:lnTo>
                <a:lnTo>
                  <a:pt x="637" y="205"/>
                </a:lnTo>
                <a:lnTo>
                  <a:pt x="634" y="193"/>
                </a:lnTo>
                <a:lnTo>
                  <a:pt x="634" y="136"/>
                </a:lnTo>
                <a:lnTo>
                  <a:pt x="637" y="133"/>
                </a:lnTo>
                <a:lnTo>
                  <a:pt x="637" y="124"/>
                </a:lnTo>
                <a:lnTo>
                  <a:pt x="629" y="124"/>
                </a:lnTo>
                <a:lnTo>
                  <a:pt x="625" y="126"/>
                </a:lnTo>
                <a:lnTo>
                  <a:pt x="625" y="136"/>
                </a:lnTo>
                <a:lnTo>
                  <a:pt x="627" y="136"/>
                </a:lnTo>
                <a:lnTo>
                  <a:pt x="627" y="169"/>
                </a:lnTo>
                <a:lnTo>
                  <a:pt x="625" y="169"/>
                </a:lnTo>
                <a:lnTo>
                  <a:pt x="615" y="138"/>
                </a:lnTo>
                <a:lnTo>
                  <a:pt x="615" y="116"/>
                </a:lnTo>
                <a:lnTo>
                  <a:pt x="592" y="116"/>
                </a:lnTo>
                <a:lnTo>
                  <a:pt x="592" y="138"/>
                </a:lnTo>
                <a:lnTo>
                  <a:pt x="582" y="171"/>
                </a:lnTo>
                <a:lnTo>
                  <a:pt x="580" y="178"/>
                </a:lnTo>
                <a:lnTo>
                  <a:pt x="580" y="133"/>
                </a:lnTo>
                <a:lnTo>
                  <a:pt x="582" y="133"/>
                </a:lnTo>
                <a:lnTo>
                  <a:pt x="582" y="124"/>
                </a:lnTo>
                <a:lnTo>
                  <a:pt x="575" y="124"/>
                </a:lnTo>
                <a:lnTo>
                  <a:pt x="573" y="126"/>
                </a:lnTo>
                <a:lnTo>
                  <a:pt x="573" y="136"/>
                </a:lnTo>
                <a:lnTo>
                  <a:pt x="573" y="136"/>
                </a:lnTo>
                <a:lnTo>
                  <a:pt x="573" y="202"/>
                </a:lnTo>
                <a:lnTo>
                  <a:pt x="573" y="205"/>
                </a:lnTo>
                <a:lnTo>
                  <a:pt x="573" y="209"/>
                </a:lnTo>
                <a:lnTo>
                  <a:pt x="568" y="183"/>
                </a:lnTo>
                <a:lnTo>
                  <a:pt x="568" y="159"/>
                </a:lnTo>
                <a:lnTo>
                  <a:pt x="532" y="159"/>
                </a:lnTo>
                <a:lnTo>
                  <a:pt x="532" y="157"/>
                </a:lnTo>
                <a:lnTo>
                  <a:pt x="532" y="157"/>
                </a:lnTo>
                <a:lnTo>
                  <a:pt x="532" y="124"/>
                </a:lnTo>
                <a:lnTo>
                  <a:pt x="532" y="119"/>
                </a:lnTo>
                <a:lnTo>
                  <a:pt x="530" y="114"/>
                </a:lnTo>
                <a:lnTo>
                  <a:pt x="525" y="112"/>
                </a:lnTo>
                <a:lnTo>
                  <a:pt x="530" y="112"/>
                </a:lnTo>
                <a:lnTo>
                  <a:pt x="530" y="109"/>
                </a:lnTo>
                <a:lnTo>
                  <a:pt x="530" y="109"/>
                </a:lnTo>
                <a:lnTo>
                  <a:pt x="528" y="109"/>
                </a:lnTo>
                <a:lnTo>
                  <a:pt x="528" y="83"/>
                </a:lnTo>
                <a:lnTo>
                  <a:pt x="530" y="83"/>
                </a:lnTo>
                <a:lnTo>
                  <a:pt x="530" y="83"/>
                </a:lnTo>
                <a:lnTo>
                  <a:pt x="530" y="81"/>
                </a:lnTo>
                <a:lnTo>
                  <a:pt x="528" y="81"/>
                </a:lnTo>
                <a:lnTo>
                  <a:pt x="528" y="76"/>
                </a:lnTo>
                <a:lnTo>
                  <a:pt x="525" y="74"/>
                </a:lnTo>
                <a:lnTo>
                  <a:pt x="521" y="71"/>
                </a:lnTo>
                <a:lnTo>
                  <a:pt x="521" y="71"/>
                </a:lnTo>
                <a:lnTo>
                  <a:pt x="521" y="71"/>
                </a:lnTo>
                <a:lnTo>
                  <a:pt x="521" y="71"/>
                </a:lnTo>
                <a:lnTo>
                  <a:pt x="523" y="69"/>
                </a:lnTo>
                <a:lnTo>
                  <a:pt x="523" y="69"/>
                </a:lnTo>
                <a:lnTo>
                  <a:pt x="523" y="69"/>
                </a:lnTo>
                <a:lnTo>
                  <a:pt x="521" y="66"/>
                </a:lnTo>
                <a:lnTo>
                  <a:pt x="521" y="66"/>
                </a:lnTo>
                <a:lnTo>
                  <a:pt x="521" y="66"/>
                </a:lnTo>
                <a:lnTo>
                  <a:pt x="521" y="66"/>
                </a:lnTo>
                <a:lnTo>
                  <a:pt x="518" y="31"/>
                </a:lnTo>
                <a:lnTo>
                  <a:pt x="518" y="66"/>
                </a:lnTo>
                <a:lnTo>
                  <a:pt x="518" y="66"/>
                </a:lnTo>
                <a:lnTo>
                  <a:pt x="516" y="66"/>
                </a:lnTo>
                <a:lnTo>
                  <a:pt x="516" y="66"/>
                </a:lnTo>
                <a:lnTo>
                  <a:pt x="516" y="69"/>
                </a:lnTo>
                <a:lnTo>
                  <a:pt x="516" y="69"/>
                </a:lnTo>
                <a:lnTo>
                  <a:pt x="516" y="69"/>
                </a:lnTo>
                <a:lnTo>
                  <a:pt x="516" y="71"/>
                </a:lnTo>
                <a:lnTo>
                  <a:pt x="516" y="71"/>
                </a:lnTo>
                <a:lnTo>
                  <a:pt x="518" y="71"/>
                </a:lnTo>
                <a:lnTo>
                  <a:pt x="518" y="71"/>
                </a:lnTo>
                <a:lnTo>
                  <a:pt x="513" y="74"/>
                </a:lnTo>
                <a:lnTo>
                  <a:pt x="511" y="76"/>
                </a:lnTo>
                <a:lnTo>
                  <a:pt x="511" y="81"/>
                </a:lnTo>
                <a:lnTo>
                  <a:pt x="509" y="81"/>
                </a:lnTo>
                <a:lnTo>
                  <a:pt x="509" y="83"/>
                </a:lnTo>
                <a:lnTo>
                  <a:pt x="509" y="83"/>
                </a:lnTo>
                <a:lnTo>
                  <a:pt x="511" y="83"/>
                </a:lnTo>
                <a:lnTo>
                  <a:pt x="511" y="109"/>
                </a:lnTo>
                <a:lnTo>
                  <a:pt x="509" y="109"/>
                </a:lnTo>
                <a:lnTo>
                  <a:pt x="509" y="109"/>
                </a:lnTo>
                <a:lnTo>
                  <a:pt x="509" y="112"/>
                </a:lnTo>
                <a:lnTo>
                  <a:pt x="511" y="112"/>
                </a:lnTo>
                <a:lnTo>
                  <a:pt x="509" y="114"/>
                </a:lnTo>
                <a:lnTo>
                  <a:pt x="506" y="119"/>
                </a:lnTo>
                <a:lnTo>
                  <a:pt x="506" y="119"/>
                </a:lnTo>
                <a:lnTo>
                  <a:pt x="506" y="126"/>
                </a:lnTo>
                <a:lnTo>
                  <a:pt x="506" y="157"/>
                </a:lnTo>
                <a:lnTo>
                  <a:pt x="504" y="157"/>
                </a:lnTo>
                <a:lnTo>
                  <a:pt x="504" y="162"/>
                </a:lnTo>
                <a:lnTo>
                  <a:pt x="504" y="162"/>
                </a:lnTo>
                <a:lnTo>
                  <a:pt x="504" y="181"/>
                </a:lnTo>
                <a:lnTo>
                  <a:pt x="504" y="181"/>
                </a:lnTo>
                <a:lnTo>
                  <a:pt x="504" y="181"/>
                </a:lnTo>
                <a:lnTo>
                  <a:pt x="504" y="159"/>
                </a:lnTo>
                <a:lnTo>
                  <a:pt x="468" y="159"/>
                </a:lnTo>
                <a:lnTo>
                  <a:pt x="468" y="183"/>
                </a:lnTo>
                <a:lnTo>
                  <a:pt x="464" y="217"/>
                </a:lnTo>
                <a:lnTo>
                  <a:pt x="464" y="221"/>
                </a:lnTo>
                <a:lnTo>
                  <a:pt x="461" y="221"/>
                </a:lnTo>
                <a:lnTo>
                  <a:pt x="461" y="217"/>
                </a:lnTo>
                <a:lnTo>
                  <a:pt x="461" y="217"/>
                </a:lnTo>
                <a:lnTo>
                  <a:pt x="461" y="133"/>
                </a:lnTo>
                <a:lnTo>
                  <a:pt x="464" y="133"/>
                </a:lnTo>
                <a:lnTo>
                  <a:pt x="464" y="126"/>
                </a:lnTo>
                <a:lnTo>
                  <a:pt x="461" y="121"/>
                </a:lnTo>
                <a:lnTo>
                  <a:pt x="454" y="121"/>
                </a:lnTo>
                <a:lnTo>
                  <a:pt x="454" y="131"/>
                </a:lnTo>
                <a:lnTo>
                  <a:pt x="457" y="133"/>
                </a:lnTo>
                <a:lnTo>
                  <a:pt x="457" y="133"/>
                </a:lnTo>
                <a:lnTo>
                  <a:pt x="457" y="186"/>
                </a:lnTo>
                <a:lnTo>
                  <a:pt x="452" y="171"/>
                </a:lnTo>
                <a:lnTo>
                  <a:pt x="442" y="136"/>
                </a:lnTo>
                <a:lnTo>
                  <a:pt x="442" y="114"/>
                </a:lnTo>
                <a:lnTo>
                  <a:pt x="419" y="114"/>
                </a:lnTo>
                <a:lnTo>
                  <a:pt x="419" y="136"/>
                </a:lnTo>
                <a:lnTo>
                  <a:pt x="409" y="167"/>
                </a:lnTo>
                <a:lnTo>
                  <a:pt x="407" y="167"/>
                </a:lnTo>
                <a:lnTo>
                  <a:pt x="407" y="169"/>
                </a:lnTo>
                <a:lnTo>
                  <a:pt x="407" y="133"/>
                </a:lnTo>
                <a:lnTo>
                  <a:pt x="407" y="133"/>
                </a:lnTo>
                <a:lnTo>
                  <a:pt x="407" y="124"/>
                </a:lnTo>
                <a:lnTo>
                  <a:pt x="404" y="121"/>
                </a:lnTo>
                <a:lnTo>
                  <a:pt x="397" y="121"/>
                </a:lnTo>
                <a:lnTo>
                  <a:pt x="397" y="131"/>
                </a:lnTo>
                <a:lnTo>
                  <a:pt x="400" y="133"/>
                </a:lnTo>
                <a:lnTo>
                  <a:pt x="400" y="171"/>
                </a:lnTo>
                <a:lnTo>
                  <a:pt x="397" y="171"/>
                </a:lnTo>
                <a:lnTo>
                  <a:pt x="397" y="202"/>
                </a:lnTo>
                <a:lnTo>
                  <a:pt x="397" y="205"/>
                </a:lnTo>
                <a:lnTo>
                  <a:pt x="397" y="212"/>
                </a:lnTo>
                <a:lnTo>
                  <a:pt x="397" y="212"/>
                </a:lnTo>
                <a:lnTo>
                  <a:pt x="397" y="212"/>
                </a:lnTo>
                <a:lnTo>
                  <a:pt x="376" y="212"/>
                </a:lnTo>
                <a:lnTo>
                  <a:pt x="355" y="212"/>
                </a:lnTo>
                <a:lnTo>
                  <a:pt x="345" y="212"/>
                </a:lnTo>
                <a:lnTo>
                  <a:pt x="345" y="207"/>
                </a:lnTo>
                <a:lnTo>
                  <a:pt x="345" y="171"/>
                </a:lnTo>
                <a:lnTo>
                  <a:pt x="343" y="171"/>
                </a:lnTo>
                <a:lnTo>
                  <a:pt x="338" y="171"/>
                </a:lnTo>
                <a:lnTo>
                  <a:pt x="338" y="186"/>
                </a:lnTo>
                <a:lnTo>
                  <a:pt x="336" y="183"/>
                </a:lnTo>
                <a:lnTo>
                  <a:pt x="331" y="183"/>
                </a:lnTo>
                <a:lnTo>
                  <a:pt x="312" y="183"/>
                </a:lnTo>
                <a:lnTo>
                  <a:pt x="312" y="186"/>
                </a:lnTo>
                <a:lnTo>
                  <a:pt x="307" y="202"/>
                </a:lnTo>
                <a:lnTo>
                  <a:pt x="307" y="157"/>
                </a:lnTo>
                <a:lnTo>
                  <a:pt x="303" y="157"/>
                </a:lnTo>
                <a:lnTo>
                  <a:pt x="298" y="157"/>
                </a:lnTo>
                <a:lnTo>
                  <a:pt x="296" y="174"/>
                </a:lnTo>
                <a:lnTo>
                  <a:pt x="293" y="174"/>
                </a:lnTo>
                <a:lnTo>
                  <a:pt x="288" y="174"/>
                </a:lnTo>
                <a:lnTo>
                  <a:pt x="262" y="171"/>
                </a:lnTo>
                <a:lnTo>
                  <a:pt x="262" y="176"/>
                </a:lnTo>
                <a:lnTo>
                  <a:pt x="258" y="190"/>
                </a:lnTo>
                <a:lnTo>
                  <a:pt x="255" y="190"/>
                </a:lnTo>
                <a:lnTo>
                  <a:pt x="255" y="186"/>
                </a:lnTo>
                <a:lnTo>
                  <a:pt x="253" y="193"/>
                </a:lnTo>
                <a:lnTo>
                  <a:pt x="253" y="198"/>
                </a:lnTo>
                <a:lnTo>
                  <a:pt x="243" y="221"/>
                </a:lnTo>
                <a:lnTo>
                  <a:pt x="241" y="305"/>
                </a:lnTo>
                <a:lnTo>
                  <a:pt x="239" y="305"/>
                </a:lnTo>
                <a:lnTo>
                  <a:pt x="239" y="224"/>
                </a:lnTo>
                <a:lnTo>
                  <a:pt x="236" y="221"/>
                </a:lnTo>
                <a:lnTo>
                  <a:pt x="234" y="221"/>
                </a:lnTo>
                <a:lnTo>
                  <a:pt x="234" y="169"/>
                </a:lnTo>
                <a:lnTo>
                  <a:pt x="229" y="169"/>
                </a:lnTo>
                <a:lnTo>
                  <a:pt x="229" y="131"/>
                </a:lnTo>
                <a:lnTo>
                  <a:pt x="229" y="131"/>
                </a:lnTo>
                <a:lnTo>
                  <a:pt x="227" y="40"/>
                </a:lnTo>
                <a:lnTo>
                  <a:pt x="227" y="40"/>
                </a:lnTo>
                <a:lnTo>
                  <a:pt x="227" y="38"/>
                </a:lnTo>
                <a:lnTo>
                  <a:pt x="227" y="38"/>
                </a:lnTo>
                <a:lnTo>
                  <a:pt x="227" y="38"/>
                </a:lnTo>
                <a:lnTo>
                  <a:pt x="225" y="38"/>
                </a:lnTo>
                <a:lnTo>
                  <a:pt x="225" y="35"/>
                </a:lnTo>
                <a:lnTo>
                  <a:pt x="222" y="35"/>
                </a:lnTo>
                <a:lnTo>
                  <a:pt x="222" y="33"/>
                </a:lnTo>
                <a:lnTo>
                  <a:pt x="222" y="33"/>
                </a:lnTo>
                <a:lnTo>
                  <a:pt x="217" y="28"/>
                </a:lnTo>
                <a:lnTo>
                  <a:pt x="210" y="33"/>
                </a:lnTo>
                <a:lnTo>
                  <a:pt x="210" y="33"/>
                </a:lnTo>
                <a:lnTo>
                  <a:pt x="210" y="38"/>
                </a:lnTo>
                <a:lnTo>
                  <a:pt x="161" y="38"/>
                </a:lnTo>
                <a:lnTo>
                  <a:pt x="161" y="35"/>
                </a:lnTo>
                <a:lnTo>
                  <a:pt x="156" y="35"/>
                </a:lnTo>
                <a:lnTo>
                  <a:pt x="156" y="38"/>
                </a:lnTo>
                <a:lnTo>
                  <a:pt x="156" y="38"/>
                </a:lnTo>
                <a:lnTo>
                  <a:pt x="153" y="38"/>
                </a:lnTo>
                <a:lnTo>
                  <a:pt x="153" y="38"/>
                </a:lnTo>
                <a:lnTo>
                  <a:pt x="153" y="40"/>
                </a:lnTo>
                <a:lnTo>
                  <a:pt x="153" y="40"/>
                </a:lnTo>
                <a:lnTo>
                  <a:pt x="153" y="40"/>
                </a:lnTo>
                <a:lnTo>
                  <a:pt x="153" y="43"/>
                </a:lnTo>
                <a:lnTo>
                  <a:pt x="153" y="52"/>
                </a:lnTo>
                <a:lnTo>
                  <a:pt x="151" y="52"/>
                </a:lnTo>
                <a:lnTo>
                  <a:pt x="151" y="52"/>
                </a:lnTo>
                <a:lnTo>
                  <a:pt x="151" y="52"/>
                </a:lnTo>
                <a:lnTo>
                  <a:pt x="151" y="54"/>
                </a:lnTo>
                <a:lnTo>
                  <a:pt x="151" y="54"/>
                </a:lnTo>
                <a:lnTo>
                  <a:pt x="151" y="57"/>
                </a:lnTo>
                <a:lnTo>
                  <a:pt x="151" y="128"/>
                </a:lnTo>
                <a:lnTo>
                  <a:pt x="125" y="128"/>
                </a:lnTo>
                <a:lnTo>
                  <a:pt x="125" y="116"/>
                </a:lnTo>
                <a:lnTo>
                  <a:pt x="123" y="85"/>
                </a:lnTo>
                <a:lnTo>
                  <a:pt x="118" y="0"/>
                </a:lnTo>
                <a:lnTo>
                  <a:pt x="116" y="85"/>
                </a:lnTo>
                <a:lnTo>
                  <a:pt x="113" y="116"/>
                </a:lnTo>
                <a:lnTo>
                  <a:pt x="113" y="128"/>
                </a:lnTo>
                <a:lnTo>
                  <a:pt x="87" y="128"/>
                </a:lnTo>
                <a:lnTo>
                  <a:pt x="87" y="57"/>
                </a:lnTo>
                <a:lnTo>
                  <a:pt x="87" y="54"/>
                </a:lnTo>
                <a:lnTo>
                  <a:pt x="87" y="54"/>
                </a:lnTo>
                <a:lnTo>
                  <a:pt x="87" y="52"/>
                </a:lnTo>
                <a:lnTo>
                  <a:pt x="87" y="52"/>
                </a:lnTo>
                <a:lnTo>
                  <a:pt x="87" y="52"/>
                </a:lnTo>
                <a:lnTo>
                  <a:pt x="85" y="52"/>
                </a:lnTo>
                <a:lnTo>
                  <a:pt x="85" y="43"/>
                </a:lnTo>
                <a:lnTo>
                  <a:pt x="85" y="40"/>
                </a:lnTo>
                <a:lnTo>
                  <a:pt x="85" y="40"/>
                </a:lnTo>
                <a:lnTo>
                  <a:pt x="85" y="40"/>
                </a:lnTo>
                <a:lnTo>
                  <a:pt x="85" y="38"/>
                </a:lnTo>
                <a:lnTo>
                  <a:pt x="85" y="38"/>
                </a:lnTo>
                <a:lnTo>
                  <a:pt x="85" y="38"/>
                </a:lnTo>
                <a:lnTo>
                  <a:pt x="85" y="38"/>
                </a:lnTo>
                <a:lnTo>
                  <a:pt x="85" y="35"/>
                </a:lnTo>
                <a:lnTo>
                  <a:pt x="80" y="35"/>
                </a:lnTo>
                <a:lnTo>
                  <a:pt x="80" y="35"/>
                </a:lnTo>
                <a:lnTo>
                  <a:pt x="28" y="35"/>
                </a:lnTo>
                <a:lnTo>
                  <a:pt x="28" y="33"/>
                </a:lnTo>
                <a:lnTo>
                  <a:pt x="28" y="33"/>
                </a:lnTo>
                <a:lnTo>
                  <a:pt x="23" y="26"/>
                </a:lnTo>
                <a:lnTo>
                  <a:pt x="19" y="31"/>
                </a:lnTo>
                <a:lnTo>
                  <a:pt x="19" y="31"/>
                </a:lnTo>
                <a:lnTo>
                  <a:pt x="19" y="35"/>
                </a:lnTo>
                <a:lnTo>
                  <a:pt x="14" y="35"/>
                </a:lnTo>
                <a:lnTo>
                  <a:pt x="14" y="35"/>
                </a:lnTo>
                <a:lnTo>
                  <a:pt x="11" y="35"/>
                </a:lnTo>
                <a:lnTo>
                  <a:pt x="11" y="38"/>
                </a:lnTo>
                <a:lnTo>
                  <a:pt x="11" y="38"/>
                </a:lnTo>
                <a:lnTo>
                  <a:pt x="11" y="40"/>
                </a:lnTo>
                <a:lnTo>
                  <a:pt x="11" y="40"/>
                </a:lnTo>
                <a:lnTo>
                  <a:pt x="9" y="128"/>
                </a:lnTo>
                <a:lnTo>
                  <a:pt x="9" y="128"/>
                </a:lnTo>
                <a:lnTo>
                  <a:pt x="9" y="169"/>
                </a:lnTo>
                <a:lnTo>
                  <a:pt x="7" y="169"/>
                </a:lnTo>
                <a:lnTo>
                  <a:pt x="7" y="221"/>
                </a:lnTo>
                <a:lnTo>
                  <a:pt x="4" y="221"/>
                </a:lnTo>
                <a:lnTo>
                  <a:pt x="2" y="224"/>
                </a:lnTo>
                <a:lnTo>
                  <a:pt x="0" y="305"/>
                </a:lnTo>
                <a:lnTo>
                  <a:pt x="0" y="305"/>
                </a:lnTo>
                <a:lnTo>
                  <a:pt x="0" y="403"/>
                </a:lnTo>
                <a:lnTo>
                  <a:pt x="776" y="403"/>
                </a:lnTo>
                <a:lnTo>
                  <a:pt x="776" y="305"/>
                </a:lnTo>
                <a:close/>
              </a:path>
            </a:pathLst>
          </a:custGeom>
          <a:solidFill>
            <a:schemeClr val="bg1">
              <a:lumMod val="75000"/>
              <a:alpha val="40000"/>
            </a:schemeClr>
          </a:solidFill>
          <a:ln>
            <a:noFill/>
          </a:ln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350"/>
          </a:p>
        </p:txBody>
      </p:sp>
      <p:sp>
        <p:nvSpPr>
          <p:cNvPr id="8" name="Freeform 3760"/>
          <p:cNvSpPr>
            <a:spLocks noEditPoints="1"/>
          </p:cNvSpPr>
          <p:nvPr userDrawn="1"/>
        </p:nvSpPr>
        <p:spPr bwMode="auto">
          <a:xfrm>
            <a:off x="4247151" y="3696525"/>
            <a:ext cx="2230216" cy="3161475"/>
          </a:xfrm>
          <a:custGeom>
            <a:avLst/>
            <a:gdLst>
              <a:gd name="T0" fmla="*/ 261 w 274"/>
              <a:gd name="T1" fmla="*/ 213 h 289"/>
              <a:gd name="T2" fmla="*/ 259 w 274"/>
              <a:gd name="T3" fmla="*/ 192 h 289"/>
              <a:gd name="T4" fmla="*/ 263 w 274"/>
              <a:gd name="T5" fmla="*/ 167 h 289"/>
              <a:gd name="T6" fmla="*/ 257 w 274"/>
              <a:gd name="T7" fmla="*/ 163 h 289"/>
              <a:gd name="T8" fmla="*/ 250 w 274"/>
              <a:gd name="T9" fmla="*/ 162 h 289"/>
              <a:gd name="T10" fmla="*/ 244 w 274"/>
              <a:gd name="T11" fmla="*/ 162 h 289"/>
              <a:gd name="T12" fmla="*/ 237 w 274"/>
              <a:gd name="T13" fmla="*/ 163 h 289"/>
              <a:gd name="T14" fmla="*/ 232 w 274"/>
              <a:gd name="T15" fmla="*/ 163 h 289"/>
              <a:gd name="T16" fmla="*/ 226 w 274"/>
              <a:gd name="T17" fmla="*/ 162 h 289"/>
              <a:gd name="T18" fmla="*/ 218 w 274"/>
              <a:gd name="T19" fmla="*/ 162 h 289"/>
              <a:gd name="T20" fmla="*/ 210 w 274"/>
              <a:gd name="T21" fmla="*/ 162 h 289"/>
              <a:gd name="T22" fmla="*/ 204 w 274"/>
              <a:gd name="T23" fmla="*/ 162 h 289"/>
              <a:gd name="T24" fmla="*/ 197 w 274"/>
              <a:gd name="T25" fmla="*/ 162 h 289"/>
              <a:gd name="T26" fmla="*/ 191 w 274"/>
              <a:gd name="T27" fmla="*/ 161 h 289"/>
              <a:gd name="T28" fmla="*/ 184 w 274"/>
              <a:gd name="T29" fmla="*/ 162 h 289"/>
              <a:gd name="T30" fmla="*/ 177 w 274"/>
              <a:gd name="T31" fmla="*/ 162 h 289"/>
              <a:gd name="T32" fmla="*/ 174 w 274"/>
              <a:gd name="T33" fmla="*/ 162 h 289"/>
              <a:gd name="T34" fmla="*/ 169 w 274"/>
              <a:gd name="T35" fmla="*/ 181 h 289"/>
              <a:gd name="T36" fmla="*/ 172 w 274"/>
              <a:gd name="T37" fmla="*/ 213 h 289"/>
              <a:gd name="T38" fmla="*/ 174 w 274"/>
              <a:gd name="T39" fmla="*/ 248 h 289"/>
              <a:gd name="T40" fmla="*/ 156 w 274"/>
              <a:gd name="T41" fmla="*/ 238 h 289"/>
              <a:gd name="T42" fmla="*/ 123 w 274"/>
              <a:gd name="T43" fmla="*/ 120 h 289"/>
              <a:gd name="T44" fmla="*/ 120 w 274"/>
              <a:gd name="T45" fmla="*/ 83 h 289"/>
              <a:gd name="T46" fmla="*/ 118 w 274"/>
              <a:gd name="T47" fmla="*/ 36 h 289"/>
              <a:gd name="T48" fmla="*/ 119 w 274"/>
              <a:gd name="T49" fmla="*/ 34 h 289"/>
              <a:gd name="T50" fmla="*/ 119 w 274"/>
              <a:gd name="T51" fmla="*/ 33 h 289"/>
              <a:gd name="T52" fmla="*/ 118 w 274"/>
              <a:gd name="T53" fmla="*/ 15 h 289"/>
              <a:gd name="T54" fmla="*/ 115 w 274"/>
              <a:gd name="T55" fmla="*/ 9 h 289"/>
              <a:gd name="T56" fmla="*/ 115 w 274"/>
              <a:gd name="T57" fmla="*/ 7 h 289"/>
              <a:gd name="T58" fmla="*/ 115 w 274"/>
              <a:gd name="T59" fmla="*/ 6 h 289"/>
              <a:gd name="T60" fmla="*/ 114 w 274"/>
              <a:gd name="T61" fmla="*/ 4 h 289"/>
              <a:gd name="T62" fmla="*/ 114 w 274"/>
              <a:gd name="T63" fmla="*/ 3 h 289"/>
              <a:gd name="T64" fmla="*/ 112 w 274"/>
              <a:gd name="T65" fmla="*/ 0 h 289"/>
              <a:gd name="T66" fmla="*/ 111 w 274"/>
              <a:gd name="T67" fmla="*/ 0 h 289"/>
              <a:gd name="T68" fmla="*/ 110 w 274"/>
              <a:gd name="T69" fmla="*/ 4 h 289"/>
              <a:gd name="T70" fmla="*/ 110 w 274"/>
              <a:gd name="T71" fmla="*/ 5 h 289"/>
              <a:gd name="T72" fmla="*/ 109 w 274"/>
              <a:gd name="T73" fmla="*/ 7 h 289"/>
              <a:gd name="T74" fmla="*/ 109 w 274"/>
              <a:gd name="T75" fmla="*/ 9 h 289"/>
              <a:gd name="T76" fmla="*/ 109 w 274"/>
              <a:gd name="T77" fmla="*/ 9 h 289"/>
              <a:gd name="T78" fmla="*/ 106 w 274"/>
              <a:gd name="T79" fmla="*/ 17 h 289"/>
              <a:gd name="T80" fmla="*/ 104 w 274"/>
              <a:gd name="T81" fmla="*/ 31 h 289"/>
              <a:gd name="T82" fmla="*/ 105 w 274"/>
              <a:gd name="T83" fmla="*/ 33 h 289"/>
              <a:gd name="T84" fmla="*/ 106 w 274"/>
              <a:gd name="T85" fmla="*/ 35 h 289"/>
              <a:gd name="T86" fmla="*/ 106 w 274"/>
              <a:gd name="T87" fmla="*/ 38 h 289"/>
              <a:gd name="T88" fmla="*/ 99 w 274"/>
              <a:gd name="T89" fmla="*/ 119 h 289"/>
              <a:gd name="T90" fmla="*/ 91 w 274"/>
              <a:gd name="T91" fmla="*/ 170 h 289"/>
              <a:gd name="T92" fmla="*/ 77 w 274"/>
              <a:gd name="T93" fmla="*/ 208 h 289"/>
              <a:gd name="T94" fmla="*/ 72 w 274"/>
              <a:gd name="T95" fmla="*/ 224 h 289"/>
              <a:gd name="T96" fmla="*/ 62 w 274"/>
              <a:gd name="T97" fmla="*/ 243 h 289"/>
              <a:gd name="T98" fmla="*/ 36 w 274"/>
              <a:gd name="T99" fmla="*/ 225 h 289"/>
              <a:gd name="T100" fmla="*/ 26 w 274"/>
              <a:gd name="T101" fmla="*/ 221 h 289"/>
              <a:gd name="T102" fmla="*/ 115 w 274"/>
              <a:gd name="T103" fmla="*/ 8 h 289"/>
              <a:gd name="T104" fmla="*/ 110 w 274"/>
              <a:gd name="T105" fmla="*/ 130 h 289"/>
              <a:gd name="T106" fmla="*/ 111 w 274"/>
              <a:gd name="T107" fmla="*/ 115 h 289"/>
              <a:gd name="T108" fmla="*/ 113 w 274"/>
              <a:gd name="T109" fmla="*/ 144 h 289"/>
              <a:gd name="T110" fmla="*/ 114 w 274"/>
              <a:gd name="T111" fmla="*/ 156 h 289"/>
              <a:gd name="T112" fmla="*/ 138 w 274"/>
              <a:gd name="T113" fmla="*/ 242 h 289"/>
              <a:gd name="T114" fmla="*/ 81 w 274"/>
              <a:gd name="T115" fmla="*/ 241 h 289"/>
              <a:gd name="T116" fmla="*/ 137 w 274"/>
              <a:gd name="T117" fmla="*/ 239 h 289"/>
              <a:gd name="T118" fmla="*/ 206 w 274"/>
              <a:gd name="T119" fmla="*/ 212 h 289"/>
              <a:gd name="T120" fmla="*/ 207 w 274"/>
              <a:gd name="T121" fmla="*/ 215 h 289"/>
              <a:gd name="T122" fmla="*/ 207 w 274"/>
              <a:gd name="T123" fmla="*/ 212 h 289"/>
              <a:gd name="T124" fmla="*/ 226 w 274"/>
              <a:gd name="T125" fmla="*/ 212 h 2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74" h="289">
                <a:moveTo>
                  <a:pt x="260" y="248"/>
                </a:moveTo>
                <a:cubicBezTo>
                  <a:pt x="260" y="245"/>
                  <a:pt x="260" y="245"/>
                  <a:pt x="260" y="245"/>
                </a:cubicBezTo>
                <a:cubicBezTo>
                  <a:pt x="260" y="244"/>
                  <a:pt x="260" y="244"/>
                  <a:pt x="260" y="244"/>
                </a:cubicBezTo>
                <a:cubicBezTo>
                  <a:pt x="259" y="244"/>
                  <a:pt x="259" y="244"/>
                  <a:pt x="259" y="244"/>
                </a:cubicBezTo>
                <a:cubicBezTo>
                  <a:pt x="259" y="215"/>
                  <a:pt x="259" y="215"/>
                  <a:pt x="259" y="215"/>
                </a:cubicBezTo>
                <a:cubicBezTo>
                  <a:pt x="259" y="215"/>
                  <a:pt x="259" y="215"/>
                  <a:pt x="259" y="215"/>
                </a:cubicBezTo>
                <a:cubicBezTo>
                  <a:pt x="259" y="215"/>
                  <a:pt x="259" y="215"/>
                  <a:pt x="259" y="215"/>
                </a:cubicBezTo>
                <a:cubicBezTo>
                  <a:pt x="259" y="214"/>
                  <a:pt x="259" y="214"/>
                  <a:pt x="259" y="214"/>
                </a:cubicBezTo>
                <a:cubicBezTo>
                  <a:pt x="259" y="213"/>
                  <a:pt x="259" y="213"/>
                  <a:pt x="259" y="213"/>
                </a:cubicBezTo>
                <a:cubicBezTo>
                  <a:pt x="260" y="213"/>
                  <a:pt x="260" y="213"/>
                  <a:pt x="260" y="213"/>
                </a:cubicBezTo>
                <a:cubicBezTo>
                  <a:pt x="260" y="213"/>
                  <a:pt x="260" y="213"/>
                  <a:pt x="260" y="213"/>
                </a:cubicBezTo>
                <a:cubicBezTo>
                  <a:pt x="260" y="213"/>
                  <a:pt x="260" y="213"/>
                  <a:pt x="260" y="213"/>
                </a:cubicBezTo>
                <a:cubicBezTo>
                  <a:pt x="260" y="213"/>
                  <a:pt x="260" y="213"/>
                  <a:pt x="260" y="213"/>
                </a:cubicBezTo>
                <a:cubicBezTo>
                  <a:pt x="260" y="213"/>
                  <a:pt x="260" y="213"/>
                  <a:pt x="260" y="213"/>
                </a:cubicBezTo>
                <a:cubicBezTo>
                  <a:pt x="260" y="213"/>
                  <a:pt x="260" y="213"/>
                  <a:pt x="260" y="213"/>
                </a:cubicBezTo>
                <a:cubicBezTo>
                  <a:pt x="260" y="213"/>
                  <a:pt x="260" y="213"/>
                  <a:pt x="260" y="213"/>
                </a:cubicBezTo>
                <a:cubicBezTo>
                  <a:pt x="261" y="213"/>
                  <a:pt x="261" y="213"/>
                  <a:pt x="261" y="213"/>
                </a:cubicBezTo>
                <a:cubicBezTo>
                  <a:pt x="261" y="213"/>
                  <a:pt x="261" y="213"/>
                  <a:pt x="261" y="213"/>
                </a:cubicBezTo>
                <a:cubicBezTo>
                  <a:pt x="261" y="213"/>
                  <a:pt x="261" y="213"/>
                  <a:pt x="261" y="213"/>
                </a:cubicBezTo>
                <a:cubicBezTo>
                  <a:pt x="261" y="213"/>
                  <a:pt x="261" y="213"/>
                  <a:pt x="261" y="213"/>
                </a:cubicBezTo>
                <a:cubicBezTo>
                  <a:pt x="261" y="213"/>
                  <a:pt x="261" y="213"/>
                  <a:pt x="261" y="213"/>
                </a:cubicBezTo>
                <a:cubicBezTo>
                  <a:pt x="261" y="212"/>
                  <a:pt x="261" y="212"/>
                  <a:pt x="261" y="212"/>
                </a:cubicBezTo>
                <a:cubicBezTo>
                  <a:pt x="262" y="212"/>
                  <a:pt x="262" y="212"/>
                  <a:pt x="262" y="212"/>
                </a:cubicBezTo>
                <a:cubicBezTo>
                  <a:pt x="262" y="212"/>
                  <a:pt x="262" y="212"/>
                  <a:pt x="262" y="212"/>
                </a:cubicBezTo>
                <a:cubicBezTo>
                  <a:pt x="259" y="212"/>
                  <a:pt x="259" y="212"/>
                  <a:pt x="259" y="212"/>
                </a:cubicBezTo>
                <a:cubicBezTo>
                  <a:pt x="259" y="196"/>
                  <a:pt x="259" y="196"/>
                  <a:pt x="259" y="196"/>
                </a:cubicBezTo>
                <a:cubicBezTo>
                  <a:pt x="259" y="196"/>
                  <a:pt x="259" y="196"/>
                  <a:pt x="259" y="196"/>
                </a:cubicBezTo>
                <a:cubicBezTo>
                  <a:pt x="259" y="196"/>
                  <a:pt x="259" y="196"/>
                  <a:pt x="259" y="196"/>
                </a:cubicBezTo>
                <a:cubicBezTo>
                  <a:pt x="259" y="194"/>
                  <a:pt x="259" y="194"/>
                  <a:pt x="259" y="194"/>
                </a:cubicBezTo>
                <a:cubicBezTo>
                  <a:pt x="260" y="194"/>
                  <a:pt x="260" y="194"/>
                  <a:pt x="260" y="194"/>
                </a:cubicBezTo>
                <a:cubicBezTo>
                  <a:pt x="260" y="194"/>
                  <a:pt x="260" y="194"/>
                  <a:pt x="260" y="194"/>
                </a:cubicBezTo>
                <a:cubicBezTo>
                  <a:pt x="260" y="193"/>
                  <a:pt x="260" y="193"/>
                  <a:pt x="260" y="193"/>
                </a:cubicBezTo>
                <a:cubicBezTo>
                  <a:pt x="261" y="193"/>
                  <a:pt x="261" y="193"/>
                  <a:pt x="261" y="193"/>
                </a:cubicBezTo>
                <a:cubicBezTo>
                  <a:pt x="261" y="193"/>
                  <a:pt x="261" y="193"/>
                  <a:pt x="261" y="193"/>
                </a:cubicBezTo>
                <a:cubicBezTo>
                  <a:pt x="261" y="192"/>
                  <a:pt x="261" y="192"/>
                  <a:pt x="261" y="192"/>
                </a:cubicBezTo>
                <a:cubicBezTo>
                  <a:pt x="259" y="192"/>
                  <a:pt x="259" y="192"/>
                  <a:pt x="259" y="192"/>
                </a:cubicBezTo>
                <a:cubicBezTo>
                  <a:pt x="259" y="186"/>
                  <a:pt x="259" y="186"/>
                  <a:pt x="259" y="186"/>
                </a:cubicBezTo>
                <a:cubicBezTo>
                  <a:pt x="259" y="185"/>
                  <a:pt x="259" y="185"/>
                  <a:pt x="259" y="185"/>
                </a:cubicBezTo>
                <a:cubicBezTo>
                  <a:pt x="264" y="182"/>
                  <a:pt x="264" y="182"/>
                  <a:pt x="264" y="182"/>
                </a:cubicBezTo>
                <a:cubicBezTo>
                  <a:pt x="264" y="181"/>
                  <a:pt x="264" y="181"/>
                  <a:pt x="264" y="181"/>
                </a:cubicBezTo>
                <a:cubicBezTo>
                  <a:pt x="265" y="180"/>
                  <a:pt x="265" y="180"/>
                  <a:pt x="265" y="180"/>
                </a:cubicBezTo>
                <a:cubicBezTo>
                  <a:pt x="265" y="180"/>
                  <a:pt x="265" y="180"/>
                  <a:pt x="265" y="180"/>
                </a:cubicBezTo>
                <a:cubicBezTo>
                  <a:pt x="265" y="179"/>
                  <a:pt x="265" y="179"/>
                  <a:pt x="265" y="179"/>
                </a:cubicBezTo>
                <a:cubicBezTo>
                  <a:pt x="265" y="178"/>
                  <a:pt x="265" y="178"/>
                  <a:pt x="265" y="178"/>
                </a:cubicBezTo>
                <a:cubicBezTo>
                  <a:pt x="266" y="177"/>
                  <a:pt x="266" y="177"/>
                  <a:pt x="266" y="177"/>
                </a:cubicBezTo>
                <a:cubicBezTo>
                  <a:pt x="266" y="177"/>
                  <a:pt x="266" y="177"/>
                  <a:pt x="266" y="177"/>
                </a:cubicBezTo>
                <a:cubicBezTo>
                  <a:pt x="266" y="176"/>
                  <a:pt x="266" y="176"/>
                  <a:pt x="266" y="176"/>
                </a:cubicBezTo>
                <a:cubicBezTo>
                  <a:pt x="266" y="176"/>
                  <a:pt x="266" y="176"/>
                  <a:pt x="266" y="176"/>
                </a:cubicBezTo>
                <a:cubicBezTo>
                  <a:pt x="260" y="176"/>
                  <a:pt x="260" y="176"/>
                  <a:pt x="260" y="176"/>
                </a:cubicBezTo>
                <a:cubicBezTo>
                  <a:pt x="260" y="169"/>
                  <a:pt x="260" y="169"/>
                  <a:pt x="260" y="169"/>
                </a:cubicBezTo>
                <a:cubicBezTo>
                  <a:pt x="261" y="168"/>
                  <a:pt x="261" y="168"/>
                  <a:pt x="261" y="168"/>
                </a:cubicBezTo>
                <a:cubicBezTo>
                  <a:pt x="261" y="168"/>
                  <a:pt x="261" y="168"/>
                  <a:pt x="261" y="168"/>
                </a:cubicBezTo>
                <a:cubicBezTo>
                  <a:pt x="262" y="167"/>
                  <a:pt x="262" y="167"/>
                  <a:pt x="262" y="167"/>
                </a:cubicBezTo>
                <a:cubicBezTo>
                  <a:pt x="263" y="167"/>
                  <a:pt x="263" y="167"/>
                  <a:pt x="263" y="167"/>
                </a:cubicBezTo>
                <a:cubicBezTo>
                  <a:pt x="263" y="166"/>
                  <a:pt x="263" y="166"/>
                  <a:pt x="263" y="166"/>
                </a:cubicBezTo>
                <a:cubicBezTo>
                  <a:pt x="259" y="166"/>
                  <a:pt x="259" y="166"/>
                  <a:pt x="259" y="166"/>
                </a:cubicBezTo>
                <a:cubicBezTo>
                  <a:pt x="259" y="163"/>
                  <a:pt x="259" y="163"/>
                  <a:pt x="259" y="163"/>
                </a:cubicBezTo>
                <a:cubicBezTo>
                  <a:pt x="259" y="163"/>
                  <a:pt x="259" y="163"/>
                  <a:pt x="259" y="163"/>
                </a:cubicBezTo>
                <a:cubicBezTo>
                  <a:pt x="259" y="163"/>
                  <a:pt x="259" y="163"/>
                  <a:pt x="259" y="163"/>
                </a:cubicBezTo>
                <a:cubicBezTo>
                  <a:pt x="259" y="163"/>
                  <a:pt x="259" y="163"/>
                  <a:pt x="259" y="163"/>
                </a:cubicBezTo>
                <a:cubicBezTo>
                  <a:pt x="259" y="163"/>
                  <a:pt x="259" y="163"/>
                  <a:pt x="259" y="163"/>
                </a:cubicBezTo>
                <a:cubicBezTo>
                  <a:pt x="259" y="163"/>
                  <a:pt x="259" y="163"/>
                  <a:pt x="259" y="163"/>
                </a:cubicBezTo>
                <a:cubicBezTo>
                  <a:pt x="259" y="163"/>
                  <a:pt x="259" y="163"/>
                  <a:pt x="259" y="163"/>
                </a:cubicBezTo>
                <a:cubicBezTo>
                  <a:pt x="259" y="162"/>
                  <a:pt x="259" y="162"/>
                  <a:pt x="259" y="162"/>
                </a:cubicBezTo>
                <a:cubicBezTo>
                  <a:pt x="259" y="162"/>
                  <a:pt x="259" y="162"/>
                  <a:pt x="259" y="162"/>
                </a:cubicBezTo>
                <a:cubicBezTo>
                  <a:pt x="258" y="162"/>
                  <a:pt x="258" y="162"/>
                  <a:pt x="258" y="162"/>
                </a:cubicBezTo>
                <a:cubicBezTo>
                  <a:pt x="258" y="162"/>
                  <a:pt x="258" y="162"/>
                  <a:pt x="258" y="162"/>
                </a:cubicBezTo>
                <a:cubicBezTo>
                  <a:pt x="258" y="162"/>
                  <a:pt x="258" y="162"/>
                  <a:pt x="258" y="162"/>
                </a:cubicBezTo>
                <a:cubicBezTo>
                  <a:pt x="258" y="162"/>
                  <a:pt x="258" y="162"/>
                  <a:pt x="258" y="162"/>
                </a:cubicBezTo>
                <a:cubicBezTo>
                  <a:pt x="258" y="162"/>
                  <a:pt x="258" y="162"/>
                  <a:pt x="258" y="162"/>
                </a:cubicBezTo>
                <a:cubicBezTo>
                  <a:pt x="257" y="162"/>
                  <a:pt x="257" y="162"/>
                  <a:pt x="257" y="162"/>
                </a:cubicBezTo>
                <a:cubicBezTo>
                  <a:pt x="257" y="163"/>
                  <a:pt x="257" y="163"/>
                  <a:pt x="257" y="163"/>
                </a:cubicBezTo>
                <a:cubicBezTo>
                  <a:pt x="257" y="163"/>
                  <a:pt x="257" y="163"/>
                  <a:pt x="257" y="163"/>
                </a:cubicBezTo>
                <a:cubicBezTo>
                  <a:pt x="257" y="163"/>
                  <a:pt x="257" y="163"/>
                  <a:pt x="257" y="163"/>
                </a:cubicBezTo>
                <a:cubicBezTo>
                  <a:pt x="256" y="163"/>
                  <a:pt x="256" y="163"/>
                  <a:pt x="256" y="163"/>
                </a:cubicBezTo>
                <a:cubicBezTo>
                  <a:pt x="256" y="162"/>
                  <a:pt x="256" y="162"/>
                  <a:pt x="256" y="162"/>
                </a:cubicBezTo>
                <a:cubicBezTo>
                  <a:pt x="255" y="162"/>
                  <a:pt x="255" y="162"/>
                  <a:pt x="255" y="162"/>
                </a:cubicBezTo>
                <a:cubicBezTo>
                  <a:pt x="254" y="163"/>
                  <a:pt x="254" y="163"/>
                  <a:pt x="254" y="163"/>
                </a:cubicBezTo>
                <a:cubicBezTo>
                  <a:pt x="254" y="163"/>
                  <a:pt x="254" y="163"/>
                  <a:pt x="254" y="163"/>
                </a:cubicBezTo>
                <a:cubicBezTo>
                  <a:pt x="253" y="162"/>
                  <a:pt x="253" y="162"/>
                  <a:pt x="253" y="162"/>
                </a:cubicBezTo>
                <a:cubicBezTo>
                  <a:pt x="253" y="162"/>
                  <a:pt x="253" y="162"/>
                  <a:pt x="253" y="162"/>
                </a:cubicBezTo>
                <a:cubicBezTo>
                  <a:pt x="252" y="163"/>
                  <a:pt x="252" y="163"/>
                  <a:pt x="252" y="163"/>
                </a:cubicBezTo>
                <a:cubicBezTo>
                  <a:pt x="252" y="163"/>
                  <a:pt x="252" y="163"/>
                  <a:pt x="252" y="163"/>
                </a:cubicBezTo>
                <a:cubicBezTo>
                  <a:pt x="252" y="163"/>
                  <a:pt x="252" y="163"/>
                  <a:pt x="252" y="163"/>
                </a:cubicBezTo>
                <a:cubicBezTo>
                  <a:pt x="251" y="162"/>
                  <a:pt x="251" y="162"/>
                  <a:pt x="251" y="162"/>
                </a:cubicBezTo>
                <a:cubicBezTo>
                  <a:pt x="251" y="162"/>
                  <a:pt x="251" y="162"/>
                  <a:pt x="251" y="162"/>
                </a:cubicBezTo>
                <a:cubicBezTo>
                  <a:pt x="251" y="162"/>
                  <a:pt x="251" y="162"/>
                  <a:pt x="251" y="162"/>
                </a:cubicBezTo>
                <a:cubicBezTo>
                  <a:pt x="251" y="162"/>
                  <a:pt x="251" y="162"/>
                  <a:pt x="251" y="162"/>
                </a:cubicBezTo>
                <a:cubicBezTo>
                  <a:pt x="251" y="162"/>
                  <a:pt x="251" y="162"/>
                  <a:pt x="251" y="162"/>
                </a:cubicBezTo>
                <a:cubicBezTo>
                  <a:pt x="250" y="162"/>
                  <a:pt x="250" y="162"/>
                  <a:pt x="250" y="162"/>
                </a:cubicBezTo>
                <a:cubicBezTo>
                  <a:pt x="250" y="162"/>
                  <a:pt x="250" y="162"/>
                  <a:pt x="250" y="162"/>
                </a:cubicBezTo>
                <a:cubicBezTo>
                  <a:pt x="250" y="162"/>
                  <a:pt x="250" y="162"/>
                  <a:pt x="250" y="162"/>
                </a:cubicBezTo>
                <a:cubicBezTo>
                  <a:pt x="250" y="162"/>
                  <a:pt x="250" y="162"/>
                  <a:pt x="250" y="162"/>
                </a:cubicBezTo>
                <a:cubicBezTo>
                  <a:pt x="250" y="163"/>
                  <a:pt x="250" y="163"/>
                  <a:pt x="250" y="163"/>
                </a:cubicBezTo>
                <a:cubicBezTo>
                  <a:pt x="249" y="163"/>
                  <a:pt x="249" y="163"/>
                  <a:pt x="249" y="163"/>
                </a:cubicBezTo>
                <a:cubicBezTo>
                  <a:pt x="249" y="163"/>
                  <a:pt x="249" y="163"/>
                  <a:pt x="249" y="163"/>
                </a:cubicBezTo>
                <a:cubicBezTo>
                  <a:pt x="248" y="162"/>
                  <a:pt x="248" y="162"/>
                  <a:pt x="248" y="162"/>
                </a:cubicBezTo>
                <a:cubicBezTo>
                  <a:pt x="248" y="162"/>
                  <a:pt x="248" y="162"/>
                  <a:pt x="248" y="162"/>
                </a:cubicBezTo>
                <a:cubicBezTo>
                  <a:pt x="247" y="163"/>
                  <a:pt x="247" y="163"/>
                  <a:pt x="247" y="163"/>
                </a:cubicBezTo>
                <a:cubicBezTo>
                  <a:pt x="247" y="163"/>
                  <a:pt x="247" y="163"/>
                  <a:pt x="247" y="163"/>
                </a:cubicBezTo>
                <a:cubicBezTo>
                  <a:pt x="246" y="162"/>
                  <a:pt x="246" y="162"/>
                  <a:pt x="246" y="162"/>
                </a:cubicBezTo>
                <a:cubicBezTo>
                  <a:pt x="245" y="162"/>
                  <a:pt x="245" y="162"/>
                  <a:pt x="245" y="162"/>
                </a:cubicBezTo>
                <a:cubicBezTo>
                  <a:pt x="245" y="163"/>
                  <a:pt x="245" y="163"/>
                  <a:pt x="245" y="163"/>
                </a:cubicBezTo>
                <a:cubicBezTo>
                  <a:pt x="244" y="163"/>
                  <a:pt x="244" y="163"/>
                  <a:pt x="244" y="163"/>
                </a:cubicBezTo>
                <a:cubicBezTo>
                  <a:pt x="244" y="163"/>
                  <a:pt x="244" y="163"/>
                  <a:pt x="244" y="163"/>
                </a:cubicBezTo>
                <a:cubicBezTo>
                  <a:pt x="244" y="162"/>
                  <a:pt x="244" y="162"/>
                  <a:pt x="244" y="162"/>
                </a:cubicBezTo>
                <a:cubicBezTo>
                  <a:pt x="244" y="162"/>
                  <a:pt x="244" y="162"/>
                  <a:pt x="244" y="162"/>
                </a:cubicBezTo>
                <a:cubicBezTo>
                  <a:pt x="244" y="162"/>
                  <a:pt x="244" y="162"/>
                  <a:pt x="244" y="162"/>
                </a:cubicBezTo>
                <a:cubicBezTo>
                  <a:pt x="243" y="162"/>
                  <a:pt x="243" y="162"/>
                  <a:pt x="243" y="162"/>
                </a:cubicBezTo>
                <a:cubicBezTo>
                  <a:pt x="243" y="162"/>
                  <a:pt x="243" y="162"/>
                  <a:pt x="243" y="162"/>
                </a:cubicBezTo>
                <a:cubicBezTo>
                  <a:pt x="243" y="162"/>
                  <a:pt x="243" y="162"/>
                  <a:pt x="243" y="162"/>
                </a:cubicBezTo>
                <a:cubicBezTo>
                  <a:pt x="243" y="162"/>
                  <a:pt x="243" y="162"/>
                  <a:pt x="243" y="162"/>
                </a:cubicBezTo>
                <a:cubicBezTo>
                  <a:pt x="242" y="162"/>
                  <a:pt x="242" y="162"/>
                  <a:pt x="242" y="162"/>
                </a:cubicBezTo>
                <a:cubicBezTo>
                  <a:pt x="242" y="162"/>
                  <a:pt x="242" y="162"/>
                  <a:pt x="242" y="162"/>
                </a:cubicBezTo>
                <a:cubicBezTo>
                  <a:pt x="242" y="162"/>
                  <a:pt x="242" y="162"/>
                  <a:pt x="242" y="162"/>
                </a:cubicBezTo>
                <a:cubicBezTo>
                  <a:pt x="242" y="163"/>
                  <a:pt x="242" y="163"/>
                  <a:pt x="242" y="163"/>
                </a:cubicBezTo>
                <a:cubicBezTo>
                  <a:pt x="241" y="163"/>
                  <a:pt x="241" y="163"/>
                  <a:pt x="241" y="163"/>
                </a:cubicBezTo>
                <a:cubicBezTo>
                  <a:pt x="241" y="162"/>
                  <a:pt x="241" y="162"/>
                  <a:pt x="241" y="162"/>
                </a:cubicBezTo>
                <a:cubicBezTo>
                  <a:pt x="240" y="162"/>
                  <a:pt x="240" y="162"/>
                  <a:pt x="240" y="162"/>
                </a:cubicBezTo>
                <a:cubicBezTo>
                  <a:pt x="240" y="163"/>
                  <a:pt x="240" y="163"/>
                  <a:pt x="240" y="163"/>
                </a:cubicBezTo>
                <a:cubicBezTo>
                  <a:pt x="239" y="163"/>
                  <a:pt x="239" y="163"/>
                  <a:pt x="239" y="163"/>
                </a:cubicBezTo>
                <a:cubicBezTo>
                  <a:pt x="239" y="162"/>
                  <a:pt x="239" y="162"/>
                  <a:pt x="239" y="162"/>
                </a:cubicBezTo>
                <a:cubicBezTo>
                  <a:pt x="238" y="162"/>
                  <a:pt x="238" y="162"/>
                  <a:pt x="238" y="162"/>
                </a:cubicBezTo>
                <a:cubicBezTo>
                  <a:pt x="237" y="163"/>
                  <a:pt x="237" y="163"/>
                  <a:pt x="237" y="163"/>
                </a:cubicBezTo>
                <a:cubicBezTo>
                  <a:pt x="237" y="163"/>
                  <a:pt x="237" y="163"/>
                  <a:pt x="237" y="163"/>
                </a:cubicBezTo>
                <a:cubicBezTo>
                  <a:pt x="237" y="163"/>
                  <a:pt x="237" y="163"/>
                  <a:pt x="237" y="163"/>
                </a:cubicBezTo>
                <a:cubicBezTo>
                  <a:pt x="237" y="162"/>
                  <a:pt x="237" y="162"/>
                  <a:pt x="237" y="162"/>
                </a:cubicBezTo>
                <a:cubicBezTo>
                  <a:pt x="237" y="162"/>
                  <a:pt x="237" y="162"/>
                  <a:pt x="237" y="162"/>
                </a:cubicBezTo>
                <a:cubicBezTo>
                  <a:pt x="236" y="162"/>
                  <a:pt x="236" y="162"/>
                  <a:pt x="236" y="162"/>
                </a:cubicBezTo>
                <a:cubicBezTo>
                  <a:pt x="236" y="162"/>
                  <a:pt x="236" y="162"/>
                  <a:pt x="236" y="162"/>
                </a:cubicBezTo>
                <a:cubicBezTo>
                  <a:pt x="236" y="162"/>
                  <a:pt x="236" y="162"/>
                  <a:pt x="236" y="162"/>
                </a:cubicBezTo>
                <a:cubicBezTo>
                  <a:pt x="236" y="162"/>
                  <a:pt x="236" y="162"/>
                  <a:pt x="236" y="162"/>
                </a:cubicBezTo>
                <a:cubicBezTo>
                  <a:pt x="236" y="162"/>
                  <a:pt x="236" y="162"/>
                  <a:pt x="236" y="162"/>
                </a:cubicBezTo>
                <a:cubicBezTo>
                  <a:pt x="235" y="162"/>
                  <a:pt x="235" y="162"/>
                  <a:pt x="235" y="162"/>
                </a:cubicBezTo>
                <a:cubicBezTo>
                  <a:pt x="235" y="162"/>
                  <a:pt x="235" y="162"/>
                  <a:pt x="235" y="162"/>
                </a:cubicBezTo>
                <a:cubicBezTo>
                  <a:pt x="235" y="162"/>
                  <a:pt x="235" y="162"/>
                  <a:pt x="235" y="162"/>
                </a:cubicBezTo>
                <a:cubicBezTo>
                  <a:pt x="235" y="162"/>
                  <a:pt x="235" y="162"/>
                  <a:pt x="235" y="162"/>
                </a:cubicBezTo>
                <a:cubicBezTo>
                  <a:pt x="235" y="162"/>
                  <a:pt x="235" y="162"/>
                  <a:pt x="235" y="162"/>
                </a:cubicBezTo>
                <a:cubicBezTo>
                  <a:pt x="234" y="163"/>
                  <a:pt x="234" y="163"/>
                  <a:pt x="234" y="163"/>
                </a:cubicBezTo>
                <a:cubicBezTo>
                  <a:pt x="234" y="163"/>
                  <a:pt x="234" y="163"/>
                  <a:pt x="234" y="163"/>
                </a:cubicBezTo>
                <a:cubicBezTo>
                  <a:pt x="233" y="162"/>
                  <a:pt x="233" y="162"/>
                  <a:pt x="233" y="162"/>
                </a:cubicBezTo>
                <a:cubicBezTo>
                  <a:pt x="233" y="162"/>
                  <a:pt x="233" y="162"/>
                  <a:pt x="233" y="162"/>
                </a:cubicBezTo>
                <a:cubicBezTo>
                  <a:pt x="232" y="163"/>
                  <a:pt x="232" y="163"/>
                  <a:pt x="232" y="163"/>
                </a:cubicBezTo>
                <a:cubicBezTo>
                  <a:pt x="232" y="163"/>
                  <a:pt x="232" y="163"/>
                  <a:pt x="232" y="163"/>
                </a:cubicBezTo>
                <a:cubicBezTo>
                  <a:pt x="231" y="162"/>
                  <a:pt x="231" y="162"/>
                  <a:pt x="231" y="162"/>
                </a:cubicBezTo>
                <a:cubicBezTo>
                  <a:pt x="231" y="162"/>
                  <a:pt x="231" y="162"/>
                  <a:pt x="231" y="162"/>
                </a:cubicBezTo>
                <a:cubicBezTo>
                  <a:pt x="230" y="163"/>
                  <a:pt x="230" y="163"/>
                  <a:pt x="230" y="163"/>
                </a:cubicBezTo>
                <a:cubicBezTo>
                  <a:pt x="229" y="163"/>
                  <a:pt x="229" y="163"/>
                  <a:pt x="229" y="163"/>
                </a:cubicBezTo>
                <a:cubicBezTo>
                  <a:pt x="229" y="162"/>
                  <a:pt x="229" y="162"/>
                  <a:pt x="229" y="162"/>
                </a:cubicBezTo>
                <a:cubicBezTo>
                  <a:pt x="229" y="162"/>
                  <a:pt x="229" y="162"/>
                  <a:pt x="229" y="162"/>
                </a:cubicBezTo>
                <a:cubicBezTo>
                  <a:pt x="229" y="162"/>
                  <a:pt x="229" y="162"/>
                  <a:pt x="229" y="162"/>
                </a:cubicBezTo>
                <a:cubicBezTo>
                  <a:pt x="229" y="162"/>
                  <a:pt x="229" y="162"/>
                  <a:pt x="229" y="162"/>
                </a:cubicBezTo>
                <a:cubicBezTo>
                  <a:pt x="228" y="162"/>
                  <a:pt x="228" y="162"/>
                  <a:pt x="228" y="162"/>
                </a:cubicBezTo>
                <a:cubicBezTo>
                  <a:pt x="228" y="162"/>
                  <a:pt x="228" y="162"/>
                  <a:pt x="228" y="162"/>
                </a:cubicBezTo>
                <a:cubicBezTo>
                  <a:pt x="228" y="162"/>
                  <a:pt x="228" y="162"/>
                  <a:pt x="228" y="162"/>
                </a:cubicBezTo>
                <a:cubicBezTo>
                  <a:pt x="228" y="162"/>
                  <a:pt x="228" y="162"/>
                  <a:pt x="228" y="162"/>
                </a:cubicBezTo>
                <a:cubicBezTo>
                  <a:pt x="228" y="162"/>
                  <a:pt x="228" y="162"/>
                  <a:pt x="228" y="162"/>
                </a:cubicBezTo>
                <a:cubicBezTo>
                  <a:pt x="227" y="162"/>
                  <a:pt x="227" y="162"/>
                  <a:pt x="227" y="162"/>
                </a:cubicBezTo>
                <a:cubicBezTo>
                  <a:pt x="227" y="162"/>
                  <a:pt x="227" y="162"/>
                  <a:pt x="227" y="162"/>
                </a:cubicBezTo>
                <a:cubicBezTo>
                  <a:pt x="227" y="162"/>
                  <a:pt x="227" y="162"/>
                  <a:pt x="227" y="162"/>
                </a:cubicBezTo>
                <a:cubicBezTo>
                  <a:pt x="226" y="162"/>
                  <a:pt x="226" y="162"/>
                  <a:pt x="226" y="162"/>
                </a:cubicBezTo>
                <a:cubicBezTo>
                  <a:pt x="226" y="162"/>
                  <a:pt x="226" y="162"/>
                  <a:pt x="226" y="162"/>
                </a:cubicBezTo>
                <a:cubicBezTo>
                  <a:pt x="225" y="162"/>
                  <a:pt x="225" y="162"/>
                  <a:pt x="225" y="162"/>
                </a:cubicBezTo>
                <a:cubicBezTo>
                  <a:pt x="225" y="162"/>
                  <a:pt x="225" y="162"/>
                  <a:pt x="225" y="162"/>
                </a:cubicBezTo>
                <a:cubicBezTo>
                  <a:pt x="224" y="162"/>
                  <a:pt x="224" y="162"/>
                  <a:pt x="224" y="162"/>
                </a:cubicBezTo>
                <a:cubicBezTo>
                  <a:pt x="224" y="162"/>
                  <a:pt x="224" y="162"/>
                  <a:pt x="224" y="162"/>
                </a:cubicBezTo>
                <a:cubicBezTo>
                  <a:pt x="223" y="162"/>
                  <a:pt x="223" y="162"/>
                  <a:pt x="223" y="162"/>
                </a:cubicBezTo>
                <a:cubicBezTo>
                  <a:pt x="223" y="162"/>
                  <a:pt x="223" y="162"/>
                  <a:pt x="223" y="162"/>
                </a:cubicBezTo>
                <a:cubicBezTo>
                  <a:pt x="223" y="162"/>
                  <a:pt x="223" y="162"/>
                  <a:pt x="223" y="162"/>
                </a:cubicBezTo>
                <a:cubicBezTo>
                  <a:pt x="221" y="162"/>
                  <a:pt x="221" y="162"/>
                  <a:pt x="221" y="162"/>
                </a:cubicBezTo>
                <a:cubicBezTo>
                  <a:pt x="221" y="162"/>
                  <a:pt x="221" y="162"/>
                  <a:pt x="221" y="162"/>
                </a:cubicBezTo>
                <a:cubicBezTo>
                  <a:pt x="221" y="162"/>
                  <a:pt x="221" y="162"/>
                  <a:pt x="221" y="162"/>
                </a:cubicBezTo>
                <a:cubicBezTo>
                  <a:pt x="221" y="162"/>
                  <a:pt x="221" y="162"/>
                  <a:pt x="221" y="162"/>
                </a:cubicBezTo>
                <a:cubicBezTo>
                  <a:pt x="220" y="162"/>
                  <a:pt x="220" y="162"/>
                  <a:pt x="220" y="162"/>
                </a:cubicBezTo>
                <a:cubicBezTo>
                  <a:pt x="220" y="162"/>
                  <a:pt x="220" y="162"/>
                  <a:pt x="220" y="162"/>
                </a:cubicBezTo>
                <a:cubicBezTo>
                  <a:pt x="220" y="162"/>
                  <a:pt x="220" y="162"/>
                  <a:pt x="220" y="162"/>
                </a:cubicBezTo>
                <a:cubicBezTo>
                  <a:pt x="219" y="162"/>
                  <a:pt x="219" y="162"/>
                  <a:pt x="219" y="162"/>
                </a:cubicBezTo>
                <a:cubicBezTo>
                  <a:pt x="218" y="162"/>
                  <a:pt x="218" y="162"/>
                  <a:pt x="218" y="162"/>
                </a:cubicBezTo>
                <a:cubicBezTo>
                  <a:pt x="218" y="162"/>
                  <a:pt x="218" y="162"/>
                  <a:pt x="218" y="162"/>
                </a:cubicBezTo>
                <a:cubicBezTo>
                  <a:pt x="218" y="162"/>
                  <a:pt x="218" y="162"/>
                  <a:pt x="218" y="162"/>
                </a:cubicBezTo>
                <a:cubicBezTo>
                  <a:pt x="218" y="162"/>
                  <a:pt x="218" y="162"/>
                  <a:pt x="218" y="162"/>
                </a:cubicBezTo>
                <a:cubicBezTo>
                  <a:pt x="216" y="162"/>
                  <a:pt x="216" y="162"/>
                  <a:pt x="216" y="162"/>
                </a:cubicBezTo>
                <a:cubicBezTo>
                  <a:pt x="216" y="162"/>
                  <a:pt x="216" y="162"/>
                  <a:pt x="216" y="162"/>
                </a:cubicBezTo>
                <a:cubicBezTo>
                  <a:pt x="216" y="162"/>
                  <a:pt x="216" y="162"/>
                  <a:pt x="216" y="162"/>
                </a:cubicBezTo>
                <a:cubicBezTo>
                  <a:pt x="215" y="162"/>
                  <a:pt x="215" y="162"/>
                  <a:pt x="215" y="162"/>
                </a:cubicBezTo>
                <a:cubicBezTo>
                  <a:pt x="215" y="162"/>
                  <a:pt x="215" y="162"/>
                  <a:pt x="215" y="162"/>
                </a:cubicBezTo>
                <a:cubicBezTo>
                  <a:pt x="214" y="162"/>
                  <a:pt x="214" y="162"/>
                  <a:pt x="214" y="162"/>
                </a:cubicBezTo>
                <a:cubicBezTo>
                  <a:pt x="214" y="162"/>
                  <a:pt x="214" y="162"/>
                  <a:pt x="214" y="162"/>
                </a:cubicBezTo>
                <a:cubicBezTo>
                  <a:pt x="213" y="162"/>
                  <a:pt x="213" y="162"/>
                  <a:pt x="213" y="162"/>
                </a:cubicBezTo>
                <a:cubicBezTo>
                  <a:pt x="213" y="162"/>
                  <a:pt x="213" y="162"/>
                  <a:pt x="213" y="162"/>
                </a:cubicBezTo>
                <a:cubicBezTo>
                  <a:pt x="213" y="162"/>
                  <a:pt x="213" y="162"/>
                  <a:pt x="213" y="162"/>
                </a:cubicBezTo>
                <a:cubicBezTo>
                  <a:pt x="213" y="162"/>
                  <a:pt x="213" y="162"/>
                  <a:pt x="213" y="162"/>
                </a:cubicBezTo>
                <a:cubicBezTo>
                  <a:pt x="212" y="162"/>
                  <a:pt x="212" y="162"/>
                  <a:pt x="212" y="162"/>
                </a:cubicBezTo>
                <a:cubicBezTo>
                  <a:pt x="211" y="162"/>
                  <a:pt x="211" y="162"/>
                  <a:pt x="211" y="162"/>
                </a:cubicBezTo>
                <a:cubicBezTo>
                  <a:pt x="211" y="162"/>
                  <a:pt x="211" y="162"/>
                  <a:pt x="211" y="162"/>
                </a:cubicBezTo>
                <a:cubicBezTo>
                  <a:pt x="211" y="162"/>
                  <a:pt x="211" y="162"/>
                  <a:pt x="211" y="162"/>
                </a:cubicBezTo>
                <a:cubicBezTo>
                  <a:pt x="210" y="162"/>
                  <a:pt x="210" y="162"/>
                  <a:pt x="210" y="162"/>
                </a:cubicBezTo>
                <a:cubicBezTo>
                  <a:pt x="210" y="162"/>
                  <a:pt x="210" y="162"/>
                  <a:pt x="210" y="162"/>
                </a:cubicBezTo>
                <a:cubicBezTo>
                  <a:pt x="209" y="162"/>
                  <a:pt x="209" y="162"/>
                  <a:pt x="209" y="162"/>
                </a:cubicBezTo>
                <a:cubicBezTo>
                  <a:pt x="209" y="162"/>
                  <a:pt x="209" y="162"/>
                  <a:pt x="209" y="162"/>
                </a:cubicBezTo>
                <a:cubicBezTo>
                  <a:pt x="208" y="162"/>
                  <a:pt x="208" y="162"/>
                  <a:pt x="208" y="162"/>
                </a:cubicBezTo>
                <a:cubicBezTo>
                  <a:pt x="207" y="162"/>
                  <a:pt x="207" y="162"/>
                  <a:pt x="207" y="162"/>
                </a:cubicBezTo>
                <a:cubicBezTo>
                  <a:pt x="207" y="162"/>
                  <a:pt x="207" y="162"/>
                  <a:pt x="207" y="162"/>
                </a:cubicBezTo>
                <a:cubicBezTo>
                  <a:pt x="207" y="162"/>
                  <a:pt x="207" y="162"/>
                  <a:pt x="207" y="162"/>
                </a:cubicBezTo>
                <a:cubicBezTo>
                  <a:pt x="206" y="162"/>
                  <a:pt x="206" y="162"/>
                  <a:pt x="206" y="162"/>
                </a:cubicBezTo>
                <a:cubicBezTo>
                  <a:pt x="206" y="162"/>
                  <a:pt x="206" y="162"/>
                  <a:pt x="206" y="162"/>
                </a:cubicBezTo>
                <a:cubicBezTo>
                  <a:pt x="206" y="162"/>
                  <a:pt x="206" y="162"/>
                  <a:pt x="206" y="162"/>
                </a:cubicBezTo>
                <a:cubicBezTo>
                  <a:pt x="206" y="162"/>
                  <a:pt x="206" y="162"/>
                  <a:pt x="206" y="162"/>
                </a:cubicBezTo>
                <a:cubicBezTo>
                  <a:pt x="206" y="162"/>
                  <a:pt x="206" y="162"/>
                  <a:pt x="206" y="162"/>
                </a:cubicBezTo>
                <a:cubicBezTo>
                  <a:pt x="205" y="162"/>
                  <a:pt x="205" y="162"/>
                  <a:pt x="205" y="162"/>
                </a:cubicBezTo>
                <a:cubicBezTo>
                  <a:pt x="205" y="162"/>
                  <a:pt x="205" y="162"/>
                  <a:pt x="205" y="162"/>
                </a:cubicBezTo>
                <a:cubicBezTo>
                  <a:pt x="205" y="162"/>
                  <a:pt x="205" y="162"/>
                  <a:pt x="205" y="162"/>
                </a:cubicBezTo>
                <a:cubicBezTo>
                  <a:pt x="205" y="162"/>
                  <a:pt x="205" y="162"/>
                  <a:pt x="205" y="162"/>
                </a:cubicBezTo>
                <a:cubicBezTo>
                  <a:pt x="205" y="162"/>
                  <a:pt x="205" y="162"/>
                  <a:pt x="205" y="162"/>
                </a:cubicBezTo>
                <a:cubicBezTo>
                  <a:pt x="204" y="162"/>
                  <a:pt x="204" y="162"/>
                  <a:pt x="204" y="162"/>
                </a:cubicBezTo>
                <a:cubicBezTo>
                  <a:pt x="204" y="162"/>
                  <a:pt x="204" y="162"/>
                  <a:pt x="204" y="162"/>
                </a:cubicBezTo>
                <a:cubicBezTo>
                  <a:pt x="203" y="162"/>
                  <a:pt x="203" y="162"/>
                  <a:pt x="203" y="162"/>
                </a:cubicBezTo>
                <a:cubicBezTo>
                  <a:pt x="203" y="162"/>
                  <a:pt x="203" y="162"/>
                  <a:pt x="203" y="162"/>
                </a:cubicBezTo>
                <a:cubicBezTo>
                  <a:pt x="202" y="162"/>
                  <a:pt x="202" y="162"/>
                  <a:pt x="202" y="162"/>
                </a:cubicBezTo>
                <a:cubicBezTo>
                  <a:pt x="202" y="162"/>
                  <a:pt x="202" y="162"/>
                  <a:pt x="202" y="162"/>
                </a:cubicBezTo>
                <a:cubicBezTo>
                  <a:pt x="201" y="162"/>
                  <a:pt x="201" y="162"/>
                  <a:pt x="201" y="162"/>
                </a:cubicBezTo>
                <a:cubicBezTo>
                  <a:pt x="200" y="162"/>
                  <a:pt x="200" y="162"/>
                  <a:pt x="200" y="162"/>
                </a:cubicBezTo>
                <a:cubicBezTo>
                  <a:pt x="200" y="162"/>
                  <a:pt x="200" y="162"/>
                  <a:pt x="200" y="162"/>
                </a:cubicBezTo>
                <a:cubicBezTo>
                  <a:pt x="199" y="162"/>
                  <a:pt x="199" y="162"/>
                  <a:pt x="199" y="162"/>
                </a:cubicBezTo>
                <a:cubicBezTo>
                  <a:pt x="199" y="162"/>
                  <a:pt x="199" y="162"/>
                  <a:pt x="199" y="162"/>
                </a:cubicBezTo>
                <a:cubicBezTo>
                  <a:pt x="199" y="162"/>
                  <a:pt x="199" y="162"/>
                  <a:pt x="199" y="162"/>
                </a:cubicBezTo>
                <a:cubicBezTo>
                  <a:pt x="199" y="162"/>
                  <a:pt x="199" y="162"/>
                  <a:pt x="199" y="162"/>
                </a:cubicBezTo>
                <a:cubicBezTo>
                  <a:pt x="198" y="162"/>
                  <a:pt x="198" y="162"/>
                  <a:pt x="198" y="162"/>
                </a:cubicBezTo>
                <a:cubicBezTo>
                  <a:pt x="198" y="162"/>
                  <a:pt x="198" y="162"/>
                  <a:pt x="198" y="162"/>
                </a:cubicBezTo>
                <a:cubicBezTo>
                  <a:pt x="198" y="162"/>
                  <a:pt x="198" y="162"/>
                  <a:pt x="198" y="162"/>
                </a:cubicBezTo>
                <a:cubicBezTo>
                  <a:pt x="198" y="162"/>
                  <a:pt x="198" y="162"/>
                  <a:pt x="198" y="162"/>
                </a:cubicBezTo>
                <a:cubicBezTo>
                  <a:pt x="198" y="162"/>
                  <a:pt x="198" y="162"/>
                  <a:pt x="198" y="162"/>
                </a:cubicBezTo>
                <a:cubicBezTo>
                  <a:pt x="197" y="162"/>
                  <a:pt x="197" y="162"/>
                  <a:pt x="197" y="162"/>
                </a:cubicBezTo>
                <a:cubicBezTo>
                  <a:pt x="197" y="162"/>
                  <a:pt x="197" y="162"/>
                  <a:pt x="197" y="162"/>
                </a:cubicBezTo>
                <a:cubicBezTo>
                  <a:pt x="197" y="162"/>
                  <a:pt x="197" y="162"/>
                  <a:pt x="197" y="162"/>
                </a:cubicBezTo>
                <a:cubicBezTo>
                  <a:pt x="197" y="162"/>
                  <a:pt x="197" y="162"/>
                  <a:pt x="197" y="162"/>
                </a:cubicBezTo>
                <a:cubicBezTo>
                  <a:pt x="197" y="162"/>
                  <a:pt x="197" y="162"/>
                  <a:pt x="197" y="162"/>
                </a:cubicBezTo>
                <a:cubicBezTo>
                  <a:pt x="197" y="162"/>
                  <a:pt x="197" y="162"/>
                  <a:pt x="197" y="162"/>
                </a:cubicBezTo>
                <a:cubicBezTo>
                  <a:pt x="196" y="162"/>
                  <a:pt x="196" y="162"/>
                  <a:pt x="196" y="162"/>
                </a:cubicBezTo>
                <a:cubicBezTo>
                  <a:pt x="196" y="162"/>
                  <a:pt x="196" y="162"/>
                  <a:pt x="196" y="162"/>
                </a:cubicBezTo>
                <a:cubicBezTo>
                  <a:pt x="195" y="162"/>
                  <a:pt x="195" y="162"/>
                  <a:pt x="195" y="162"/>
                </a:cubicBezTo>
                <a:cubicBezTo>
                  <a:pt x="194" y="162"/>
                  <a:pt x="194" y="162"/>
                  <a:pt x="194" y="162"/>
                </a:cubicBezTo>
                <a:cubicBezTo>
                  <a:pt x="194" y="162"/>
                  <a:pt x="194" y="162"/>
                  <a:pt x="194" y="162"/>
                </a:cubicBezTo>
                <a:cubicBezTo>
                  <a:pt x="193" y="161"/>
                  <a:pt x="193" y="161"/>
                  <a:pt x="193" y="161"/>
                </a:cubicBezTo>
                <a:cubicBezTo>
                  <a:pt x="193" y="161"/>
                  <a:pt x="193" y="161"/>
                  <a:pt x="193" y="161"/>
                </a:cubicBezTo>
                <a:cubicBezTo>
                  <a:pt x="192" y="162"/>
                  <a:pt x="192" y="162"/>
                  <a:pt x="192" y="162"/>
                </a:cubicBezTo>
                <a:cubicBezTo>
                  <a:pt x="192" y="162"/>
                  <a:pt x="192" y="162"/>
                  <a:pt x="192" y="162"/>
                </a:cubicBezTo>
                <a:cubicBezTo>
                  <a:pt x="191" y="162"/>
                  <a:pt x="191" y="162"/>
                  <a:pt x="191" y="162"/>
                </a:cubicBezTo>
                <a:cubicBezTo>
                  <a:pt x="191" y="162"/>
                  <a:pt x="191" y="162"/>
                  <a:pt x="191" y="162"/>
                </a:cubicBezTo>
                <a:cubicBezTo>
                  <a:pt x="191" y="162"/>
                  <a:pt x="191" y="162"/>
                  <a:pt x="191" y="162"/>
                </a:cubicBezTo>
                <a:cubicBezTo>
                  <a:pt x="191" y="162"/>
                  <a:pt x="191" y="162"/>
                  <a:pt x="191" y="162"/>
                </a:cubicBezTo>
                <a:cubicBezTo>
                  <a:pt x="191" y="161"/>
                  <a:pt x="191" y="161"/>
                  <a:pt x="191" y="161"/>
                </a:cubicBezTo>
                <a:cubicBezTo>
                  <a:pt x="190" y="161"/>
                  <a:pt x="190" y="161"/>
                  <a:pt x="190" y="161"/>
                </a:cubicBezTo>
                <a:cubicBezTo>
                  <a:pt x="190" y="161"/>
                  <a:pt x="190" y="161"/>
                  <a:pt x="190" y="161"/>
                </a:cubicBezTo>
                <a:cubicBezTo>
                  <a:pt x="190" y="162"/>
                  <a:pt x="190" y="162"/>
                  <a:pt x="190" y="162"/>
                </a:cubicBezTo>
                <a:cubicBezTo>
                  <a:pt x="190" y="162"/>
                  <a:pt x="190" y="162"/>
                  <a:pt x="190" y="162"/>
                </a:cubicBezTo>
                <a:cubicBezTo>
                  <a:pt x="189" y="162"/>
                  <a:pt x="189" y="162"/>
                  <a:pt x="189" y="162"/>
                </a:cubicBezTo>
                <a:cubicBezTo>
                  <a:pt x="189" y="162"/>
                  <a:pt x="189" y="162"/>
                  <a:pt x="189" y="162"/>
                </a:cubicBezTo>
                <a:cubicBezTo>
                  <a:pt x="189" y="162"/>
                  <a:pt x="189" y="162"/>
                  <a:pt x="189" y="162"/>
                </a:cubicBezTo>
                <a:cubicBezTo>
                  <a:pt x="189" y="162"/>
                  <a:pt x="189" y="162"/>
                  <a:pt x="189" y="162"/>
                </a:cubicBezTo>
                <a:cubicBezTo>
                  <a:pt x="188" y="161"/>
                  <a:pt x="188" y="161"/>
                  <a:pt x="188" y="161"/>
                </a:cubicBezTo>
                <a:cubicBezTo>
                  <a:pt x="187" y="161"/>
                  <a:pt x="187" y="161"/>
                  <a:pt x="187" y="161"/>
                </a:cubicBezTo>
                <a:cubicBezTo>
                  <a:pt x="187" y="162"/>
                  <a:pt x="187" y="162"/>
                  <a:pt x="187" y="162"/>
                </a:cubicBezTo>
                <a:cubicBezTo>
                  <a:pt x="186" y="162"/>
                  <a:pt x="186" y="162"/>
                  <a:pt x="186" y="162"/>
                </a:cubicBezTo>
                <a:cubicBezTo>
                  <a:pt x="186" y="161"/>
                  <a:pt x="186" y="161"/>
                  <a:pt x="186" y="161"/>
                </a:cubicBezTo>
                <a:cubicBezTo>
                  <a:pt x="185" y="161"/>
                  <a:pt x="185" y="161"/>
                  <a:pt x="185" y="161"/>
                </a:cubicBezTo>
                <a:cubicBezTo>
                  <a:pt x="184" y="162"/>
                  <a:pt x="184" y="162"/>
                  <a:pt x="184" y="162"/>
                </a:cubicBezTo>
                <a:cubicBezTo>
                  <a:pt x="184" y="162"/>
                  <a:pt x="184" y="162"/>
                  <a:pt x="184" y="162"/>
                </a:cubicBezTo>
                <a:cubicBezTo>
                  <a:pt x="184" y="162"/>
                  <a:pt x="184" y="162"/>
                  <a:pt x="184" y="162"/>
                </a:cubicBezTo>
                <a:cubicBezTo>
                  <a:pt x="184" y="162"/>
                  <a:pt x="184" y="162"/>
                  <a:pt x="184" y="162"/>
                </a:cubicBezTo>
                <a:cubicBezTo>
                  <a:pt x="183" y="162"/>
                  <a:pt x="183" y="162"/>
                  <a:pt x="183" y="162"/>
                </a:cubicBezTo>
                <a:cubicBezTo>
                  <a:pt x="183" y="161"/>
                  <a:pt x="183" y="161"/>
                  <a:pt x="183" y="161"/>
                </a:cubicBezTo>
                <a:cubicBezTo>
                  <a:pt x="183" y="161"/>
                  <a:pt x="183" y="161"/>
                  <a:pt x="183" y="161"/>
                </a:cubicBezTo>
                <a:cubicBezTo>
                  <a:pt x="183" y="161"/>
                  <a:pt x="183" y="161"/>
                  <a:pt x="183" y="161"/>
                </a:cubicBezTo>
                <a:cubicBezTo>
                  <a:pt x="182" y="161"/>
                  <a:pt x="182" y="161"/>
                  <a:pt x="182" y="161"/>
                </a:cubicBezTo>
                <a:cubicBezTo>
                  <a:pt x="182" y="161"/>
                  <a:pt x="182" y="161"/>
                  <a:pt x="182" y="161"/>
                </a:cubicBezTo>
                <a:cubicBezTo>
                  <a:pt x="182" y="162"/>
                  <a:pt x="182" y="162"/>
                  <a:pt x="182" y="162"/>
                </a:cubicBezTo>
                <a:cubicBezTo>
                  <a:pt x="182" y="162"/>
                  <a:pt x="182" y="162"/>
                  <a:pt x="182" y="162"/>
                </a:cubicBezTo>
                <a:cubicBezTo>
                  <a:pt x="182" y="162"/>
                  <a:pt x="182" y="162"/>
                  <a:pt x="182" y="162"/>
                </a:cubicBezTo>
                <a:cubicBezTo>
                  <a:pt x="181" y="162"/>
                  <a:pt x="181" y="162"/>
                  <a:pt x="181" y="162"/>
                </a:cubicBezTo>
                <a:cubicBezTo>
                  <a:pt x="181" y="162"/>
                  <a:pt x="181" y="162"/>
                  <a:pt x="181" y="162"/>
                </a:cubicBezTo>
                <a:cubicBezTo>
                  <a:pt x="180" y="161"/>
                  <a:pt x="180" y="161"/>
                  <a:pt x="180" y="161"/>
                </a:cubicBezTo>
                <a:cubicBezTo>
                  <a:pt x="180" y="161"/>
                  <a:pt x="180" y="161"/>
                  <a:pt x="180" y="161"/>
                </a:cubicBezTo>
                <a:cubicBezTo>
                  <a:pt x="179" y="162"/>
                  <a:pt x="179" y="162"/>
                  <a:pt x="179" y="162"/>
                </a:cubicBezTo>
                <a:cubicBezTo>
                  <a:pt x="179" y="162"/>
                  <a:pt x="179" y="162"/>
                  <a:pt x="179" y="162"/>
                </a:cubicBezTo>
                <a:cubicBezTo>
                  <a:pt x="178" y="161"/>
                  <a:pt x="178" y="161"/>
                  <a:pt x="178" y="161"/>
                </a:cubicBezTo>
                <a:cubicBezTo>
                  <a:pt x="177" y="161"/>
                  <a:pt x="177" y="161"/>
                  <a:pt x="177" y="161"/>
                </a:cubicBezTo>
                <a:cubicBezTo>
                  <a:pt x="177" y="162"/>
                  <a:pt x="177" y="162"/>
                  <a:pt x="177" y="162"/>
                </a:cubicBezTo>
                <a:cubicBezTo>
                  <a:pt x="176" y="162"/>
                  <a:pt x="176" y="162"/>
                  <a:pt x="176" y="162"/>
                </a:cubicBezTo>
                <a:cubicBezTo>
                  <a:pt x="176" y="162"/>
                  <a:pt x="176" y="162"/>
                  <a:pt x="176" y="162"/>
                </a:cubicBezTo>
                <a:cubicBezTo>
                  <a:pt x="176" y="162"/>
                  <a:pt x="176" y="162"/>
                  <a:pt x="176" y="162"/>
                </a:cubicBezTo>
                <a:cubicBezTo>
                  <a:pt x="176" y="161"/>
                  <a:pt x="176" y="161"/>
                  <a:pt x="176" y="161"/>
                </a:cubicBezTo>
                <a:cubicBezTo>
                  <a:pt x="175" y="161"/>
                  <a:pt x="175" y="161"/>
                  <a:pt x="175" y="161"/>
                </a:cubicBezTo>
                <a:cubicBezTo>
                  <a:pt x="175" y="161"/>
                  <a:pt x="175" y="161"/>
                  <a:pt x="175" y="161"/>
                </a:cubicBezTo>
                <a:cubicBezTo>
                  <a:pt x="175" y="161"/>
                  <a:pt x="175" y="161"/>
                  <a:pt x="175" y="161"/>
                </a:cubicBezTo>
                <a:cubicBezTo>
                  <a:pt x="175" y="161"/>
                  <a:pt x="175" y="161"/>
                  <a:pt x="175" y="161"/>
                </a:cubicBezTo>
                <a:cubicBezTo>
                  <a:pt x="175" y="161"/>
                  <a:pt x="175" y="161"/>
                  <a:pt x="175" y="161"/>
                </a:cubicBezTo>
                <a:cubicBezTo>
                  <a:pt x="174" y="161"/>
                  <a:pt x="174" y="161"/>
                  <a:pt x="174" y="161"/>
                </a:cubicBezTo>
                <a:cubicBezTo>
                  <a:pt x="174" y="161"/>
                  <a:pt x="174" y="161"/>
                  <a:pt x="174" y="161"/>
                </a:cubicBezTo>
                <a:cubicBezTo>
                  <a:pt x="174" y="161"/>
                  <a:pt x="174" y="161"/>
                  <a:pt x="174" y="161"/>
                </a:cubicBezTo>
                <a:cubicBezTo>
                  <a:pt x="174" y="161"/>
                  <a:pt x="174" y="161"/>
                  <a:pt x="174" y="161"/>
                </a:cubicBezTo>
                <a:cubicBezTo>
                  <a:pt x="174" y="161"/>
                  <a:pt x="174" y="161"/>
                  <a:pt x="174" y="161"/>
                </a:cubicBezTo>
                <a:cubicBezTo>
                  <a:pt x="174" y="162"/>
                  <a:pt x="174" y="162"/>
                  <a:pt x="174" y="162"/>
                </a:cubicBezTo>
                <a:cubicBezTo>
                  <a:pt x="174" y="162"/>
                  <a:pt x="174" y="162"/>
                  <a:pt x="174" y="162"/>
                </a:cubicBezTo>
                <a:cubicBezTo>
                  <a:pt x="174" y="162"/>
                  <a:pt x="174" y="162"/>
                  <a:pt x="174" y="162"/>
                </a:cubicBezTo>
                <a:cubicBezTo>
                  <a:pt x="174" y="162"/>
                  <a:pt x="174" y="162"/>
                  <a:pt x="174" y="162"/>
                </a:cubicBezTo>
                <a:cubicBezTo>
                  <a:pt x="174" y="165"/>
                  <a:pt x="174" y="165"/>
                  <a:pt x="174" y="165"/>
                </a:cubicBezTo>
                <a:cubicBezTo>
                  <a:pt x="170" y="165"/>
                  <a:pt x="170" y="165"/>
                  <a:pt x="170" y="165"/>
                </a:cubicBezTo>
                <a:cubicBezTo>
                  <a:pt x="170" y="166"/>
                  <a:pt x="170" y="166"/>
                  <a:pt x="170" y="166"/>
                </a:cubicBezTo>
                <a:cubicBezTo>
                  <a:pt x="171" y="167"/>
                  <a:pt x="171" y="167"/>
                  <a:pt x="171" y="167"/>
                </a:cubicBezTo>
                <a:cubicBezTo>
                  <a:pt x="171" y="167"/>
                  <a:pt x="171" y="167"/>
                  <a:pt x="171" y="167"/>
                </a:cubicBezTo>
                <a:cubicBezTo>
                  <a:pt x="173" y="168"/>
                  <a:pt x="173" y="168"/>
                  <a:pt x="173" y="168"/>
                </a:cubicBezTo>
                <a:cubicBezTo>
                  <a:pt x="173" y="175"/>
                  <a:pt x="173" y="175"/>
                  <a:pt x="173" y="175"/>
                </a:cubicBezTo>
                <a:cubicBezTo>
                  <a:pt x="166" y="175"/>
                  <a:pt x="166" y="175"/>
                  <a:pt x="166" y="175"/>
                </a:cubicBezTo>
                <a:cubicBezTo>
                  <a:pt x="166" y="175"/>
                  <a:pt x="166" y="175"/>
                  <a:pt x="166" y="175"/>
                </a:cubicBezTo>
                <a:cubicBezTo>
                  <a:pt x="166" y="176"/>
                  <a:pt x="166" y="176"/>
                  <a:pt x="166" y="176"/>
                </a:cubicBezTo>
                <a:cubicBezTo>
                  <a:pt x="167" y="176"/>
                  <a:pt x="167" y="176"/>
                  <a:pt x="167" y="176"/>
                </a:cubicBezTo>
                <a:cubicBezTo>
                  <a:pt x="168" y="177"/>
                  <a:pt x="168" y="177"/>
                  <a:pt x="168" y="177"/>
                </a:cubicBezTo>
                <a:cubicBezTo>
                  <a:pt x="168" y="179"/>
                  <a:pt x="168" y="179"/>
                  <a:pt x="168" y="179"/>
                </a:cubicBezTo>
                <a:cubicBezTo>
                  <a:pt x="168" y="179"/>
                  <a:pt x="168" y="179"/>
                  <a:pt x="168" y="179"/>
                </a:cubicBezTo>
                <a:cubicBezTo>
                  <a:pt x="168" y="179"/>
                  <a:pt x="168" y="179"/>
                  <a:pt x="168" y="179"/>
                </a:cubicBezTo>
                <a:cubicBezTo>
                  <a:pt x="168" y="179"/>
                  <a:pt x="168" y="179"/>
                  <a:pt x="168" y="179"/>
                </a:cubicBezTo>
                <a:cubicBezTo>
                  <a:pt x="169" y="180"/>
                  <a:pt x="169" y="180"/>
                  <a:pt x="169" y="180"/>
                </a:cubicBezTo>
                <a:cubicBezTo>
                  <a:pt x="169" y="181"/>
                  <a:pt x="169" y="181"/>
                  <a:pt x="169" y="181"/>
                </a:cubicBezTo>
                <a:cubicBezTo>
                  <a:pt x="174" y="184"/>
                  <a:pt x="174" y="184"/>
                  <a:pt x="174" y="184"/>
                </a:cubicBezTo>
                <a:cubicBezTo>
                  <a:pt x="174" y="185"/>
                  <a:pt x="174" y="185"/>
                  <a:pt x="174" y="185"/>
                </a:cubicBezTo>
                <a:cubicBezTo>
                  <a:pt x="174" y="192"/>
                  <a:pt x="174" y="192"/>
                  <a:pt x="174" y="192"/>
                </a:cubicBezTo>
                <a:cubicBezTo>
                  <a:pt x="172" y="192"/>
                  <a:pt x="172" y="192"/>
                  <a:pt x="172" y="192"/>
                </a:cubicBezTo>
                <a:cubicBezTo>
                  <a:pt x="172" y="192"/>
                  <a:pt x="172" y="192"/>
                  <a:pt x="172" y="192"/>
                </a:cubicBezTo>
                <a:cubicBezTo>
                  <a:pt x="172" y="192"/>
                  <a:pt x="172" y="192"/>
                  <a:pt x="172" y="192"/>
                </a:cubicBezTo>
                <a:cubicBezTo>
                  <a:pt x="173" y="193"/>
                  <a:pt x="173" y="193"/>
                  <a:pt x="173" y="193"/>
                </a:cubicBezTo>
                <a:cubicBezTo>
                  <a:pt x="173" y="194"/>
                  <a:pt x="173" y="194"/>
                  <a:pt x="173" y="194"/>
                </a:cubicBezTo>
                <a:cubicBezTo>
                  <a:pt x="173" y="194"/>
                  <a:pt x="173" y="194"/>
                  <a:pt x="173" y="194"/>
                </a:cubicBezTo>
                <a:cubicBezTo>
                  <a:pt x="174" y="194"/>
                  <a:pt x="174" y="194"/>
                  <a:pt x="174" y="194"/>
                </a:cubicBezTo>
                <a:cubicBezTo>
                  <a:pt x="174" y="195"/>
                  <a:pt x="174" y="195"/>
                  <a:pt x="174" y="195"/>
                </a:cubicBezTo>
                <a:cubicBezTo>
                  <a:pt x="174" y="195"/>
                  <a:pt x="174" y="195"/>
                  <a:pt x="174" y="195"/>
                </a:cubicBezTo>
                <a:cubicBezTo>
                  <a:pt x="174" y="195"/>
                  <a:pt x="174" y="195"/>
                  <a:pt x="174" y="195"/>
                </a:cubicBezTo>
                <a:cubicBezTo>
                  <a:pt x="174" y="212"/>
                  <a:pt x="174" y="212"/>
                  <a:pt x="174" y="212"/>
                </a:cubicBezTo>
                <a:cubicBezTo>
                  <a:pt x="172" y="212"/>
                  <a:pt x="172" y="212"/>
                  <a:pt x="172" y="212"/>
                </a:cubicBezTo>
                <a:cubicBezTo>
                  <a:pt x="172" y="212"/>
                  <a:pt x="172" y="212"/>
                  <a:pt x="172" y="212"/>
                </a:cubicBezTo>
                <a:cubicBezTo>
                  <a:pt x="172" y="212"/>
                  <a:pt x="172" y="212"/>
                  <a:pt x="172" y="212"/>
                </a:cubicBezTo>
                <a:cubicBezTo>
                  <a:pt x="172" y="213"/>
                  <a:pt x="172" y="213"/>
                  <a:pt x="172" y="213"/>
                </a:cubicBezTo>
                <a:cubicBezTo>
                  <a:pt x="172" y="213"/>
                  <a:pt x="172" y="213"/>
                  <a:pt x="172" y="213"/>
                </a:cubicBezTo>
                <a:cubicBezTo>
                  <a:pt x="172" y="213"/>
                  <a:pt x="172" y="213"/>
                  <a:pt x="172" y="213"/>
                </a:cubicBezTo>
                <a:cubicBezTo>
                  <a:pt x="173" y="213"/>
                  <a:pt x="173" y="213"/>
                  <a:pt x="173" y="213"/>
                </a:cubicBezTo>
                <a:cubicBezTo>
                  <a:pt x="173" y="213"/>
                  <a:pt x="173" y="213"/>
                  <a:pt x="173" y="213"/>
                </a:cubicBezTo>
                <a:cubicBezTo>
                  <a:pt x="173" y="213"/>
                  <a:pt x="173" y="213"/>
                  <a:pt x="173" y="213"/>
                </a:cubicBezTo>
                <a:cubicBezTo>
                  <a:pt x="173" y="213"/>
                  <a:pt x="173" y="213"/>
                  <a:pt x="173" y="213"/>
                </a:cubicBezTo>
                <a:cubicBezTo>
                  <a:pt x="173" y="213"/>
                  <a:pt x="173" y="213"/>
                  <a:pt x="173" y="213"/>
                </a:cubicBezTo>
                <a:cubicBezTo>
                  <a:pt x="173" y="213"/>
                  <a:pt x="173" y="213"/>
                  <a:pt x="173" y="213"/>
                </a:cubicBezTo>
                <a:cubicBezTo>
                  <a:pt x="174" y="213"/>
                  <a:pt x="174" y="213"/>
                  <a:pt x="174" y="213"/>
                </a:cubicBezTo>
                <a:cubicBezTo>
                  <a:pt x="174" y="213"/>
                  <a:pt x="174" y="213"/>
                  <a:pt x="174" y="213"/>
                </a:cubicBezTo>
                <a:cubicBezTo>
                  <a:pt x="174" y="213"/>
                  <a:pt x="174" y="213"/>
                  <a:pt x="174" y="213"/>
                </a:cubicBezTo>
                <a:cubicBezTo>
                  <a:pt x="174" y="214"/>
                  <a:pt x="174" y="214"/>
                  <a:pt x="174" y="214"/>
                </a:cubicBezTo>
                <a:cubicBezTo>
                  <a:pt x="174" y="215"/>
                  <a:pt x="174" y="215"/>
                  <a:pt x="174" y="215"/>
                </a:cubicBezTo>
                <a:cubicBezTo>
                  <a:pt x="174" y="215"/>
                  <a:pt x="174" y="215"/>
                  <a:pt x="174" y="215"/>
                </a:cubicBezTo>
                <a:cubicBezTo>
                  <a:pt x="175" y="215"/>
                  <a:pt x="175" y="215"/>
                  <a:pt x="175" y="215"/>
                </a:cubicBezTo>
                <a:cubicBezTo>
                  <a:pt x="175" y="244"/>
                  <a:pt x="175" y="244"/>
                  <a:pt x="175" y="244"/>
                </a:cubicBezTo>
                <a:cubicBezTo>
                  <a:pt x="173" y="245"/>
                  <a:pt x="173" y="245"/>
                  <a:pt x="173" y="245"/>
                </a:cubicBezTo>
                <a:cubicBezTo>
                  <a:pt x="174" y="248"/>
                  <a:pt x="174" y="248"/>
                  <a:pt x="174" y="248"/>
                </a:cubicBezTo>
                <a:cubicBezTo>
                  <a:pt x="161" y="248"/>
                  <a:pt x="161" y="248"/>
                  <a:pt x="161" y="248"/>
                </a:cubicBezTo>
                <a:cubicBezTo>
                  <a:pt x="160" y="246"/>
                  <a:pt x="160" y="246"/>
                  <a:pt x="160" y="246"/>
                </a:cubicBezTo>
                <a:cubicBezTo>
                  <a:pt x="160" y="246"/>
                  <a:pt x="160" y="246"/>
                  <a:pt x="160" y="246"/>
                </a:cubicBezTo>
                <a:cubicBezTo>
                  <a:pt x="159" y="245"/>
                  <a:pt x="159" y="245"/>
                  <a:pt x="159" y="245"/>
                </a:cubicBezTo>
                <a:cubicBezTo>
                  <a:pt x="159" y="245"/>
                  <a:pt x="159" y="245"/>
                  <a:pt x="159" y="245"/>
                </a:cubicBezTo>
                <a:cubicBezTo>
                  <a:pt x="159" y="245"/>
                  <a:pt x="159" y="245"/>
                  <a:pt x="159" y="245"/>
                </a:cubicBezTo>
                <a:cubicBezTo>
                  <a:pt x="159" y="245"/>
                  <a:pt x="159" y="245"/>
                  <a:pt x="159" y="245"/>
                </a:cubicBezTo>
                <a:cubicBezTo>
                  <a:pt x="159" y="244"/>
                  <a:pt x="159" y="244"/>
                  <a:pt x="159" y="244"/>
                </a:cubicBezTo>
                <a:cubicBezTo>
                  <a:pt x="158" y="243"/>
                  <a:pt x="158" y="243"/>
                  <a:pt x="158" y="243"/>
                </a:cubicBezTo>
                <a:cubicBezTo>
                  <a:pt x="157" y="241"/>
                  <a:pt x="157" y="241"/>
                  <a:pt x="157" y="241"/>
                </a:cubicBezTo>
                <a:cubicBezTo>
                  <a:pt x="157" y="241"/>
                  <a:pt x="157" y="241"/>
                  <a:pt x="157" y="241"/>
                </a:cubicBezTo>
                <a:cubicBezTo>
                  <a:pt x="157" y="241"/>
                  <a:pt x="157" y="241"/>
                  <a:pt x="157" y="241"/>
                </a:cubicBezTo>
                <a:cubicBezTo>
                  <a:pt x="157" y="241"/>
                  <a:pt x="157" y="241"/>
                  <a:pt x="157" y="241"/>
                </a:cubicBezTo>
                <a:cubicBezTo>
                  <a:pt x="156" y="240"/>
                  <a:pt x="156" y="240"/>
                  <a:pt x="156" y="240"/>
                </a:cubicBezTo>
                <a:cubicBezTo>
                  <a:pt x="156" y="240"/>
                  <a:pt x="156" y="240"/>
                  <a:pt x="156" y="240"/>
                </a:cubicBezTo>
                <a:cubicBezTo>
                  <a:pt x="156" y="240"/>
                  <a:pt x="156" y="240"/>
                  <a:pt x="156" y="240"/>
                </a:cubicBezTo>
                <a:cubicBezTo>
                  <a:pt x="156" y="240"/>
                  <a:pt x="156" y="240"/>
                  <a:pt x="156" y="240"/>
                </a:cubicBezTo>
                <a:cubicBezTo>
                  <a:pt x="156" y="238"/>
                  <a:pt x="156" y="238"/>
                  <a:pt x="156" y="238"/>
                </a:cubicBezTo>
                <a:cubicBezTo>
                  <a:pt x="142" y="211"/>
                  <a:pt x="142" y="211"/>
                  <a:pt x="142" y="211"/>
                </a:cubicBezTo>
                <a:cubicBezTo>
                  <a:pt x="143" y="210"/>
                  <a:pt x="143" y="209"/>
                  <a:pt x="143" y="208"/>
                </a:cubicBezTo>
                <a:cubicBezTo>
                  <a:pt x="143" y="205"/>
                  <a:pt x="142" y="203"/>
                  <a:pt x="139" y="203"/>
                </a:cubicBezTo>
                <a:cubicBezTo>
                  <a:pt x="131" y="174"/>
                  <a:pt x="131" y="174"/>
                  <a:pt x="131" y="174"/>
                </a:cubicBezTo>
                <a:cubicBezTo>
                  <a:pt x="130" y="171"/>
                  <a:pt x="130" y="171"/>
                  <a:pt x="130" y="171"/>
                </a:cubicBezTo>
                <a:cubicBezTo>
                  <a:pt x="130" y="171"/>
                  <a:pt x="130" y="171"/>
                  <a:pt x="130" y="171"/>
                </a:cubicBezTo>
                <a:cubicBezTo>
                  <a:pt x="130" y="171"/>
                  <a:pt x="130" y="171"/>
                  <a:pt x="130" y="171"/>
                </a:cubicBezTo>
                <a:cubicBezTo>
                  <a:pt x="128" y="163"/>
                  <a:pt x="128" y="163"/>
                  <a:pt x="128" y="163"/>
                </a:cubicBezTo>
                <a:cubicBezTo>
                  <a:pt x="130" y="162"/>
                  <a:pt x="130" y="161"/>
                  <a:pt x="130" y="159"/>
                </a:cubicBezTo>
                <a:cubicBezTo>
                  <a:pt x="130" y="158"/>
                  <a:pt x="130" y="157"/>
                  <a:pt x="129" y="156"/>
                </a:cubicBezTo>
                <a:cubicBezTo>
                  <a:pt x="129" y="156"/>
                  <a:pt x="129" y="156"/>
                  <a:pt x="129" y="156"/>
                </a:cubicBezTo>
                <a:cubicBezTo>
                  <a:pt x="128" y="155"/>
                  <a:pt x="128" y="155"/>
                  <a:pt x="128" y="155"/>
                </a:cubicBezTo>
                <a:cubicBezTo>
                  <a:pt x="128" y="155"/>
                  <a:pt x="128" y="155"/>
                  <a:pt x="128" y="155"/>
                </a:cubicBezTo>
                <a:cubicBezTo>
                  <a:pt x="128" y="155"/>
                  <a:pt x="127" y="155"/>
                  <a:pt x="127" y="155"/>
                </a:cubicBezTo>
                <a:cubicBezTo>
                  <a:pt x="126" y="144"/>
                  <a:pt x="126" y="144"/>
                  <a:pt x="126" y="144"/>
                </a:cubicBezTo>
                <a:cubicBezTo>
                  <a:pt x="126" y="144"/>
                  <a:pt x="126" y="144"/>
                  <a:pt x="126" y="144"/>
                </a:cubicBezTo>
                <a:cubicBezTo>
                  <a:pt x="123" y="120"/>
                  <a:pt x="123" y="120"/>
                  <a:pt x="123" y="120"/>
                </a:cubicBezTo>
                <a:cubicBezTo>
                  <a:pt x="123" y="120"/>
                  <a:pt x="123" y="120"/>
                  <a:pt x="123" y="120"/>
                </a:cubicBezTo>
                <a:cubicBezTo>
                  <a:pt x="123" y="120"/>
                  <a:pt x="123" y="120"/>
                  <a:pt x="123" y="120"/>
                </a:cubicBezTo>
                <a:cubicBezTo>
                  <a:pt x="123" y="120"/>
                  <a:pt x="123" y="120"/>
                  <a:pt x="123" y="120"/>
                </a:cubicBezTo>
                <a:cubicBezTo>
                  <a:pt x="123" y="120"/>
                  <a:pt x="123" y="120"/>
                  <a:pt x="123" y="120"/>
                </a:cubicBezTo>
                <a:cubicBezTo>
                  <a:pt x="123" y="120"/>
                  <a:pt x="123" y="120"/>
                  <a:pt x="123" y="120"/>
                </a:cubicBezTo>
                <a:cubicBezTo>
                  <a:pt x="123" y="120"/>
                  <a:pt x="123" y="120"/>
                  <a:pt x="123" y="120"/>
                </a:cubicBezTo>
                <a:cubicBezTo>
                  <a:pt x="123" y="119"/>
                  <a:pt x="123" y="119"/>
                  <a:pt x="123" y="119"/>
                </a:cubicBezTo>
                <a:cubicBezTo>
                  <a:pt x="120" y="96"/>
                  <a:pt x="120" y="96"/>
                  <a:pt x="120" y="96"/>
                </a:cubicBezTo>
                <a:cubicBezTo>
                  <a:pt x="120" y="96"/>
                  <a:pt x="120" y="96"/>
                  <a:pt x="120" y="96"/>
                </a:cubicBezTo>
                <a:cubicBezTo>
                  <a:pt x="120" y="96"/>
                  <a:pt x="120" y="96"/>
                  <a:pt x="120" y="96"/>
                </a:cubicBezTo>
                <a:cubicBezTo>
                  <a:pt x="120" y="96"/>
                  <a:pt x="120" y="96"/>
                  <a:pt x="120" y="96"/>
                </a:cubicBezTo>
                <a:cubicBezTo>
                  <a:pt x="120" y="95"/>
                  <a:pt x="120" y="95"/>
                  <a:pt x="120" y="95"/>
                </a:cubicBezTo>
                <a:cubicBezTo>
                  <a:pt x="120" y="95"/>
                  <a:pt x="120" y="95"/>
                  <a:pt x="120" y="95"/>
                </a:cubicBezTo>
                <a:cubicBezTo>
                  <a:pt x="120" y="95"/>
                  <a:pt x="120" y="95"/>
                  <a:pt x="120" y="95"/>
                </a:cubicBezTo>
                <a:cubicBezTo>
                  <a:pt x="120" y="84"/>
                  <a:pt x="120" y="84"/>
                  <a:pt x="120" y="84"/>
                </a:cubicBezTo>
                <a:cubicBezTo>
                  <a:pt x="120" y="84"/>
                  <a:pt x="120" y="84"/>
                  <a:pt x="120" y="84"/>
                </a:cubicBezTo>
                <a:cubicBezTo>
                  <a:pt x="119" y="84"/>
                  <a:pt x="119" y="84"/>
                  <a:pt x="119" y="84"/>
                </a:cubicBezTo>
                <a:cubicBezTo>
                  <a:pt x="119" y="83"/>
                  <a:pt x="119" y="83"/>
                  <a:pt x="119" y="83"/>
                </a:cubicBezTo>
                <a:cubicBezTo>
                  <a:pt x="120" y="83"/>
                  <a:pt x="120" y="83"/>
                  <a:pt x="120" y="83"/>
                </a:cubicBezTo>
                <a:cubicBezTo>
                  <a:pt x="119" y="83"/>
                  <a:pt x="119" y="83"/>
                  <a:pt x="119" y="83"/>
                </a:cubicBezTo>
                <a:cubicBezTo>
                  <a:pt x="118" y="39"/>
                  <a:pt x="118" y="39"/>
                  <a:pt x="118" y="39"/>
                </a:cubicBezTo>
                <a:cubicBezTo>
                  <a:pt x="118" y="37"/>
                  <a:pt x="118" y="37"/>
                  <a:pt x="118" y="37"/>
                </a:cubicBezTo>
                <a:cubicBezTo>
                  <a:pt x="118" y="37"/>
                  <a:pt x="118" y="37"/>
                  <a:pt x="118" y="37"/>
                </a:cubicBezTo>
                <a:cubicBezTo>
                  <a:pt x="118" y="37"/>
                  <a:pt x="118" y="37"/>
                  <a:pt x="118" y="37"/>
                </a:cubicBezTo>
                <a:cubicBezTo>
                  <a:pt x="118" y="36"/>
                  <a:pt x="118" y="36"/>
                  <a:pt x="118" y="36"/>
                </a:cubicBezTo>
                <a:cubicBezTo>
                  <a:pt x="118" y="36"/>
                  <a:pt x="118" y="36"/>
                  <a:pt x="118" y="36"/>
                </a:cubicBezTo>
                <a:cubicBezTo>
                  <a:pt x="118" y="36"/>
                  <a:pt x="118" y="36"/>
                  <a:pt x="118" y="36"/>
                </a:cubicBezTo>
                <a:cubicBezTo>
                  <a:pt x="118" y="36"/>
                  <a:pt x="118" y="36"/>
                  <a:pt x="118" y="36"/>
                </a:cubicBezTo>
                <a:cubicBezTo>
                  <a:pt x="118" y="36"/>
                  <a:pt x="118" y="36"/>
                  <a:pt x="118" y="36"/>
                </a:cubicBezTo>
                <a:cubicBezTo>
                  <a:pt x="118" y="36"/>
                  <a:pt x="118" y="36"/>
                  <a:pt x="118" y="36"/>
                </a:cubicBezTo>
                <a:cubicBezTo>
                  <a:pt x="118" y="36"/>
                  <a:pt x="118" y="36"/>
                  <a:pt x="118" y="36"/>
                </a:cubicBezTo>
                <a:cubicBezTo>
                  <a:pt x="118" y="36"/>
                  <a:pt x="118" y="36"/>
                  <a:pt x="118" y="36"/>
                </a:cubicBezTo>
                <a:cubicBezTo>
                  <a:pt x="117" y="36"/>
                  <a:pt x="117" y="36"/>
                  <a:pt x="117" y="36"/>
                </a:cubicBezTo>
                <a:cubicBezTo>
                  <a:pt x="117" y="36"/>
                  <a:pt x="117" y="36"/>
                  <a:pt x="117" y="36"/>
                </a:cubicBezTo>
                <a:cubicBezTo>
                  <a:pt x="117" y="36"/>
                  <a:pt x="117" y="36"/>
                  <a:pt x="117" y="36"/>
                </a:cubicBezTo>
                <a:cubicBezTo>
                  <a:pt x="118" y="36"/>
                  <a:pt x="118" y="36"/>
                  <a:pt x="118" y="36"/>
                </a:cubicBezTo>
                <a:cubicBezTo>
                  <a:pt x="118" y="36"/>
                  <a:pt x="118" y="36"/>
                  <a:pt x="118" y="36"/>
                </a:cubicBezTo>
                <a:cubicBezTo>
                  <a:pt x="118" y="36"/>
                  <a:pt x="118" y="36"/>
                  <a:pt x="118" y="36"/>
                </a:cubicBezTo>
                <a:cubicBezTo>
                  <a:pt x="118" y="36"/>
                  <a:pt x="118" y="36"/>
                  <a:pt x="118" y="36"/>
                </a:cubicBezTo>
                <a:cubicBezTo>
                  <a:pt x="118" y="36"/>
                  <a:pt x="118" y="36"/>
                  <a:pt x="118" y="36"/>
                </a:cubicBezTo>
                <a:cubicBezTo>
                  <a:pt x="118" y="35"/>
                  <a:pt x="118" y="35"/>
                  <a:pt x="118" y="35"/>
                </a:cubicBezTo>
                <a:cubicBezTo>
                  <a:pt x="118" y="35"/>
                  <a:pt x="118" y="35"/>
                  <a:pt x="118" y="35"/>
                </a:cubicBezTo>
                <a:cubicBezTo>
                  <a:pt x="118" y="35"/>
                  <a:pt x="118" y="35"/>
                  <a:pt x="118" y="35"/>
                </a:cubicBezTo>
                <a:cubicBezTo>
                  <a:pt x="118" y="35"/>
                  <a:pt x="118" y="35"/>
                  <a:pt x="118" y="35"/>
                </a:cubicBezTo>
                <a:cubicBezTo>
                  <a:pt x="118" y="35"/>
                  <a:pt x="118" y="35"/>
                  <a:pt x="118" y="35"/>
                </a:cubicBezTo>
                <a:cubicBezTo>
                  <a:pt x="118" y="35"/>
                  <a:pt x="118" y="35"/>
                  <a:pt x="118" y="35"/>
                </a:cubicBezTo>
                <a:cubicBezTo>
                  <a:pt x="118" y="35"/>
                  <a:pt x="118" y="35"/>
                  <a:pt x="118" y="35"/>
                </a:cubicBezTo>
                <a:cubicBezTo>
                  <a:pt x="118" y="35"/>
                  <a:pt x="118" y="35"/>
                  <a:pt x="118" y="35"/>
                </a:cubicBezTo>
                <a:cubicBezTo>
                  <a:pt x="119" y="35"/>
                  <a:pt x="119" y="35"/>
                  <a:pt x="119" y="35"/>
                </a:cubicBezTo>
                <a:cubicBezTo>
                  <a:pt x="119" y="35"/>
                  <a:pt x="119" y="35"/>
                  <a:pt x="119" y="35"/>
                </a:cubicBezTo>
                <a:cubicBezTo>
                  <a:pt x="119" y="34"/>
                  <a:pt x="119" y="34"/>
                  <a:pt x="119" y="34"/>
                </a:cubicBezTo>
                <a:cubicBezTo>
                  <a:pt x="119" y="34"/>
                  <a:pt x="119" y="34"/>
                  <a:pt x="119" y="34"/>
                </a:cubicBezTo>
                <a:cubicBezTo>
                  <a:pt x="119" y="34"/>
                  <a:pt x="119" y="34"/>
                  <a:pt x="119" y="34"/>
                </a:cubicBezTo>
                <a:cubicBezTo>
                  <a:pt x="119" y="34"/>
                  <a:pt x="119" y="34"/>
                  <a:pt x="119" y="34"/>
                </a:cubicBezTo>
                <a:cubicBezTo>
                  <a:pt x="119" y="34"/>
                  <a:pt x="119" y="34"/>
                  <a:pt x="119" y="34"/>
                </a:cubicBezTo>
                <a:cubicBezTo>
                  <a:pt x="119" y="34"/>
                  <a:pt x="119" y="34"/>
                  <a:pt x="119" y="34"/>
                </a:cubicBezTo>
                <a:cubicBezTo>
                  <a:pt x="119" y="34"/>
                  <a:pt x="119" y="34"/>
                  <a:pt x="119" y="34"/>
                </a:cubicBezTo>
                <a:cubicBezTo>
                  <a:pt x="119" y="34"/>
                  <a:pt x="119" y="34"/>
                  <a:pt x="119" y="34"/>
                </a:cubicBezTo>
                <a:cubicBezTo>
                  <a:pt x="119" y="34"/>
                  <a:pt x="119" y="34"/>
                  <a:pt x="119" y="34"/>
                </a:cubicBezTo>
                <a:cubicBezTo>
                  <a:pt x="118" y="34"/>
                  <a:pt x="118" y="34"/>
                  <a:pt x="118" y="34"/>
                </a:cubicBezTo>
                <a:cubicBezTo>
                  <a:pt x="118" y="34"/>
                  <a:pt x="118" y="34"/>
                  <a:pt x="118" y="34"/>
                </a:cubicBezTo>
                <a:cubicBezTo>
                  <a:pt x="119" y="33"/>
                  <a:pt x="119" y="33"/>
                  <a:pt x="119" y="33"/>
                </a:cubicBezTo>
                <a:cubicBezTo>
                  <a:pt x="119" y="33"/>
                  <a:pt x="119" y="33"/>
                  <a:pt x="119" y="33"/>
                </a:cubicBezTo>
                <a:cubicBezTo>
                  <a:pt x="119" y="33"/>
                  <a:pt x="119" y="33"/>
                  <a:pt x="119" y="33"/>
                </a:cubicBezTo>
                <a:cubicBezTo>
                  <a:pt x="119" y="33"/>
                  <a:pt x="119" y="33"/>
                  <a:pt x="119" y="33"/>
                </a:cubicBezTo>
                <a:cubicBezTo>
                  <a:pt x="119" y="33"/>
                  <a:pt x="119" y="33"/>
                  <a:pt x="119" y="33"/>
                </a:cubicBezTo>
                <a:cubicBezTo>
                  <a:pt x="119" y="33"/>
                  <a:pt x="119" y="33"/>
                  <a:pt x="119" y="33"/>
                </a:cubicBezTo>
                <a:cubicBezTo>
                  <a:pt x="119" y="33"/>
                  <a:pt x="119" y="33"/>
                  <a:pt x="119" y="33"/>
                </a:cubicBezTo>
                <a:cubicBezTo>
                  <a:pt x="119" y="33"/>
                  <a:pt x="119" y="33"/>
                  <a:pt x="119" y="33"/>
                </a:cubicBezTo>
                <a:cubicBezTo>
                  <a:pt x="119" y="33"/>
                  <a:pt x="119" y="33"/>
                  <a:pt x="119" y="33"/>
                </a:cubicBezTo>
                <a:cubicBezTo>
                  <a:pt x="119" y="33"/>
                  <a:pt x="119" y="33"/>
                  <a:pt x="119" y="33"/>
                </a:cubicBezTo>
                <a:cubicBezTo>
                  <a:pt x="119" y="33"/>
                  <a:pt x="119" y="33"/>
                  <a:pt x="119" y="33"/>
                </a:cubicBezTo>
                <a:cubicBezTo>
                  <a:pt x="119" y="33"/>
                  <a:pt x="119" y="33"/>
                  <a:pt x="119" y="33"/>
                </a:cubicBezTo>
                <a:cubicBezTo>
                  <a:pt x="120" y="33"/>
                  <a:pt x="120" y="33"/>
                  <a:pt x="120" y="33"/>
                </a:cubicBezTo>
                <a:cubicBezTo>
                  <a:pt x="120" y="33"/>
                  <a:pt x="120" y="33"/>
                  <a:pt x="120" y="33"/>
                </a:cubicBezTo>
                <a:cubicBezTo>
                  <a:pt x="120" y="33"/>
                  <a:pt x="120" y="33"/>
                  <a:pt x="120" y="33"/>
                </a:cubicBezTo>
                <a:cubicBezTo>
                  <a:pt x="120" y="28"/>
                  <a:pt x="120" y="28"/>
                  <a:pt x="120" y="28"/>
                </a:cubicBezTo>
                <a:cubicBezTo>
                  <a:pt x="119" y="28"/>
                  <a:pt x="119" y="28"/>
                  <a:pt x="119" y="28"/>
                </a:cubicBezTo>
                <a:cubicBezTo>
                  <a:pt x="119" y="28"/>
                  <a:pt x="119" y="28"/>
                  <a:pt x="119" y="28"/>
                </a:cubicBezTo>
                <a:cubicBezTo>
                  <a:pt x="119" y="28"/>
                  <a:pt x="119" y="28"/>
                  <a:pt x="119" y="28"/>
                </a:cubicBezTo>
                <a:cubicBezTo>
                  <a:pt x="119" y="28"/>
                  <a:pt x="119" y="28"/>
                  <a:pt x="119" y="28"/>
                </a:cubicBezTo>
                <a:cubicBezTo>
                  <a:pt x="120" y="27"/>
                  <a:pt x="120" y="27"/>
                  <a:pt x="120" y="27"/>
                </a:cubicBezTo>
                <a:cubicBezTo>
                  <a:pt x="121" y="27"/>
                  <a:pt x="122" y="25"/>
                  <a:pt x="122" y="24"/>
                </a:cubicBezTo>
                <a:cubicBezTo>
                  <a:pt x="122" y="23"/>
                  <a:pt x="121" y="21"/>
                  <a:pt x="118" y="21"/>
                </a:cubicBezTo>
                <a:cubicBezTo>
                  <a:pt x="118" y="15"/>
                  <a:pt x="118" y="15"/>
                  <a:pt x="118" y="15"/>
                </a:cubicBezTo>
                <a:cubicBezTo>
                  <a:pt x="118" y="15"/>
                  <a:pt x="118" y="15"/>
                  <a:pt x="118" y="15"/>
                </a:cubicBezTo>
                <a:cubicBezTo>
                  <a:pt x="118" y="15"/>
                  <a:pt x="118" y="15"/>
                  <a:pt x="118" y="15"/>
                </a:cubicBezTo>
                <a:cubicBezTo>
                  <a:pt x="118" y="15"/>
                  <a:pt x="118" y="15"/>
                  <a:pt x="118" y="15"/>
                </a:cubicBezTo>
                <a:cubicBezTo>
                  <a:pt x="118" y="15"/>
                  <a:pt x="118" y="15"/>
                  <a:pt x="118" y="15"/>
                </a:cubicBezTo>
                <a:cubicBezTo>
                  <a:pt x="118" y="15"/>
                  <a:pt x="118" y="15"/>
                  <a:pt x="118" y="15"/>
                </a:cubicBezTo>
                <a:cubicBezTo>
                  <a:pt x="118" y="15"/>
                  <a:pt x="118" y="15"/>
                  <a:pt x="118" y="15"/>
                </a:cubicBezTo>
                <a:cubicBezTo>
                  <a:pt x="118" y="15"/>
                  <a:pt x="118" y="15"/>
                  <a:pt x="118" y="15"/>
                </a:cubicBezTo>
                <a:cubicBezTo>
                  <a:pt x="118" y="15"/>
                  <a:pt x="118" y="15"/>
                  <a:pt x="118" y="15"/>
                </a:cubicBezTo>
                <a:cubicBezTo>
                  <a:pt x="118" y="15"/>
                  <a:pt x="118" y="15"/>
                  <a:pt x="118" y="15"/>
                </a:cubicBezTo>
                <a:cubicBezTo>
                  <a:pt x="118" y="15"/>
                  <a:pt x="118" y="15"/>
                  <a:pt x="118" y="15"/>
                </a:cubicBezTo>
                <a:cubicBezTo>
                  <a:pt x="118" y="15"/>
                  <a:pt x="118" y="15"/>
                  <a:pt x="118" y="15"/>
                </a:cubicBezTo>
                <a:cubicBezTo>
                  <a:pt x="118" y="15"/>
                  <a:pt x="118" y="15"/>
                  <a:pt x="118" y="15"/>
                </a:cubicBezTo>
                <a:cubicBezTo>
                  <a:pt x="118" y="13"/>
                  <a:pt x="117" y="10"/>
                  <a:pt x="115" y="9"/>
                </a:cubicBezTo>
                <a:cubicBezTo>
                  <a:pt x="115" y="9"/>
                  <a:pt x="115" y="9"/>
                  <a:pt x="115" y="9"/>
                </a:cubicBezTo>
                <a:cubicBezTo>
                  <a:pt x="115" y="9"/>
                  <a:pt x="115" y="9"/>
                  <a:pt x="115" y="9"/>
                </a:cubicBezTo>
                <a:cubicBezTo>
                  <a:pt x="115" y="9"/>
                  <a:pt x="115" y="9"/>
                  <a:pt x="115" y="9"/>
                </a:cubicBezTo>
                <a:cubicBezTo>
                  <a:pt x="115" y="9"/>
                  <a:pt x="115" y="9"/>
                  <a:pt x="115" y="9"/>
                </a:cubicBezTo>
                <a:cubicBezTo>
                  <a:pt x="115" y="9"/>
                  <a:pt x="115" y="9"/>
                  <a:pt x="115" y="9"/>
                </a:cubicBezTo>
                <a:cubicBezTo>
                  <a:pt x="115" y="9"/>
                  <a:pt x="115" y="9"/>
                  <a:pt x="115" y="9"/>
                </a:cubicBezTo>
                <a:cubicBezTo>
                  <a:pt x="115" y="9"/>
                  <a:pt x="115" y="9"/>
                  <a:pt x="115" y="9"/>
                </a:cubicBezTo>
                <a:cubicBezTo>
                  <a:pt x="115" y="9"/>
                  <a:pt x="115" y="9"/>
                  <a:pt x="115" y="9"/>
                </a:cubicBezTo>
                <a:cubicBezTo>
                  <a:pt x="115" y="9"/>
                  <a:pt x="115" y="9"/>
                  <a:pt x="115" y="9"/>
                </a:cubicBezTo>
                <a:cubicBezTo>
                  <a:pt x="115" y="9"/>
                  <a:pt x="115" y="9"/>
                  <a:pt x="115" y="9"/>
                </a:cubicBezTo>
                <a:cubicBezTo>
                  <a:pt x="115" y="9"/>
                  <a:pt x="115" y="9"/>
                  <a:pt x="115" y="9"/>
                </a:cubicBezTo>
                <a:cubicBezTo>
                  <a:pt x="115" y="9"/>
                  <a:pt x="115" y="9"/>
                  <a:pt x="115" y="9"/>
                </a:cubicBezTo>
                <a:cubicBezTo>
                  <a:pt x="115" y="8"/>
                  <a:pt x="115" y="8"/>
                  <a:pt x="115" y="8"/>
                </a:cubicBezTo>
                <a:cubicBezTo>
                  <a:pt x="115" y="8"/>
                  <a:pt x="115" y="8"/>
                  <a:pt x="115" y="8"/>
                </a:cubicBezTo>
                <a:cubicBezTo>
                  <a:pt x="115" y="8"/>
                  <a:pt x="115" y="8"/>
                  <a:pt x="115" y="8"/>
                </a:cubicBezTo>
                <a:cubicBezTo>
                  <a:pt x="115" y="8"/>
                  <a:pt x="115" y="8"/>
                  <a:pt x="115" y="8"/>
                </a:cubicBezTo>
                <a:cubicBezTo>
                  <a:pt x="115" y="8"/>
                  <a:pt x="115" y="8"/>
                  <a:pt x="115" y="8"/>
                </a:cubicBezTo>
                <a:cubicBezTo>
                  <a:pt x="115" y="8"/>
                  <a:pt x="115" y="8"/>
                  <a:pt x="115" y="8"/>
                </a:cubicBezTo>
                <a:cubicBezTo>
                  <a:pt x="115" y="8"/>
                  <a:pt x="115" y="8"/>
                  <a:pt x="115" y="8"/>
                </a:cubicBezTo>
                <a:cubicBezTo>
                  <a:pt x="115" y="8"/>
                  <a:pt x="115" y="8"/>
                  <a:pt x="115" y="8"/>
                </a:cubicBezTo>
                <a:cubicBezTo>
                  <a:pt x="115" y="8"/>
                  <a:pt x="115" y="8"/>
                  <a:pt x="115" y="8"/>
                </a:cubicBezTo>
                <a:cubicBezTo>
                  <a:pt x="115" y="8"/>
                  <a:pt x="115" y="8"/>
                  <a:pt x="115" y="8"/>
                </a:cubicBezTo>
                <a:cubicBezTo>
                  <a:pt x="115" y="8"/>
                  <a:pt x="115" y="8"/>
                  <a:pt x="115" y="8"/>
                </a:cubicBezTo>
                <a:cubicBezTo>
                  <a:pt x="115" y="8"/>
                  <a:pt x="115" y="8"/>
                  <a:pt x="115" y="8"/>
                </a:cubicBezTo>
                <a:cubicBezTo>
                  <a:pt x="115" y="8"/>
                  <a:pt x="115" y="8"/>
                  <a:pt x="115" y="8"/>
                </a:cubicBezTo>
                <a:cubicBezTo>
                  <a:pt x="115" y="7"/>
                  <a:pt x="115" y="7"/>
                  <a:pt x="115" y="7"/>
                </a:cubicBezTo>
                <a:cubicBezTo>
                  <a:pt x="115" y="7"/>
                  <a:pt x="115" y="7"/>
                  <a:pt x="115" y="7"/>
                </a:cubicBezTo>
                <a:cubicBezTo>
                  <a:pt x="115" y="7"/>
                  <a:pt x="115" y="7"/>
                  <a:pt x="115" y="7"/>
                </a:cubicBezTo>
                <a:cubicBezTo>
                  <a:pt x="115" y="7"/>
                  <a:pt x="115" y="7"/>
                  <a:pt x="115" y="7"/>
                </a:cubicBezTo>
                <a:cubicBezTo>
                  <a:pt x="115" y="7"/>
                  <a:pt x="115" y="7"/>
                  <a:pt x="115" y="7"/>
                </a:cubicBezTo>
                <a:cubicBezTo>
                  <a:pt x="115" y="7"/>
                  <a:pt x="115" y="7"/>
                  <a:pt x="115" y="7"/>
                </a:cubicBezTo>
                <a:cubicBezTo>
                  <a:pt x="115" y="7"/>
                  <a:pt x="115" y="7"/>
                  <a:pt x="115" y="7"/>
                </a:cubicBezTo>
                <a:cubicBezTo>
                  <a:pt x="115" y="7"/>
                  <a:pt x="115" y="7"/>
                  <a:pt x="115" y="7"/>
                </a:cubicBezTo>
                <a:cubicBezTo>
                  <a:pt x="115" y="7"/>
                  <a:pt x="115" y="7"/>
                  <a:pt x="115" y="7"/>
                </a:cubicBezTo>
                <a:cubicBezTo>
                  <a:pt x="115" y="7"/>
                  <a:pt x="115" y="7"/>
                  <a:pt x="115" y="7"/>
                </a:cubicBezTo>
                <a:cubicBezTo>
                  <a:pt x="115" y="7"/>
                  <a:pt x="115" y="7"/>
                  <a:pt x="115" y="7"/>
                </a:cubicBezTo>
                <a:cubicBezTo>
                  <a:pt x="115" y="7"/>
                  <a:pt x="115" y="7"/>
                  <a:pt x="115" y="7"/>
                </a:cubicBezTo>
                <a:cubicBezTo>
                  <a:pt x="115" y="7"/>
                  <a:pt x="115" y="7"/>
                  <a:pt x="115" y="7"/>
                </a:cubicBezTo>
                <a:cubicBezTo>
                  <a:pt x="115" y="7"/>
                  <a:pt x="115" y="7"/>
                  <a:pt x="115" y="7"/>
                </a:cubicBezTo>
                <a:cubicBezTo>
                  <a:pt x="115" y="7"/>
                  <a:pt x="115" y="7"/>
                  <a:pt x="115" y="7"/>
                </a:cubicBezTo>
                <a:cubicBezTo>
                  <a:pt x="115" y="7"/>
                  <a:pt x="115" y="7"/>
                  <a:pt x="115" y="7"/>
                </a:cubicBezTo>
                <a:cubicBezTo>
                  <a:pt x="114" y="6"/>
                  <a:pt x="114" y="6"/>
                  <a:pt x="114" y="6"/>
                </a:cubicBezTo>
                <a:cubicBezTo>
                  <a:pt x="115" y="6"/>
                  <a:pt x="115" y="6"/>
                  <a:pt x="115" y="6"/>
                </a:cubicBezTo>
                <a:cubicBezTo>
                  <a:pt x="115" y="6"/>
                  <a:pt x="115" y="6"/>
                  <a:pt x="115" y="6"/>
                </a:cubicBezTo>
                <a:cubicBezTo>
                  <a:pt x="115" y="6"/>
                  <a:pt x="115" y="6"/>
                  <a:pt x="115" y="6"/>
                </a:cubicBezTo>
                <a:cubicBezTo>
                  <a:pt x="115" y="6"/>
                  <a:pt x="115" y="6"/>
                  <a:pt x="115" y="6"/>
                </a:cubicBezTo>
                <a:cubicBezTo>
                  <a:pt x="115" y="6"/>
                  <a:pt x="115" y="6"/>
                  <a:pt x="115" y="6"/>
                </a:cubicBezTo>
                <a:cubicBezTo>
                  <a:pt x="115" y="6"/>
                  <a:pt x="115" y="6"/>
                  <a:pt x="115" y="6"/>
                </a:cubicBezTo>
                <a:cubicBezTo>
                  <a:pt x="115" y="6"/>
                  <a:pt x="115" y="6"/>
                  <a:pt x="115" y="6"/>
                </a:cubicBezTo>
                <a:cubicBezTo>
                  <a:pt x="115" y="6"/>
                  <a:pt x="115" y="6"/>
                  <a:pt x="115" y="6"/>
                </a:cubicBezTo>
                <a:cubicBezTo>
                  <a:pt x="115" y="6"/>
                  <a:pt x="115" y="6"/>
                  <a:pt x="115" y="6"/>
                </a:cubicBezTo>
                <a:cubicBezTo>
                  <a:pt x="115" y="5"/>
                  <a:pt x="115" y="5"/>
                  <a:pt x="115" y="5"/>
                </a:cubicBezTo>
                <a:cubicBezTo>
                  <a:pt x="115" y="5"/>
                  <a:pt x="115" y="5"/>
                  <a:pt x="115" y="5"/>
                </a:cubicBezTo>
                <a:cubicBezTo>
                  <a:pt x="115" y="5"/>
                  <a:pt x="115" y="5"/>
                  <a:pt x="115" y="5"/>
                </a:cubicBezTo>
                <a:cubicBezTo>
                  <a:pt x="115" y="5"/>
                  <a:pt x="115" y="5"/>
                  <a:pt x="115" y="5"/>
                </a:cubicBezTo>
                <a:cubicBezTo>
                  <a:pt x="115" y="5"/>
                  <a:pt x="115" y="5"/>
                  <a:pt x="115" y="5"/>
                </a:cubicBezTo>
                <a:cubicBezTo>
                  <a:pt x="115" y="5"/>
                  <a:pt x="115" y="5"/>
                  <a:pt x="115" y="5"/>
                </a:cubicBezTo>
                <a:cubicBezTo>
                  <a:pt x="115" y="5"/>
                  <a:pt x="115" y="5"/>
                  <a:pt x="115" y="5"/>
                </a:cubicBezTo>
                <a:cubicBezTo>
                  <a:pt x="115" y="5"/>
                  <a:pt x="115" y="5"/>
                  <a:pt x="115" y="5"/>
                </a:cubicBezTo>
                <a:cubicBezTo>
                  <a:pt x="115" y="5"/>
                  <a:pt x="115" y="5"/>
                  <a:pt x="115" y="5"/>
                </a:cubicBezTo>
                <a:cubicBezTo>
                  <a:pt x="115" y="5"/>
                  <a:pt x="115" y="5"/>
                  <a:pt x="115" y="5"/>
                </a:cubicBezTo>
                <a:cubicBezTo>
                  <a:pt x="114" y="4"/>
                  <a:pt x="114" y="4"/>
                  <a:pt x="114" y="4"/>
                </a:cubicBezTo>
                <a:cubicBezTo>
                  <a:pt x="114" y="4"/>
                  <a:pt x="114" y="4"/>
                  <a:pt x="114" y="4"/>
                </a:cubicBezTo>
                <a:cubicBezTo>
                  <a:pt x="114" y="4"/>
                  <a:pt x="114" y="4"/>
                  <a:pt x="114" y="4"/>
                </a:cubicBezTo>
                <a:cubicBezTo>
                  <a:pt x="114" y="4"/>
                  <a:pt x="114" y="4"/>
                  <a:pt x="114" y="4"/>
                </a:cubicBezTo>
                <a:cubicBezTo>
                  <a:pt x="114" y="4"/>
                  <a:pt x="114" y="4"/>
                  <a:pt x="114" y="4"/>
                </a:cubicBezTo>
                <a:cubicBezTo>
                  <a:pt x="114" y="3"/>
                  <a:pt x="114" y="3"/>
                  <a:pt x="114" y="3"/>
                </a:cubicBezTo>
                <a:cubicBezTo>
                  <a:pt x="114" y="3"/>
                  <a:pt x="114" y="3"/>
                  <a:pt x="114" y="3"/>
                </a:cubicBezTo>
                <a:cubicBezTo>
                  <a:pt x="114" y="3"/>
                  <a:pt x="114" y="3"/>
                  <a:pt x="114" y="3"/>
                </a:cubicBezTo>
                <a:cubicBezTo>
                  <a:pt x="114" y="3"/>
                  <a:pt x="114" y="3"/>
                  <a:pt x="114" y="3"/>
                </a:cubicBezTo>
                <a:cubicBezTo>
                  <a:pt x="114" y="3"/>
                  <a:pt x="114" y="3"/>
                  <a:pt x="114" y="3"/>
                </a:cubicBezTo>
                <a:cubicBezTo>
                  <a:pt x="114" y="3"/>
                  <a:pt x="114" y="3"/>
                  <a:pt x="114" y="3"/>
                </a:cubicBezTo>
                <a:cubicBezTo>
                  <a:pt x="114" y="3"/>
                  <a:pt x="114" y="3"/>
                  <a:pt x="114" y="3"/>
                </a:cubicBezTo>
                <a:cubicBezTo>
                  <a:pt x="114" y="3"/>
                  <a:pt x="114" y="3"/>
                  <a:pt x="114" y="3"/>
                </a:cubicBezTo>
                <a:cubicBezTo>
                  <a:pt x="114" y="3"/>
                  <a:pt x="114" y="3"/>
                  <a:pt x="114" y="3"/>
                </a:cubicBezTo>
                <a:cubicBezTo>
                  <a:pt x="114" y="3"/>
                  <a:pt x="114" y="3"/>
                  <a:pt x="114" y="3"/>
                </a:cubicBezTo>
                <a:cubicBezTo>
                  <a:pt x="114" y="3"/>
                  <a:pt x="114" y="3"/>
                  <a:pt x="114" y="3"/>
                </a:cubicBezTo>
                <a:cubicBezTo>
                  <a:pt x="114" y="3"/>
                  <a:pt x="114" y="3"/>
                  <a:pt x="114" y="3"/>
                </a:cubicBezTo>
                <a:cubicBezTo>
                  <a:pt x="114" y="3"/>
                  <a:pt x="114" y="3"/>
                  <a:pt x="114" y="3"/>
                </a:cubicBezTo>
                <a:cubicBezTo>
                  <a:pt x="114" y="3"/>
                  <a:pt x="114" y="3"/>
                  <a:pt x="114" y="3"/>
                </a:cubicBezTo>
                <a:cubicBezTo>
                  <a:pt x="114" y="3"/>
                  <a:pt x="114" y="3"/>
                  <a:pt x="114" y="3"/>
                </a:cubicBezTo>
                <a:cubicBezTo>
                  <a:pt x="114" y="3"/>
                  <a:pt x="114" y="3"/>
                  <a:pt x="114" y="3"/>
                </a:cubicBezTo>
                <a:cubicBezTo>
                  <a:pt x="114" y="3"/>
                  <a:pt x="114" y="3"/>
                  <a:pt x="114" y="3"/>
                </a:cubicBezTo>
                <a:cubicBezTo>
                  <a:pt x="114" y="3"/>
                  <a:pt x="114" y="3"/>
                  <a:pt x="114" y="3"/>
                </a:cubicBezTo>
                <a:cubicBezTo>
                  <a:pt x="114" y="3"/>
                  <a:pt x="114" y="3"/>
                  <a:pt x="114" y="3"/>
                </a:cubicBezTo>
                <a:cubicBezTo>
                  <a:pt x="114" y="3"/>
                  <a:pt x="114" y="3"/>
                  <a:pt x="114" y="3"/>
                </a:cubicBezTo>
                <a:cubicBezTo>
                  <a:pt x="114" y="2"/>
                  <a:pt x="114" y="1"/>
                  <a:pt x="113" y="0"/>
                </a:cubicBezTo>
                <a:cubicBezTo>
                  <a:pt x="113" y="0"/>
                  <a:pt x="113" y="0"/>
                  <a:pt x="113" y="0"/>
                </a:cubicBezTo>
                <a:cubicBezTo>
                  <a:pt x="113" y="0"/>
                  <a:pt x="113" y="0"/>
                  <a:pt x="113" y="0"/>
                </a:cubicBezTo>
                <a:cubicBezTo>
                  <a:pt x="113" y="0"/>
                  <a:pt x="113" y="0"/>
                  <a:pt x="113" y="0"/>
                </a:cubicBezTo>
                <a:cubicBezTo>
                  <a:pt x="113" y="0"/>
                  <a:pt x="113" y="0"/>
                  <a:pt x="113" y="0"/>
                </a:cubicBezTo>
                <a:cubicBezTo>
                  <a:pt x="113" y="0"/>
                  <a:pt x="113" y="0"/>
                  <a:pt x="113" y="0"/>
                </a:cubicBezTo>
                <a:cubicBezTo>
                  <a:pt x="113" y="0"/>
                  <a:pt x="113" y="0"/>
                  <a:pt x="113" y="0"/>
                </a:cubicBezTo>
                <a:cubicBezTo>
                  <a:pt x="113" y="0"/>
                  <a:pt x="113" y="0"/>
                  <a:pt x="113" y="0"/>
                </a:cubicBezTo>
                <a:cubicBezTo>
                  <a:pt x="113" y="0"/>
                  <a:pt x="113" y="0"/>
                  <a:pt x="113" y="0"/>
                </a:cubicBezTo>
                <a:cubicBezTo>
                  <a:pt x="113" y="0"/>
                  <a:pt x="113" y="0"/>
                  <a:pt x="113" y="0"/>
                </a:cubicBezTo>
                <a:cubicBezTo>
                  <a:pt x="113" y="0"/>
                  <a:pt x="113" y="0"/>
                  <a:pt x="113" y="0"/>
                </a:cubicBezTo>
                <a:cubicBezTo>
                  <a:pt x="113" y="0"/>
                  <a:pt x="113" y="0"/>
                  <a:pt x="113" y="0"/>
                </a:cubicBezTo>
                <a:cubicBezTo>
                  <a:pt x="113" y="0"/>
                  <a:pt x="113" y="0"/>
                  <a:pt x="113" y="0"/>
                </a:cubicBezTo>
                <a:cubicBezTo>
                  <a:pt x="112" y="0"/>
                  <a:pt x="112" y="0"/>
                  <a:pt x="112" y="0"/>
                </a:cubicBezTo>
                <a:cubicBezTo>
                  <a:pt x="112" y="0"/>
                  <a:pt x="112" y="0"/>
                  <a:pt x="112" y="0"/>
                </a:cubicBezTo>
                <a:cubicBezTo>
                  <a:pt x="112" y="0"/>
                  <a:pt x="112" y="0"/>
                  <a:pt x="112" y="0"/>
                </a:cubicBezTo>
                <a:cubicBezTo>
                  <a:pt x="112" y="0"/>
                  <a:pt x="112" y="0"/>
                  <a:pt x="112" y="0"/>
                </a:cubicBezTo>
                <a:cubicBezTo>
                  <a:pt x="112" y="0"/>
                  <a:pt x="112" y="0"/>
                  <a:pt x="112" y="0"/>
                </a:cubicBezTo>
                <a:cubicBezTo>
                  <a:pt x="112" y="0"/>
                  <a:pt x="112" y="0"/>
                  <a:pt x="112" y="0"/>
                </a:cubicBezTo>
                <a:cubicBezTo>
                  <a:pt x="112" y="0"/>
                  <a:pt x="112" y="0"/>
                  <a:pt x="112" y="0"/>
                </a:cubicBezTo>
                <a:cubicBezTo>
                  <a:pt x="112" y="0"/>
                  <a:pt x="112" y="0"/>
                  <a:pt x="112" y="0"/>
                </a:cubicBezTo>
                <a:cubicBezTo>
                  <a:pt x="112" y="0"/>
                  <a:pt x="112" y="0"/>
                  <a:pt x="112" y="0"/>
                </a:cubicBezTo>
                <a:cubicBezTo>
                  <a:pt x="112" y="0"/>
                  <a:pt x="112" y="0"/>
                  <a:pt x="112" y="0"/>
                </a:cubicBezTo>
                <a:cubicBezTo>
                  <a:pt x="112" y="0"/>
                  <a:pt x="112" y="0"/>
                  <a:pt x="112" y="0"/>
                </a:cubicBezTo>
                <a:cubicBezTo>
                  <a:pt x="112" y="0"/>
                  <a:pt x="112" y="0"/>
                  <a:pt x="112" y="0"/>
                </a:cubicBezTo>
                <a:cubicBezTo>
                  <a:pt x="112" y="0"/>
                  <a:pt x="112" y="0"/>
                  <a:pt x="112" y="0"/>
                </a:cubicBezTo>
                <a:cubicBezTo>
                  <a:pt x="112" y="0"/>
                  <a:pt x="112" y="0"/>
                  <a:pt x="112" y="0"/>
                </a:cubicBezTo>
                <a:cubicBezTo>
                  <a:pt x="112" y="0"/>
                  <a:pt x="112" y="0"/>
                  <a:pt x="112" y="0"/>
                </a:cubicBezTo>
                <a:cubicBezTo>
                  <a:pt x="112" y="0"/>
                  <a:pt x="112" y="0"/>
                  <a:pt x="112" y="0"/>
                </a:cubicBezTo>
                <a:cubicBezTo>
                  <a:pt x="112" y="0"/>
                  <a:pt x="112" y="0"/>
                  <a:pt x="112" y="0"/>
                </a:cubicBezTo>
                <a:cubicBezTo>
                  <a:pt x="112" y="0"/>
                  <a:pt x="112" y="0"/>
                  <a:pt x="112" y="0"/>
                </a:cubicBezTo>
                <a:cubicBezTo>
                  <a:pt x="112" y="0"/>
                  <a:pt x="112" y="0"/>
                  <a:pt x="112" y="0"/>
                </a:cubicBezTo>
                <a:cubicBezTo>
                  <a:pt x="111" y="0"/>
                  <a:pt x="111" y="0"/>
                  <a:pt x="111" y="0"/>
                </a:cubicBezTo>
                <a:cubicBezTo>
                  <a:pt x="111" y="0"/>
                  <a:pt x="110" y="1"/>
                  <a:pt x="110" y="3"/>
                </a:cubicBezTo>
                <a:cubicBezTo>
                  <a:pt x="110" y="3"/>
                  <a:pt x="110" y="3"/>
                  <a:pt x="110" y="3"/>
                </a:cubicBezTo>
                <a:cubicBezTo>
                  <a:pt x="110" y="3"/>
                  <a:pt x="110" y="3"/>
                  <a:pt x="110" y="3"/>
                </a:cubicBezTo>
                <a:cubicBezTo>
                  <a:pt x="110" y="3"/>
                  <a:pt x="110" y="3"/>
                  <a:pt x="110" y="3"/>
                </a:cubicBezTo>
                <a:cubicBezTo>
                  <a:pt x="110" y="3"/>
                  <a:pt x="110" y="3"/>
                  <a:pt x="110" y="3"/>
                </a:cubicBezTo>
                <a:cubicBezTo>
                  <a:pt x="110" y="3"/>
                  <a:pt x="110" y="3"/>
                  <a:pt x="110" y="3"/>
                </a:cubicBezTo>
                <a:cubicBezTo>
                  <a:pt x="110" y="3"/>
                  <a:pt x="110" y="3"/>
                  <a:pt x="110" y="3"/>
                </a:cubicBezTo>
                <a:cubicBezTo>
                  <a:pt x="110" y="3"/>
                  <a:pt x="110" y="3"/>
                  <a:pt x="110" y="3"/>
                </a:cubicBezTo>
                <a:cubicBezTo>
                  <a:pt x="110" y="3"/>
                  <a:pt x="110" y="3"/>
                  <a:pt x="110" y="3"/>
                </a:cubicBezTo>
                <a:cubicBezTo>
                  <a:pt x="110" y="3"/>
                  <a:pt x="110" y="3"/>
                  <a:pt x="110" y="3"/>
                </a:cubicBezTo>
                <a:cubicBezTo>
                  <a:pt x="110" y="3"/>
                  <a:pt x="110" y="3"/>
                  <a:pt x="110" y="3"/>
                </a:cubicBezTo>
                <a:cubicBezTo>
                  <a:pt x="110" y="3"/>
                  <a:pt x="110" y="3"/>
                  <a:pt x="110" y="3"/>
                </a:cubicBezTo>
                <a:cubicBezTo>
                  <a:pt x="110" y="3"/>
                  <a:pt x="110" y="3"/>
                  <a:pt x="110" y="3"/>
                </a:cubicBezTo>
                <a:cubicBezTo>
                  <a:pt x="110" y="3"/>
                  <a:pt x="110" y="3"/>
                  <a:pt x="110" y="3"/>
                </a:cubicBezTo>
                <a:cubicBezTo>
                  <a:pt x="110" y="4"/>
                  <a:pt x="110" y="4"/>
                  <a:pt x="110" y="4"/>
                </a:cubicBezTo>
                <a:cubicBezTo>
                  <a:pt x="110" y="4"/>
                  <a:pt x="110" y="4"/>
                  <a:pt x="110" y="4"/>
                </a:cubicBezTo>
                <a:cubicBezTo>
                  <a:pt x="110" y="4"/>
                  <a:pt x="110" y="4"/>
                  <a:pt x="110" y="4"/>
                </a:cubicBezTo>
                <a:cubicBezTo>
                  <a:pt x="110" y="4"/>
                  <a:pt x="110" y="4"/>
                  <a:pt x="110" y="4"/>
                </a:cubicBezTo>
                <a:cubicBezTo>
                  <a:pt x="110" y="4"/>
                  <a:pt x="110" y="4"/>
                  <a:pt x="110" y="4"/>
                </a:cubicBezTo>
                <a:cubicBezTo>
                  <a:pt x="110" y="4"/>
                  <a:pt x="110" y="4"/>
                  <a:pt x="110" y="4"/>
                </a:cubicBezTo>
                <a:cubicBezTo>
                  <a:pt x="110" y="4"/>
                  <a:pt x="110" y="4"/>
                  <a:pt x="110" y="4"/>
                </a:cubicBezTo>
                <a:cubicBezTo>
                  <a:pt x="110" y="4"/>
                  <a:pt x="110" y="4"/>
                  <a:pt x="110" y="5"/>
                </a:cubicBezTo>
                <a:cubicBezTo>
                  <a:pt x="110" y="5"/>
                  <a:pt x="110" y="5"/>
                  <a:pt x="110" y="5"/>
                </a:cubicBezTo>
                <a:cubicBezTo>
                  <a:pt x="110" y="5"/>
                  <a:pt x="110" y="5"/>
                  <a:pt x="110" y="5"/>
                </a:cubicBezTo>
                <a:cubicBezTo>
                  <a:pt x="110" y="5"/>
                  <a:pt x="110" y="5"/>
                  <a:pt x="110" y="5"/>
                </a:cubicBezTo>
                <a:cubicBezTo>
                  <a:pt x="110" y="5"/>
                  <a:pt x="110" y="5"/>
                  <a:pt x="110" y="5"/>
                </a:cubicBezTo>
                <a:cubicBezTo>
                  <a:pt x="110" y="5"/>
                  <a:pt x="110" y="5"/>
                  <a:pt x="110" y="5"/>
                </a:cubicBezTo>
                <a:cubicBezTo>
                  <a:pt x="110" y="5"/>
                  <a:pt x="110" y="5"/>
                  <a:pt x="110" y="5"/>
                </a:cubicBezTo>
                <a:cubicBezTo>
                  <a:pt x="110" y="5"/>
                  <a:pt x="110" y="5"/>
                  <a:pt x="110" y="5"/>
                </a:cubicBezTo>
                <a:cubicBezTo>
                  <a:pt x="110" y="5"/>
                  <a:pt x="110" y="5"/>
                  <a:pt x="110" y="5"/>
                </a:cubicBezTo>
                <a:cubicBezTo>
                  <a:pt x="110" y="5"/>
                  <a:pt x="110" y="5"/>
                  <a:pt x="110" y="5"/>
                </a:cubicBezTo>
                <a:cubicBezTo>
                  <a:pt x="110" y="5"/>
                  <a:pt x="110" y="5"/>
                  <a:pt x="110" y="5"/>
                </a:cubicBezTo>
                <a:cubicBezTo>
                  <a:pt x="110" y="5"/>
                  <a:pt x="110" y="5"/>
                  <a:pt x="110" y="5"/>
                </a:cubicBezTo>
                <a:cubicBezTo>
                  <a:pt x="110" y="5"/>
                  <a:pt x="110" y="5"/>
                  <a:pt x="110" y="5"/>
                </a:cubicBezTo>
                <a:cubicBezTo>
                  <a:pt x="110" y="5"/>
                  <a:pt x="110" y="5"/>
                  <a:pt x="110" y="5"/>
                </a:cubicBezTo>
                <a:cubicBezTo>
                  <a:pt x="110" y="5"/>
                  <a:pt x="110" y="5"/>
                  <a:pt x="110" y="5"/>
                </a:cubicBezTo>
                <a:cubicBezTo>
                  <a:pt x="110" y="5"/>
                  <a:pt x="110" y="5"/>
                  <a:pt x="110" y="5"/>
                </a:cubicBezTo>
                <a:cubicBezTo>
                  <a:pt x="110" y="5"/>
                  <a:pt x="110" y="5"/>
                  <a:pt x="110" y="5"/>
                </a:cubicBezTo>
                <a:cubicBezTo>
                  <a:pt x="110" y="5"/>
                  <a:pt x="110" y="5"/>
                  <a:pt x="110" y="5"/>
                </a:cubicBezTo>
                <a:cubicBezTo>
                  <a:pt x="110" y="5"/>
                  <a:pt x="110" y="5"/>
                  <a:pt x="110" y="5"/>
                </a:cubicBezTo>
                <a:cubicBezTo>
                  <a:pt x="110" y="6"/>
                  <a:pt x="110" y="6"/>
                  <a:pt x="110" y="6"/>
                </a:cubicBezTo>
                <a:cubicBezTo>
                  <a:pt x="110" y="6"/>
                  <a:pt x="110" y="6"/>
                  <a:pt x="110" y="6"/>
                </a:cubicBezTo>
                <a:cubicBezTo>
                  <a:pt x="110" y="6"/>
                  <a:pt x="110" y="6"/>
                  <a:pt x="110" y="6"/>
                </a:cubicBezTo>
                <a:cubicBezTo>
                  <a:pt x="110" y="7"/>
                  <a:pt x="110" y="7"/>
                  <a:pt x="110" y="7"/>
                </a:cubicBezTo>
                <a:cubicBezTo>
                  <a:pt x="110" y="7"/>
                  <a:pt x="110" y="7"/>
                  <a:pt x="110" y="7"/>
                </a:cubicBezTo>
                <a:cubicBezTo>
                  <a:pt x="110" y="7"/>
                  <a:pt x="110" y="7"/>
                  <a:pt x="110" y="7"/>
                </a:cubicBezTo>
                <a:cubicBezTo>
                  <a:pt x="110" y="7"/>
                  <a:pt x="110" y="7"/>
                  <a:pt x="110" y="7"/>
                </a:cubicBezTo>
                <a:cubicBezTo>
                  <a:pt x="110" y="7"/>
                  <a:pt x="110" y="7"/>
                  <a:pt x="110" y="7"/>
                </a:cubicBezTo>
                <a:cubicBezTo>
                  <a:pt x="109" y="7"/>
                  <a:pt x="109" y="7"/>
                  <a:pt x="109" y="7"/>
                </a:cubicBezTo>
                <a:cubicBezTo>
                  <a:pt x="109" y="7"/>
                  <a:pt x="109" y="7"/>
                  <a:pt x="109" y="7"/>
                </a:cubicBezTo>
                <a:cubicBezTo>
                  <a:pt x="109" y="7"/>
                  <a:pt x="109" y="7"/>
                  <a:pt x="109" y="7"/>
                </a:cubicBezTo>
                <a:cubicBezTo>
                  <a:pt x="109" y="7"/>
                  <a:pt x="109" y="7"/>
                  <a:pt x="109" y="7"/>
                </a:cubicBezTo>
                <a:cubicBezTo>
                  <a:pt x="109" y="7"/>
                  <a:pt x="109" y="7"/>
                  <a:pt x="109" y="7"/>
                </a:cubicBezTo>
                <a:cubicBezTo>
                  <a:pt x="109" y="7"/>
                  <a:pt x="109" y="7"/>
                  <a:pt x="109" y="7"/>
                </a:cubicBezTo>
                <a:cubicBezTo>
                  <a:pt x="109" y="7"/>
                  <a:pt x="109" y="7"/>
                  <a:pt x="109" y="7"/>
                </a:cubicBezTo>
                <a:cubicBezTo>
                  <a:pt x="109" y="7"/>
                  <a:pt x="109" y="7"/>
                  <a:pt x="109" y="7"/>
                </a:cubicBezTo>
                <a:cubicBezTo>
                  <a:pt x="109" y="8"/>
                  <a:pt x="109" y="8"/>
                  <a:pt x="109" y="8"/>
                </a:cubicBezTo>
                <a:cubicBezTo>
                  <a:pt x="109" y="8"/>
                  <a:pt x="109" y="8"/>
                  <a:pt x="109" y="8"/>
                </a:cubicBezTo>
                <a:cubicBezTo>
                  <a:pt x="109" y="8"/>
                  <a:pt x="109" y="8"/>
                  <a:pt x="109" y="8"/>
                </a:cubicBezTo>
                <a:cubicBezTo>
                  <a:pt x="109" y="8"/>
                  <a:pt x="109" y="8"/>
                  <a:pt x="109" y="8"/>
                </a:cubicBezTo>
                <a:cubicBezTo>
                  <a:pt x="109" y="8"/>
                  <a:pt x="109" y="8"/>
                  <a:pt x="109" y="8"/>
                </a:cubicBezTo>
                <a:cubicBezTo>
                  <a:pt x="109" y="8"/>
                  <a:pt x="109" y="8"/>
                  <a:pt x="109" y="8"/>
                </a:cubicBezTo>
                <a:cubicBezTo>
                  <a:pt x="109" y="8"/>
                  <a:pt x="109" y="8"/>
                  <a:pt x="109" y="8"/>
                </a:cubicBezTo>
                <a:cubicBezTo>
                  <a:pt x="109" y="8"/>
                  <a:pt x="109" y="8"/>
                  <a:pt x="109" y="8"/>
                </a:cubicBezTo>
                <a:cubicBezTo>
                  <a:pt x="109" y="8"/>
                  <a:pt x="109" y="8"/>
                  <a:pt x="109" y="8"/>
                </a:cubicBezTo>
                <a:cubicBezTo>
                  <a:pt x="109" y="8"/>
                  <a:pt x="109" y="8"/>
                  <a:pt x="109" y="8"/>
                </a:cubicBezTo>
                <a:cubicBezTo>
                  <a:pt x="109" y="8"/>
                  <a:pt x="109" y="8"/>
                  <a:pt x="109" y="8"/>
                </a:cubicBezTo>
                <a:cubicBezTo>
                  <a:pt x="109" y="8"/>
                  <a:pt x="109" y="8"/>
                  <a:pt x="109" y="8"/>
                </a:cubicBezTo>
                <a:cubicBezTo>
                  <a:pt x="109" y="8"/>
                  <a:pt x="109" y="8"/>
                  <a:pt x="109" y="8"/>
                </a:cubicBezTo>
                <a:cubicBezTo>
                  <a:pt x="109" y="8"/>
                  <a:pt x="109" y="8"/>
                  <a:pt x="109" y="8"/>
                </a:cubicBezTo>
                <a:cubicBezTo>
                  <a:pt x="109" y="9"/>
                  <a:pt x="109" y="9"/>
                  <a:pt x="109" y="9"/>
                </a:cubicBezTo>
                <a:cubicBezTo>
                  <a:pt x="109" y="9"/>
                  <a:pt x="109" y="9"/>
                  <a:pt x="109" y="9"/>
                </a:cubicBezTo>
                <a:cubicBezTo>
                  <a:pt x="109" y="9"/>
                  <a:pt x="109" y="9"/>
                  <a:pt x="109" y="9"/>
                </a:cubicBezTo>
                <a:cubicBezTo>
                  <a:pt x="109" y="9"/>
                  <a:pt x="109" y="9"/>
                  <a:pt x="109" y="9"/>
                </a:cubicBezTo>
                <a:cubicBezTo>
                  <a:pt x="109" y="9"/>
                  <a:pt x="109" y="9"/>
                  <a:pt x="109" y="9"/>
                </a:cubicBezTo>
                <a:cubicBezTo>
                  <a:pt x="109" y="9"/>
                  <a:pt x="109" y="9"/>
                  <a:pt x="109" y="9"/>
                </a:cubicBezTo>
                <a:cubicBezTo>
                  <a:pt x="109" y="9"/>
                  <a:pt x="109" y="9"/>
                  <a:pt x="109" y="9"/>
                </a:cubicBezTo>
                <a:cubicBezTo>
                  <a:pt x="109" y="9"/>
                  <a:pt x="109" y="9"/>
                  <a:pt x="109" y="9"/>
                </a:cubicBezTo>
                <a:cubicBezTo>
                  <a:pt x="109" y="9"/>
                  <a:pt x="109" y="9"/>
                  <a:pt x="109" y="9"/>
                </a:cubicBezTo>
                <a:cubicBezTo>
                  <a:pt x="109" y="9"/>
                  <a:pt x="109" y="9"/>
                  <a:pt x="109" y="9"/>
                </a:cubicBezTo>
                <a:cubicBezTo>
                  <a:pt x="109" y="9"/>
                  <a:pt x="109" y="9"/>
                  <a:pt x="109" y="9"/>
                </a:cubicBezTo>
                <a:cubicBezTo>
                  <a:pt x="109" y="9"/>
                  <a:pt x="109" y="9"/>
                  <a:pt x="109" y="9"/>
                </a:cubicBezTo>
                <a:cubicBezTo>
                  <a:pt x="109" y="9"/>
                  <a:pt x="109" y="9"/>
                  <a:pt x="109" y="9"/>
                </a:cubicBezTo>
                <a:cubicBezTo>
                  <a:pt x="109" y="9"/>
                  <a:pt x="109" y="9"/>
                  <a:pt x="109" y="9"/>
                </a:cubicBezTo>
                <a:cubicBezTo>
                  <a:pt x="109" y="9"/>
                  <a:pt x="109" y="9"/>
                  <a:pt x="109" y="9"/>
                </a:cubicBezTo>
                <a:cubicBezTo>
                  <a:pt x="109" y="9"/>
                  <a:pt x="109" y="9"/>
                  <a:pt x="109" y="9"/>
                </a:cubicBezTo>
                <a:cubicBezTo>
                  <a:pt x="109" y="9"/>
                  <a:pt x="109" y="9"/>
                  <a:pt x="109" y="9"/>
                </a:cubicBezTo>
                <a:cubicBezTo>
                  <a:pt x="109" y="9"/>
                  <a:pt x="109" y="9"/>
                  <a:pt x="109" y="9"/>
                </a:cubicBezTo>
                <a:cubicBezTo>
                  <a:pt x="109" y="9"/>
                  <a:pt x="109" y="9"/>
                  <a:pt x="109" y="9"/>
                </a:cubicBezTo>
                <a:cubicBezTo>
                  <a:pt x="109" y="9"/>
                  <a:pt x="109" y="9"/>
                  <a:pt x="109" y="9"/>
                </a:cubicBezTo>
                <a:cubicBezTo>
                  <a:pt x="109" y="9"/>
                  <a:pt x="109" y="9"/>
                  <a:pt x="109" y="9"/>
                </a:cubicBezTo>
                <a:cubicBezTo>
                  <a:pt x="109" y="9"/>
                  <a:pt x="109" y="9"/>
                  <a:pt x="109" y="9"/>
                </a:cubicBezTo>
                <a:cubicBezTo>
                  <a:pt x="109" y="9"/>
                  <a:pt x="109" y="9"/>
                  <a:pt x="109" y="9"/>
                </a:cubicBezTo>
                <a:cubicBezTo>
                  <a:pt x="109" y="9"/>
                  <a:pt x="109" y="9"/>
                  <a:pt x="109" y="9"/>
                </a:cubicBezTo>
                <a:cubicBezTo>
                  <a:pt x="109" y="9"/>
                  <a:pt x="109" y="9"/>
                  <a:pt x="109" y="9"/>
                </a:cubicBezTo>
                <a:cubicBezTo>
                  <a:pt x="109" y="9"/>
                  <a:pt x="109" y="9"/>
                  <a:pt x="109" y="9"/>
                </a:cubicBezTo>
                <a:cubicBezTo>
                  <a:pt x="109" y="9"/>
                  <a:pt x="109" y="9"/>
                  <a:pt x="109" y="9"/>
                </a:cubicBezTo>
                <a:cubicBezTo>
                  <a:pt x="109" y="9"/>
                  <a:pt x="109" y="9"/>
                  <a:pt x="109" y="9"/>
                </a:cubicBezTo>
                <a:cubicBezTo>
                  <a:pt x="109" y="9"/>
                  <a:pt x="109" y="9"/>
                  <a:pt x="109" y="9"/>
                </a:cubicBezTo>
                <a:cubicBezTo>
                  <a:pt x="107" y="10"/>
                  <a:pt x="106" y="12"/>
                  <a:pt x="106" y="15"/>
                </a:cubicBezTo>
                <a:cubicBezTo>
                  <a:pt x="106" y="16"/>
                  <a:pt x="106" y="16"/>
                  <a:pt x="106" y="16"/>
                </a:cubicBezTo>
                <a:cubicBezTo>
                  <a:pt x="106" y="17"/>
                  <a:pt x="106" y="17"/>
                  <a:pt x="106" y="17"/>
                </a:cubicBezTo>
                <a:cubicBezTo>
                  <a:pt x="106" y="17"/>
                  <a:pt x="106" y="17"/>
                  <a:pt x="106" y="17"/>
                </a:cubicBezTo>
                <a:cubicBezTo>
                  <a:pt x="106" y="17"/>
                  <a:pt x="106" y="17"/>
                  <a:pt x="106" y="17"/>
                </a:cubicBezTo>
                <a:cubicBezTo>
                  <a:pt x="106" y="17"/>
                  <a:pt x="106" y="17"/>
                  <a:pt x="106" y="17"/>
                </a:cubicBezTo>
                <a:cubicBezTo>
                  <a:pt x="106" y="17"/>
                  <a:pt x="106" y="17"/>
                  <a:pt x="106" y="17"/>
                </a:cubicBezTo>
                <a:cubicBezTo>
                  <a:pt x="106" y="17"/>
                  <a:pt x="106" y="17"/>
                  <a:pt x="106" y="17"/>
                </a:cubicBezTo>
                <a:cubicBezTo>
                  <a:pt x="106" y="17"/>
                  <a:pt x="106" y="17"/>
                  <a:pt x="106" y="17"/>
                </a:cubicBezTo>
                <a:cubicBezTo>
                  <a:pt x="106" y="20"/>
                  <a:pt x="106" y="20"/>
                  <a:pt x="106" y="20"/>
                </a:cubicBezTo>
                <a:cubicBezTo>
                  <a:pt x="106" y="21"/>
                  <a:pt x="106" y="21"/>
                  <a:pt x="106" y="21"/>
                </a:cubicBezTo>
                <a:cubicBezTo>
                  <a:pt x="105" y="21"/>
                  <a:pt x="105" y="21"/>
                  <a:pt x="105" y="21"/>
                </a:cubicBezTo>
                <a:cubicBezTo>
                  <a:pt x="105" y="21"/>
                  <a:pt x="105" y="21"/>
                  <a:pt x="105" y="21"/>
                </a:cubicBezTo>
                <a:cubicBezTo>
                  <a:pt x="105" y="21"/>
                  <a:pt x="105" y="21"/>
                  <a:pt x="105" y="21"/>
                </a:cubicBezTo>
                <a:cubicBezTo>
                  <a:pt x="103" y="22"/>
                  <a:pt x="102" y="23"/>
                  <a:pt x="102" y="24"/>
                </a:cubicBezTo>
                <a:cubicBezTo>
                  <a:pt x="102" y="26"/>
                  <a:pt x="103" y="27"/>
                  <a:pt x="105" y="27"/>
                </a:cubicBezTo>
                <a:cubicBezTo>
                  <a:pt x="105" y="28"/>
                  <a:pt x="105" y="28"/>
                  <a:pt x="105" y="28"/>
                </a:cubicBezTo>
                <a:cubicBezTo>
                  <a:pt x="105" y="28"/>
                  <a:pt x="105" y="28"/>
                  <a:pt x="105" y="28"/>
                </a:cubicBezTo>
                <a:cubicBezTo>
                  <a:pt x="105" y="28"/>
                  <a:pt x="105" y="28"/>
                  <a:pt x="105" y="28"/>
                </a:cubicBezTo>
                <a:cubicBezTo>
                  <a:pt x="105" y="28"/>
                  <a:pt x="105" y="28"/>
                  <a:pt x="105" y="28"/>
                </a:cubicBezTo>
                <a:cubicBezTo>
                  <a:pt x="105" y="28"/>
                  <a:pt x="105" y="28"/>
                  <a:pt x="105" y="28"/>
                </a:cubicBezTo>
                <a:cubicBezTo>
                  <a:pt x="104" y="28"/>
                  <a:pt x="104" y="28"/>
                  <a:pt x="104" y="28"/>
                </a:cubicBezTo>
                <a:cubicBezTo>
                  <a:pt x="104" y="30"/>
                  <a:pt x="104" y="30"/>
                  <a:pt x="104" y="30"/>
                </a:cubicBezTo>
                <a:cubicBezTo>
                  <a:pt x="104" y="30"/>
                  <a:pt x="104" y="30"/>
                  <a:pt x="104" y="30"/>
                </a:cubicBezTo>
                <a:cubicBezTo>
                  <a:pt x="104" y="30"/>
                  <a:pt x="104" y="30"/>
                  <a:pt x="104" y="30"/>
                </a:cubicBezTo>
                <a:cubicBezTo>
                  <a:pt x="104" y="30"/>
                  <a:pt x="104" y="30"/>
                  <a:pt x="104" y="30"/>
                </a:cubicBezTo>
                <a:cubicBezTo>
                  <a:pt x="104" y="31"/>
                  <a:pt x="104" y="31"/>
                  <a:pt x="104" y="31"/>
                </a:cubicBezTo>
                <a:cubicBezTo>
                  <a:pt x="104" y="31"/>
                  <a:pt x="104" y="31"/>
                  <a:pt x="104" y="31"/>
                </a:cubicBezTo>
                <a:cubicBezTo>
                  <a:pt x="104" y="31"/>
                  <a:pt x="104" y="31"/>
                  <a:pt x="104" y="31"/>
                </a:cubicBezTo>
                <a:cubicBezTo>
                  <a:pt x="104" y="31"/>
                  <a:pt x="104" y="31"/>
                  <a:pt x="104" y="31"/>
                </a:cubicBezTo>
                <a:cubicBezTo>
                  <a:pt x="104" y="31"/>
                  <a:pt x="104" y="31"/>
                  <a:pt x="104" y="31"/>
                </a:cubicBezTo>
                <a:cubicBezTo>
                  <a:pt x="104" y="31"/>
                  <a:pt x="104" y="31"/>
                  <a:pt x="104" y="31"/>
                </a:cubicBezTo>
                <a:cubicBezTo>
                  <a:pt x="104" y="31"/>
                  <a:pt x="104" y="31"/>
                  <a:pt x="104" y="31"/>
                </a:cubicBezTo>
                <a:cubicBezTo>
                  <a:pt x="104" y="31"/>
                  <a:pt x="104" y="31"/>
                  <a:pt x="104" y="31"/>
                </a:cubicBezTo>
                <a:cubicBezTo>
                  <a:pt x="104" y="32"/>
                  <a:pt x="104" y="32"/>
                  <a:pt x="104" y="32"/>
                </a:cubicBezTo>
                <a:cubicBezTo>
                  <a:pt x="104" y="32"/>
                  <a:pt x="104" y="32"/>
                  <a:pt x="104" y="32"/>
                </a:cubicBezTo>
                <a:cubicBezTo>
                  <a:pt x="104" y="32"/>
                  <a:pt x="104" y="32"/>
                  <a:pt x="104" y="32"/>
                </a:cubicBezTo>
                <a:cubicBezTo>
                  <a:pt x="104" y="32"/>
                  <a:pt x="104" y="32"/>
                  <a:pt x="104" y="32"/>
                </a:cubicBezTo>
                <a:cubicBezTo>
                  <a:pt x="104" y="32"/>
                  <a:pt x="104" y="32"/>
                  <a:pt x="104" y="32"/>
                </a:cubicBezTo>
                <a:cubicBezTo>
                  <a:pt x="104" y="32"/>
                  <a:pt x="104" y="32"/>
                  <a:pt x="104" y="32"/>
                </a:cubicBezTo>
                <a:cubicBezTo>
                  <a:pt x="104" y="32"/>
                  <a:pt x="104" y="32"/>
                  <a:pt x="104" y="32"/>
                </a:cubicBezTo>
                <a:cubicBezTo>
                  <a:pt x="104" y="32"/>
                  <a:pt x="104" y="32"/>
                  <a:pt x="104" y="32"/>
                </a:cubicBezTo>
                <a:cubicBezTo>
                  <a:pt x="104" y="32"/>
                  <a:pt x="104" y="32"/>
                  <a:pt x="104" y="32"/>
                </a:cubicBezTo>
                <a:cubicBezTo>
                  <a:pt x="104" y="33"/>
                  <a:pt x="104" y="33"/>
                  <a:pt x="104" y="33"/>
                </a:cubicBezTo>
                <a:cubicBezTo>
                  <a:pt x="105" y="33"/>
                  <a:pt x="105" y="33"/>
                  <a:pt x="105" y="33"/>
                </a:cubicBezTo>
                <a:cubicBezTo>
                  <a:pt x="105" y="33"/>
                  <a:pt x="105" y="33"/>
                  <a:pt x="105" y="33"/>
                </a:cubicBezTo>
                <a:cubicBezTo>
                  <a:pt x="105" y="33"/>
                  <a:pt x="105" y="33"/>
                  <a:pt x="105" y="33"/>
                </a:cubicBezTo>
                <a:cubicBezTo>
                  <a:pt x="105" y="33"/>
                  <a:pt x="105" y="33"/>
                  <a:pt x="105" y="33"/>
                </a:cubicBezTo>
                <a:cubicBezTo>
                  <a:pt x="105" y="33"/>
                  <a:pt x="105" y="33"/>
                  <a:pt x="105" y="33"/>
                </a:cubicBezTo>
                <a:cubicBezTo>
                  <a:pt x="105" y="33"/>
                  <a:pt x="105" y="33"/>
                  <a:pt x="105" y="33"/>
                </a:cubicBezTo>
                <a:cubicBezTo>
                  <a:pt x="105" y="33"/>
                  <a:pt x="105" y="33"/>
                  <a:pt x="105" y="33"/>
                </a:cubicBezTo>
                <a:cubicBezTo>
                  <a:pt x="105" y="34"/>
                  <a:pt x="105" y="34"/>
                  <a:pt x="105" y="34"/>
                </a:cubicBezTo>
                <a:cubicBezTo>
                  <a:pt x="105" y="34"/>
                  <a:pt x="105" y="34"/>
                  <a:pt x="105" y="34"/>
                </a:cubicBezTo>
                <a:cubicBezTo>
                  <a:pt x="105" y="34"/>
                  <a:pt x="105" y="34"/>
                  <a:pt x="105" y="34"/>
                </a:cubicBezTo>
                <a:cubicBezTo>
                  <a:pt x="105" y="34"/>
                  <a:pt x="105" y="34"/>
                  <a:pt x="105" y="34"/>
                </a:cubicBezTo>
                <a:cubicBezTo>
                  <a:pt x="105" y="34"/>
                  <a:pt x="105" y="34"/>
                  <a:pt x="105" y="34"/>
                </a:cubicBezTo>
                <a:cubicBezTo>
                  <a:pt x="105" y="34"/>
                  <a:pt x="105" y="34"/>
                  <a:pt x="105" y="34"/>
                </a:cubicBezTo>
                <a:cubicBezTo>
                  <a:pt x="105" y="34"/>
                  <a:pt x="105" y="34"/>
                  <a:pt x="105" y="34"/>
                </a:cubicBezTo>
                <a:cubicBezTo>
                  <a:pt x="106" y="34"/>
                  <a:pt x="106" y="34"/>
                  <a:pt x="106" y="34"/>
                </a:cubicBezTo>
                <a:cubicBezTo>
                  <a:pt x="106" y="35"/>
                  <a:pt x="106" y="35"/>
                  <a:pt x="106" y="35"/>
                </a:cubicBezTo>
                <a:cubicBezTo>
                  <a:pt x="106" y="35"/>
                  <a:pt x="106" y="35"/>
                  <a:pt x="106" y="35"/>
                </a:cubicBezTo>
                <a:cubicBezTo>
                  <a:pt x="106" y="35"/>
                  <a:pt x="106" y="35"/>
                  <a:pt x="106" y="35"/>
                </a:cubicBezTo>
                <a:cubicBezTo>
                  <a:pt x="106" y="35"/>
                  <a:pt x="106" y="35"/>
                  <a:pt x="106" y="35"/>
                </a:cubicBezTo>
                <a:cubicBezTo>
                  <a:pt x="106" y="35"/>
                  <a:pt x="106" y="35"/>
                  <a:pt x="106" y="35"/>
                </a:cubicBezTo>
                <a:cubicBezTo>
                  <a:pt x="106" y="36"/>
                  <a:pt x="106" y="36"/>
                  <a:pt x="106" y="36"/>
                </a:cubicBezTo>
                <a:cubicBezTo>
                  <a:pt x="106" y="36"/>
                  <a:pt x="106" y="36"/>
                  <a:pt x="106" y="36"/>
                </a:cubicBezTo>
                <a:cubicBezTo>
                  <a:pt x="106" y="36"/>
                  <a:pt x="106" y="36"/>
                  <a:pt x="106" y="36"/>
                </a:cubicBezTo>
                <a:cubicBezTo>
                  <a:pt x="106" y="36"/>
                  <a:pt x="106" y="36"/>
                  <a:pt x="106" y="36"/>
                </a:cubicBezTo>
                <a:cubicBezTo>
                  <a:pt x="106" y="36"/>
                  <a:pt x="106" y="36"/>
                  <a:pt x="106" y="36"/>
                </a:cubicBezTo>
                <a:cubicBezTo>
                  <a:pt x="106" y="36"/>
                  <a:pt x="106" y="36"/>
                  <a:pt x="106" y="36"/>
                </a:cubicBezTo>
                <a:cubicBezTo>
                  <a:pt x="106" y="36"/>
                  <a:pt x="106" y="36"/>
                  <a:pt x="106" y="36"/>
                </a:cubicBezTo>
                <a:cubicBezTo>
                  <a:pt x="106" y="36"/>
                  <a:pt x="106" y="36"/>
                  <a:pt x="106" y="36"/>
                </a:cubicBezTo>
                <a:cubicBezTo>
                  <a:pt x="106" y="36"/>
                  <a:pt x="106" y="36"/>
                  <a:pt x="106" y="36"/>
                </a:cubicBezTo>
                <a:cubicBezTo>
                  <a:pt x="106" y="36"/>
                  <a:pt x="106" y="36"/>
                  <a:pt x="106" y="36"/>
                </a:cubicBezTo>
                <a:cubicBezTo>
                  <a:pt x="106" y="36"/>
                  <a:pt x="106" y="36"/>
                  <a:pt x="106" y="36"/>
                </a:cubicBezTo>
                <a:cubicBezTo>
                  <a:pt x="106" y="37"/>
                  <a:pt x="106" y="37"/>
                  <a:pt x="106" y="37"/>
                </a:cubicBezTo>
                <a:cubicBezTo>
                  <a:pt x="106" y="37"/>
                  <a:pt x="106" y="37"/>
                  <a:pt x="106" y="37"/>
                </a:cubicBezTo>
                <a:cubicBezTo>
                  <a:pt x="106" y="37"/>
                  <a:pt x="106" y="37"/>
                  <a:pt x="106" y="37"/>
                </a:cubicBezTo>
                <a:cubicBezTo>
                  <a:pt x="106" y="38"/>
                  <a:pt x="106" y="38"/>
                  <a:pt x="106" y="38"/>
                </a:cubicBezTo>
                <a:cubicBezTo>
                  <a:pt x="106" y="38"/>
                  <a:pt x="106" y="38"/>
                  <a:pt x="106" y="38"/>
                </a:cubicBezTo>
                <a:cubicBezTo>
                  <a:pt x="106" y="38"/>
                  <a:pt x="106" y="38"/>
                  <a:pt x="106" y="38"/>
                </a:cubicBezTo>
                <a:cubicBezTo>
                  <a:pt x="106" y="39"/>
                  <a:pt x="106" y="39"/>
                  <a:pt x="106" y="39"/>
                </a:cubicBezTo>
                <a:cubicBezTo>
                  <a:pt x="106" y="39"/>
                  <a:pt x="106" y="39"/>
                  <a:pt x="106" y="39"/>
                </a:cubicBezTo>
                <a:cubicBezTo>
                  <a:pt x="106" y="39"/>
                  <a:pt x="106" y="39"/>
                  <a:pt x="106" y="39"/>
                </a:cubicBezTo>
                <a:cubicBezTo>
                  <a:pt x="103" y="82"/>
                  <a:pt x="103" y="82"/>
                  <a:pt x="103" y="82"/>
                </a:cubicBezTo>
                <a:cubicBezTo>
                  <a:pt x="103" y="83"/>
                  <a:pt x="103" y="83"/>
                  <a:pt x="103" y="83"/>
                </a:cubicBezTo>
                <a:cubicBezTo>
                  <a:pt x="103" y="83"/>
                  <a:pt x="103" y="83"/>
                  <a:pt x="103" y="83"/>
                </a:cubicBezTo>
                <a:cubicBezTo>
                  <a:pt x="103" y="83"/>
                  <a:pt x="103" y="83"/>
                  <a:pt x="103" y="83"/>
                </a:cubicBezTo>
                <a:cubicBezTo>
                  <a:pt x="103" y="83"/>
                  <a:pt x="103" y="83"/>
                  <a:pt x="103" y="83"/>
                </a:cubicBezTo>
                <a:cubicBezTo>
                  <a:pt x="103" y="84"/>
                  <a:pt x="103" y="84"/>
                  <a:pt x="103" y="84"/>
                </a:cubicBezTo>
                <a:cubicBezTo>
                  <a:pt x="103" y="95"/>
                  <a:pt x="103" y="95"/>
                  <a:pt x="103" y="95"/>
                </a:cubicBezTo>
                <a:cubicBezTo>
                  <a:pt x="103" y="95"/>
                  <a:pt x="103" y="95"/>
                  <a:pt x="103" y="95"/>
                </a:cubicBezTo>
                <a:cubicBezTo>
                  <a:pt x="103" y="95"/>
                  <a:pt x="103" y="95"/>
                  <a:pt x="103" y="95"/>
                </a:cubicBezTo>
                <a:cubicBezTo>
                  <a:pt x="103" y="95"/>
                  <a:pt x="103" y="95"/>
                  <a:pt x="103" y="95"/>
                </a:cubicBezTo>
                <a:cubicBezTo>
                  <a:pt x="103" y="95"/>
                  <a:pt x="103" y="95"/>
                  <a:pt x="103" y="95"/>
                </a:cubicBezTo>
                <a:cubicBezTo>
                  <a:pt x="103" y="96"/>
                  <a:pt x="103" y="96"/>
                  <a:pt x="103" y="96"/>
                </a:cubicBezTo>
                <a:cubicBezTo>
                  <a:pt x="100" y="119"/>
                  <a:pt x="100" y="119"/>
                  <a:pt x="100" y="119"/>
                </a:cubicBezTo>
                <a:cubicBezTo>
                  <a:pt x="99" y="119"/>
                  <a:pt x="99" y="119"/>
                  <a:pt x="99" y="119"/>
                </a:cubicBezTo>
                <a:cubicBezTo>
                  <a:pt x="99" y="119"/>
                  <a:pt x="99" y="119"/>
                  <a:pt x="99" y="119"/>
                </a:cubicBezTo>
                <a:cubicBezTo>
                  <a:pt x="99" y="119"/>
                  <a:pt x="99" y="119"/>
                  <a:pt x="99" y="119"/>
                </a:cubicBezTo>
                <a:cubicBezTo>
                  <a:pt x="99" y="119"/>
                  <a:pt x="99" y="119"/>
                  <a:pt x="99" y="119"/>
                </a:cubicBezTo>
                <a:cubicBezTo>
                  <a:pt x="99" y="120"/>
                  <a:pt x="99" y="120"/>
                  <a:pt x="99" y="120"/>
                </a:cubicBezTo>
                <a:cubicBezTo>
                  <a:pt x="99" y="120"/>
                  <a:pt x="99" y="120"/>
                  <a:pt x="99" y="120"/>
                </a:cubicBezTo>
                <a:cubicBezTo>
                  <a:pt x="99" y="120"/>
                  <a:pt x="99" y="120"/>
                  <a:pt x="99" y="120"/>
                </a:cubicBezTo>
                <a:cubicBezTo>
                  <a:pt x="96" y="143"/>
                  <a:pt x="96" y="143"/>
                  <a:pt x="96" y="143"/>
                </a:cubicBezTo>
                <a:cubicBezTo>
                  <a:pt x="96" y="143"/>
                  <a:pt x="96" y="143"/>
                  <a:pt x="96" y="143"/>
                </a:cubicBezTo>
                <a:cubicBezTo>
                  <a:pt x="96" y="143"/>
                  <a:pt x="96" y="143"/>
                  <a:pt x="96" y="143"/>
                </a:cubicBezTo>
                <a:cubicBezTo>
                  <a:pt x="96" y="146"/>
                  <a:pt x="96" y="146"/>
                  <a:pt x="96" y="146"/>
                </a:cubicBezTo>
                <a:cubicBezTo>
                  <a:pt x="95" y="155"/>
                  <a:pt x="95" y="155"/>
                  <a:pt x="95" y="155"/>
                </a:cubicBezTo>
                <a:cubicBezTo>
                  <a:pt x="94" y="155"/>
                  <a:pt x="94" y="155"/>
                  <a:pt x="93" y="155"/>
                </a:cubicBezTo>
                <a:cubicBezTo>
                  <a:pt x="93" y="155"/>
                  <a:pt x="93" y="155"/>
                  <a:pt x="93" y="155"/>
                </a:cubicBezTo>
                <a:cubicBezTo>
                  <a:pt x="93" y="156"/>
                  <a:pt x="93" y="156"/>
                  <a:pt x="93" y="156"/>
                </a:cubicBezTo>
                <a:cubicBezTo>
                  <a:pt x="93" y="156"/>
                  <a:pt x="93" y="156"/>
                  <a:pt x="93" y="156"/>
                </a:cubicBezTo>
                <a:cubicBezTo>
                  <a:pt x="92" y="157"/>
                  <a:pt x="91" y="158"/>
                  <a:pt x="91" y="159"/>
                </a:cubicBezTo>
                <a:cubicBezTo>
                  <a:pt x="91" y="161"/>
                  <a:pt x="92" y="162"/>
                  <a:pt x="93" y="163"/>
                </a:cubicBezTo>
                <a:cubicBezTo>
                  <a:pt x="91" y="170"/>
                  <a:pt x="91" y="170"/>
                  <a:pt x="91" y="170"/>
                </a:cubicBezTo>
                <a:cubicBezTo>
                  <a:pt x="91" y="170"/>
                  <a:pt x="91" y="170"/>
                  <a:pt x="91" y="170"/>
                </a:cubicBezTo>
                <a:cubicBezTo>
                  <a:pt x="91" y="170"/>
                  <a:pt x="91" y="170"/>
                  <a:pt x="91" y="170"/>
                </a:cubicBezTo>
                <a:cubicBezTo>
                  <a:pt x="91" y="170"/>
                  <a:pt x="91" y="170"/>
                  <a:pt x="91" y="170"/>
                </a:cubicBezTo>
                <a:cubicBezTo>
                  <a:pt x="91" y="170"/>
                  <a:pt x="91" y="170"/>
                  <a:pt x="91" y="170"/>
                </a:cubicBezTo>
                <a:cubicBezTo>
                  <a:pt x="91" y="171"/>
                  <a:pt x="91" y="171"/>
                  <a:pt x="91" y="171"/>
                </a:cubicBezTo>
                <a:cubicBezTo>
                  <a:pt x="90" y="172"/>
                  <a:pt x="90" y="172"/>
                  <a:pt x="90" y="172"/>
                </a:cubicBezTo>
                <a:cubicBezTo>
                  <a:pt x="83" y="200"/>
                  <a:pt x="83" y="200"/>
                  <a:pt x="83" y="200"/>
                </a:cubicBezTo>
                <a:cubicBezTo>
                  <a:pt x="83" y="200"/>
                  <a:pt x="83" y="200"/>
                  <a:pt x="83" y="200"/>
                </a:cubicBezTo>
                <a:cubicBezTo>
                  <a:pt x="83" y="200"/>
                  <a:pt x="83" y="200"/>
                  <a:pt x="83" y="200"/>
                </a:cubicBezTo>
                <a:cubicBezTo>
                  <a:pt x="83" y="200"/>
                  <a:pt x="83" y="200"/>
                  <a:pt x="83" y="200"/>
                </a:cubicBezTo>
                <a:cubicBezTo>
                  <a:pt x="82" y="201"/>
                  <a:pt x="82" y="201"/>
                  <a:pt x="82" y="201"/>
                </a:cubicBezTo>
                <a:cubicBezTo>
                  <a:pt x="82" y="202"/>
                  <a:pt x="82" y="202"/>
                  <a:pt x="82" y="202"/>
                </a:cubicBezTo>
                <a:cubicBezTo>
                  <a:pt x="82" y="202"/>
                  <a:pt x="82" y="202"/>
                  <a:pt x="82" y="202"/>
                </a:cubicBezTo>
                <a:cubicBezTo>
                  <a:pt x="82" y="202"/>
                  <a:pt x="82" y="202"/>
                  <a:pt x="82" y="202"/>
                </a:cubicBezTo>
                <a:cubicBezTo>
                  <a:pt x="81" y="203"/>
                  <a:pt x="81" y="203"/>
                  <a:pt x="81" y="203"/>
                </a:cubicBezTo>
                <a:cubicBezTo>
                  <a:pt x="81" y="203"/>
                  <a:pt x="81" y="203"/>
                  <a:pt x="81" y="203"/>
                </a:cubicBezTo>
                <a:cubicBezTo>
                  <a:pt x="81" y="203"/>
                  <a:pt x="81" y="203"/>
                  <a:pt x="81" y="203"/>
                </a:cubicBezTo>
                <a:cubicBezTo>
                  <a:pt x="81" y="203"/>
                  <a:pt x="81" y="203"/>
                  <a:pt x="81" y="203"/>
                </a:cubicBezTo>
                <a:cubicBezTo>
                  <a:pt x="79" y="203"/>
                  <a:pt x="77" y="205"/>
                  <a:pt x="77" y="208"/>
                </a:cubicBezTo>
                <a:cubicBezTo>
                  <a:pt x="77" y="209"/>
                  <a:pt x="77" y="211"/>
                  <a:pt x="78" y="212"/>
                </a:cubicBezTo>
                <a:cubicBezTo>
                  <a:pt x="78" y="212"/>
                  <a:pt x="78" y="212"/>
                  <a:pt x="78" y="212"/>
                </a:cubicBezTo>
                <a:cubicBezTo>
                  <a:pt x="78" y="213"/>
                  <a:pt x="78" y="213"/>
                  <a:pt x="78" y="213"/>
                </a:cubicBezTo>
                <a:cubicBezTo>
                  <a:pt x="78" y="213"/>
                  <a:pt x="78" y="213"/>
                  <a:pt x="78" y="213"/>
                </a:cubicBezTo>
                <a:cubicBezTo>
                  <a:pt x="77" y="214"/>
                  <a:pt x="77" y="214"/>
                  <a:pt x="77" y="214"/>
                </a:cubicBezTo>
                <a:cubicBezTo>
                  <a:pt x="77" y="214"/>
                  <a:pt x="77" y="214"/>
                  <a:pt x="77" y="214"/>
                </a:cubicBezTo>
                <a:cubicBezTo>
                  <a:pt x="76" y="217"/>
                  <a:pt x="76" y="217"/>
                  <a:pt x="76" y="217"/>
                </a:cubicBezTo>
                <a:cubicBezTo>
                  <a:pt x="76" y="217"/>
                  <a:pt x="76" y="217"/>
                  <a:pt x="76" y="217"/>
                </a:cubicBezTo>
                <a:cubicBezTo>
                  <a:pt x="75" y="218"/>
                  <a:pt x="75" y="218"/>
                  <a:pt x="75" y="218"/>
                </a:cubicBezTo>
                <a:cubicBezTo>
                  <a:pt x="75" y="218"/>
                  <a:pt x="75" y="218"/>
                  <a:pt x="75" y="218"/>
                </a:cubicBezTo>
                <a:cubicBezTo>
                  <a:pt x="73" y="223"/>
                  <a:pt x="73" y="223"/>
                  <a:pt x="73" y="223"/>
                </a:cubicBezTo>
                <a:cubicBezTo>
                  <a:pt x="73" y="223"/>
                  <a:pt x="73" y="223"/>
                  <a:pt x="73" y="223"/>
                </a:cubicBezTo>
                <a:cubicBezTo>
                  <a:pt x="73" y="223"/>
                  <a:pt x="73" y="223"/>
                  <a:pt x="73" y="223"/>
                </a:cubicBezTo>
                <a:cubicBezTo>
                  <a:pt x="72" y="224"/>
                  <a:pt x="72" y="224"/>
                  <a:pt x="72" y="224"/>
                </a:cubicBezTo>
                <a:cubicBezTo>
                  <a:pt x="72" y="224"/>
                  <a:pt x="72" y="224"/>
                  <a:pt x="72" y="224"/>
                </a:cubicBezTo>
                <a:cubicBezTo>
                  <a:pt x="72" y="224"/>
                  <a:pt x="72" y="224"/>
                  <a:pt x="72" y="224"/>
                </a:cubicBezTo>
                <a:cubicBezTo>
                  <a:pt x="72" y="224"/>
                  <a:pt x="72" y="224"/>
                  <a:pt x="72" y="224"/>
                </a:cubicBezTo>
                <a:cubicBezTo>
                  <a:pt x="72" y="224"/>
                  <a:pt x="72" y="224"/>
                  <a:pt x="72" y="224"/>
                </a:cubicBezTo>
                <a:cubicBezTo>
                  <a:pt x="71" y="226"/>
                  <a:pt x="71" y="226"/>
                  <a:pt x="71" y="226"/>
                </a:cubicBezTo>
                <a:cubicBezTo>
                  <a:pt x="71" y="226"/>
                  <a:pt x="71" y="226"/>
                  <a:pt x="71" y="226"/>
                </a:cubicBezTo>
                <a:cubicBezTo>
                  <a:pt x="71" y="226"/>
                  <a:pt x="71" y="226"/>
                  <a:pt x="71" y="226"/>
                </a:cubicBezTo>
                <a:cubicBezTo>
                  <a:pt x="69" y="229"/>
                  <a:pt x="69" y="229"/>
                  <a:pt x="69" y="229"/>
                </a:cubicBezTo>
                <a:cubicBezTo>
                  <a:pt x="69" y="229"/>
                  <a:pt x="69" y="229"/>
                  <a:pt x="69" y="229"/>
                </a:cubicBezTo>
                <a:cubicBezTo>
                  <a:pt x="69" y="229"/>
                  <a:pt x="69" y="229"/>
                  <a:pt x="69" y="229"/>
                </a:cubicBezTo>
                <a:cubicBezTo>
                  <a:pt x="69" y="229"/>
                  <a:pt x="69" y="229"/>
                  <a:pt x="69" y="229"/>
                </a:cubicBezTo>
                <a:cubicBezTo>
                  <a:pt x="69" y="230"/>
                  <a:pt x="69" y="230"/>
                  <a:pt x="69" y="230"/>
                </a:cubicBezTo>
                <a:cubicBezTo>
                  <a:pt x="66" y="235"/>
                  <a:pt x="66" y="235"/>
                  <a:pt x="66" y="235"/>
                </a:cubicBezTo>
                <a:cubicBezTo>
                  <a:pt x="63" y="241"/>
                  <a:pt x="63" y="241"/>
                  <a:pt x="63" y="241"/>
                </a:cubicBezTo>
                <a:cubicBezTo>
                  <a:pt x="63" y="241"/>
                  <a:pt x="63" y="241"/>
                  <a:pt x="63" y="241"/>
                </a:cubicBezTo>
                <a:cubicBezTo>
                  <a:pt x="63" y="241"/>
                  <a:pt x="63" y="241"/>
                  <a:pt x="63" y="241"/>
                </a:cubicBezTo>
                <a:cubicBezTo>
                  <a:pt x="63" y="241"/>
                  <a:pt x="63" y="241"/>
                  <a:pt x="63" y="241"/>
                </a:cubicBezTo>
                <a:cubicBezTo>
                  <a:pt x="62" y="242"/>
                  <a:pt x="62" y="242"/>
                  <a:pt x="62" y="242"/>
                </a:cubicBezTo>
                <a:cubicBezTo>
                  <a:pt x="62" y="242"/>
                  <a:pt x="62" y="242"/>
                  <a:pt x="62" y="242"/>
                </a:cubicBezTo>
                <a:cubicBezTo>
                  <a:pt x="62" y="242"/>
                  <a:pt x="62" y="242"/>
                  <a:pt x="62" y="242"/>
                </a:cubicBezTo>
                <a:cubicBezTo>
                  <a:pt x="62" y="242"/>
                  <a:pt x="62" y="242"/>
                  <a:pt x="62" y="242"/>
                </a:cubicBezTo>
                <a:cubicBezTo>
                  <a:pt x="62" y="243"/>
                  <a:pt x="62" y="243"/>
                  <a:pt x="62" y="243"/>
                </a:cubicBezTo>
                <a:cubicBezTo>
                  <a:pt x="62" y="243"/>
                  <a:pt x="61" y="244"/>
                  <a:pt x="60" y="245"/>
                </a:cubicBezTo>
                <a:cubicBezTo>
                  <a:pt x="60" y="156"/>
                  <a:pt x="60" y="156"/>
                  <a:pt x="60" y="156"/>
                </a:cubicBezTo>
                <a:cubicBezTo>
                  <a:pt x="59" y="157"/>
                  <a:pt x="59" y="157"/>
                  <a:pt x="59" y="157"/>
                </a:cubicBezTo>
                <a:cubicBezTo>
                  <a:pt x="57" y="158"/>
                  <a:pt x="57" y="158"/>
                  <a:pt x="57" y="158"/>
                </a:cubicBezTo>
                <a:cubicBezTo>
                  <a:pt x="54" y="161"/>
                  <a:pt x="54" y="161"/>
                  <a:pt x="54" y="161"/>
                </a:cubicBezTo>
                <a:cubicBezTo>
                  <a:pt x="52" y="163"/>
                  <a:pt x="52" y="163"/>
                  <a:pt x="52" y="163"/>
                </a:cubicBezTo>
                <a:cubicBezTo>
                  <a:pt x="49" y="167"/>
                  <a:pt x="49" y="167"/>
                  <a:pt x="49" y="167"/>
                </a:cubicBezTo>
                <a:cubicBezTo>
                  <a:pt x="49" y="165"/>
                  <a:pt x="49" y="165"/>
                  <a:pt x="49" y="165"/>
                </a:cubicBezTo>
                <a:cubicBezTo>
                  <a:pt x="45" y="169"/>
                  <a:pt x="45" y="169"/>
                  <a:pt x="45" y="169"/>
                </a:cubicBezTo>
                <a:cubicBezTo>
                  <a:pt x="44" y="171"/>
                  <a:pt x="44" y="171"/>
                  <a:pt x="44" y="171"/>
                </a:cubicBezTo>
                <a:cubicBezTo>
                  <a:pt x="37" y="178"/>
                  <a:pt x="37" y="178"/>
                  <a:pt x="37" y="178"/>
                </a:cubicBezTo>
                <a:cubicBezTo>
                  <a:pt x="37" y="221"/>
                  <a:pt x="37" y="221"/>
                  <a:pt x="37" y="221"/>
                </a:cubicBezTo>
                <a:cubicBezTo>
                  <a:pt x="42" y="226"/>
                  <a:pt x="42" y="226"/>
                  <a:pt x="42" y="226"/>
                </a:cubicBezTo>
                <a:cubicBezTo>
                  <a:pt x="42" y="226"/>
                  <a:pt x="42" y="226"/>
                  <a:pt x="42" y="226"/>
                </a:cubicBezTo>
                <a:cubicBezTo>
                  <a:pt x="38" y="226"/>
                  <a:pt x="38" y="226"/>
                  <a:pt x="38" y="226"/>
                </a:cubicBezTo>
                <a:cubicBezTo>
                  <a:pt x="38" y="226"/>
                  <a:pt x="38" y="226"/>
                  <a:pt x="38" y="226"/>
                </a:cubicBezTo>
                <a:cubicBezTo>
                  <a:pt x="37" y="226"/>
                  <a:pt x="37" y="226"/>
                  <a:pt x="37" y="226"/>
                </a:cubicBezTo>
                <a:cubicBezTo>
                  <a:pt x="36" y="225"/>
                  <a:pt x="36" y="225"/>
                  <a:pt x="36" y="225"/>
                </a:cubicBezTo>
                <a:cubicBezTo>
                  <a:pt x="34" y="225"/>
                  <a:pt x="34" y="225"/>
                  <a:pt x="34" y="225"/>
                </a:cubicBezTo>
                <a:cubicBezTo>
                  <a:pt x="34" y="225"/>
                  <a:pt x="34" y="225"/>
                  <a:pt x="34" y="225"/>
                </a:cubicBezTo>
                <a:cubicBezTo>
                  <a:pt x="33" y="225"/>
                  <a:pt x="33" y="225"/>
                  <a:pt x="33" y="225"/>
                </a:cubicBezTo>
                <a:cubicBezTo>
                  <a:pt x="32" y="225"/>
                  <a:pt x="32" y="225"/>
                  <a:pt x="32" y="225"/>
                </a:cubicBezTo>
                <a:cubicBezTo>
                  <a:pt x="32" y="225"/>
                  <a:pt x="32" y="225"/>
                  <a:pt x="32" y="225"/>
                </a:cubicBezTo>
                <a:cubicBezTo>
                  <a:pt x="31" y="225"/>
                  <a:pt x="31" y="225"/>
                  <a:pt x="31" y="225"/>
                </a:cubicBezTo>
                <a:cubicBezTo>
                  <a:pt x="31" y="225"/>
                  <a:pt x="31" y="225"/>
                  <a:pt x="31" y="225"/>
                </a:cubicBezTo>
                <a:cubicBezTo>
                  <a:pt x="31" y="225"/>
                  <a:pt x="31" y="225"/>
                  <a:pt x="31" y="225"/>
                </a:cubicBezTo>
                <a:cubicBezTo>
                  <a:pt x="30" y="225"/>
                  <a:pt x="30" y="225"/>
                  <a:pt x="30" y="225"/>
                </a:cubicBezTo>
                <a:cubicBezTo>
                  <a:pt x="29" y="225"/>
                  <a:pt x="29" y="225"/>
                  <a:pt x="29" y="225"/>
                </a:cubicBezTo>
                <a:cubicBezTo>
                  <a:pt x="29" y="225"/>
                  <a:pt x="29" y="225"/>
                  <a:pt x="29" y="225"/>
                </a:cubicBezTo>
                <a:cubicBezTo>
                  <a:pt x="27" y="225"/>
                  <a:pt x="27" y="225"/>
                  <a:pt x="27" y="225"/>
                </a:cubicBezTo>
                <a:cubicBezTo>
                  <a:pt x="27" y="225"/>
                  <a:pt x="27" y="225"/>
                  <a:pt x="27" y="225"/>
                </a:cubicBezTo>
                <a:cubicBezTo>
                  <a:pt x="25" y="226"/>
                  <a:pt x="25" y="226"/>
                  <a:pt x="25" y="226"/>
                </a:cubicBezTo>
                <a:cubicBezTo>
                  <a:pt x="25" y="226"/>
                  <a:pt x="25" y="226"/>
                  <a:pt x="25" y="226"/>
                </a:cubicBezTo>
                <a:cubicBezTo>
                  <a:pt x="25" y="226"/>
                  <a:pt x="25" y="226"/>
                  <a:pt x="25" y="226"/>
                </a:cubicBezTo>
                <a:cubicBezTo>
                  <a:pt x="20" y="226"/>
                  <a:pt x="20" y="226"/>
                  <a:pt x="20" y="226"/>
                </a:cubicBezTo>
                <a:cubicBezTo>
                  <a:pt x="26" y="221"/>
                  <a:pt x="26" y="221"/>
                  <a:pt x="26" y="221"/>
                </a:cubicBezTo>
                <a:cubicBezTo>
                  <a:pt x="26" y="178"/>
                  <a:pt x="26" y="178"/>
                  <a:pt x="26" y="178"/>
                </a:cubicBezTo>
                <a:cubicBezTo>
                  <a:pt x="19" y="171"/>
                  <a:pt x="19" y="171"/>
                  <a:pt x="19" y="171"/>
                </a:cubicBezTo>
                <a:cubicBezTo>
                  <a:pt x="18" y="169"/>
                  <a:pt x="18" y="169"/>
                  <a:pt x="18" y="169"/>
                </a:cubicBezTo>
                <a:cubicBezTo>
                  <a:pt x="13" y="164"/>
                  <a:pt x="13" y="164"/>
                  <a:pt x="13" y="164"/>
                </a:cubicBezTo>
                <a:cubicBezTo>
                  <a:pt x="13" y="168"/>
                  <a:pt x="13" y="168"/>
                  <a:pt x="13" y="168"/>
                </a:cubicBezTo>
                <a:cubicBezTo>
                  <a:pt x="11" y="162"/>
                  <a:pt x="11" y="162"/>
                  <a:pt x="11" y="162"/>
                </a:cubicBezTo>
                <a:cubicBezTo>
                  <a:pt x="8" y="160"/>
                  <a:pt x="8" y="160"/>
                  <a:pt x="8" y="160"/>
                </a:cubicBezTo>
                <a:cubicBezTo>
                  <a:pt x="5" y="158"/>
                  <a:pt x="5" y="158"/>
                  <a:pt x="5" y="158"/>
                </a:cubicBezTo>
                <a:cubicBezTo>
                  <a:pt x="3" y="156"/>
                  <a:pt x="3" y="156"/>
                  <a:pt x="3" y="156"/>
                </a:cubicBezTo>
                <a:cubicBezTo>
                  <a:pt x="2" y="156"/>
                  <a:pt x="2" y="156"/>
                  <a:pt x="2" y="156"/>
                </a:cubicBezTo>
                <a:cubicBezTo>
                  <a:pt x="2" y="248"/>
                  <a:pt x="2" y="248"/>
                  <a:pt x="2" y="248"/>
                </a:cubicBezTo>
                <a:cubicBezTo>
                  <a:pt x="0" y="248"/>
                  <a:pt x="0" y="248"/>
                  <a:pt x="0" y="248"/>
                </a:cubicBezTo>
                <a:cubicBezTo>
                  <a:pt x="0" y="289"/>
                  <a:pt x="0" y="289"/>
                  <a:pt x="0" y="289"/>
                </a:cubicBezTo>
                <a:cubicBezTo>
                  <a:pt x="274" y="289"/>
                  <a:pt x="274" y="289"/>
                  <a:pt x="274" y="289"/>
                </a:cubicBezTo>
                <a:cubicBezTo>
                  <a:pt x="274" y="248"/>
                  <a:pt x="274" y="248"/>
                  <a:pt x="274" y="248"/>
                </a:cubicBezTo>
                <a:lnTo>
                  <a:pt x="260" y="248"/>
                </a:lnTo>
                <a:close/>
                <a:moveTo>
                  <a:pt x="115" y="8"/>
                </a:moveTo>
                <a:cubicBezTo>
                  <a:pt x="115" y="8"/>
                  <a:pt x="115" y="8"/>
                  <a:pt x="115" y="8"/>
                </a:cubicBezTo>
                <a:close/>
                <a:moveTo>
                  <a:pt x="117" y="36"/>
                </a:moveTo>
                <a:cubicBezTo>
                  <a:pt x="117" y="36"/>
                  <a:pt x="117" y="36"/>
                  <a:pt x="117" y="36"/>
                </a:cubicBezTo>
                <a:cubicBezTo>
                  <a:pt x="117" y="36"/>
                  <a:pt x="117" y="36"/>
                  <a:pt x="117" y="36"/>
                </a:cubicBezTo>
                <a:close/>
                <a:moveTo>
                  <a:pt x="107" y="153"/>
                </a:moveTo>
                <a:cubicBezTo>
                  <a:pt x="108" y="143"/>
                  <a:pt x="108" y="143"/>
                  <a:pt x="108" y="143"/>
                </a:cubicBezTo>
                <a:cubicBezTo>
                  <a:pt x="109" y="138"/>
                  <a:pt x="109" y="138"/>
                  <a:pt x="109" y="138"/>
                </a:cubicBezTo>
                <a:cubicBezTo>
                  <a:pt x="109" y="138"/>
                  <a:pt x="109" y="138"/>
                  <a:pt x="109" y="138"/>
                </a:cubicBezTo>
                <a:cubicBezTo>
                  <a:pt x="109" y="138"/>
                  <a:pt x="109" y="138"/>
                  <a:pt x="109" y="138"/>
                </a:cubicBezTo>
                <a:cubicBezTo>
                  <a:pt x="109" y="138"/>
                  <a:pt x="109" y="138"/>
                  <a:pt x="109" y="138"/>
                </a:cubicBezTo>
                <a:cubicBezTo>
                  <a:pt x="109" y="138"/>
                  <a:pt x="109" y="138"/>
                  <a:pt x="109" y="138"/>
                </a:cubicBezTo>
                <a:cubicBezTo>
                  <a:pt x="109" y="138"/>
                  <a:pt x="109" y="138"/>
                  <a:pt x="109" y="138"/>
                </a:cubicBezTo>
                <a:cubicBezTo>
                  <a:pt x="109" y="138"/>
                  <a:pt x="109" y="138"/>
                  <a:pt x="109" y="138"/>
                </a:cubicBezTo>
                <a:cubicBezTo>
                  <a:pt x="109" y="138"/>
                  <a:pt x="109" y="138"/>
                  <a:pt x="109" y="138"/>
                </a:cubicBezTo>
                <a:cubicBezTo>
                  <a:pt x="109" y="138"/>
                  <a:pt x="109" y="138"/>
                  <a:pt x="109" y="138"/>
                </a:cubicBezTo>
                <a:cubicBezTo>
                  <a:pt x="109" y="138"/>
                  <a:pt x="109" y="138"/>
                  <a:pt x="109" y="138"/>
                </a:cubicBezTo>
                <a:cubicBezTo>
                  <a:pt x="109" y="138"/>
                  <a:pt x="109" y="138"/>
                  <a:pt x="109" y="138"/>
                </a:cubicBezTo>
                <a:cubicBezTo>
                  <a:pt x="110" y="131"/>
                  <a:pt x="110" y="131"/>
                  <a:pt x="110" y="131"/>
                </a:cubicBezTo>
                <a:cubicBezTo>
                  <a:pt x="110" y="130"/>
                  <a:pt x="110" y="130"/>
                  <a:pt x="110" y="130"/>
                </a:cubicBezTo>
                <a:cubicBezTo>
                  <a:pt x="110" y="130"/>
                  <a:pt x="110" y="130"/>
                  <a:pt x="110" y="130"/>
                </a:cubicBezTo>
                <a:cubicBezTo>
                  <a:pt x="110" y="125"/>
                  <a:pt x="110" y="125"/>
                  <a:pt x="110" y="125"/>
                </a:cubicBezTo>
                <a:cubicBezTo>
                  <a:pt x="110" y="123"/>
                  <a:pt x="110" y="123"/>
                  <a:pt x="110" y="123"/>
                </a:cubicBezTo>
                <a:cubicBezTo>
                  <a:pt x="110" y="122"/>
                  <a:pt x="110" y="122"/>
                  <a:pt x="110" y="122"/>
                </a:cubicBezTo>
                <a:cubicBezTo>
                  <a:pt x="110" y="122"/>
                  <a:pt x="110" y="122"/>
                  <a:pt x="110" y="122"/>
                </a:cubicBezTo>
                <a:cubicBezTo>
                  <a:pt x="110" y="122"/>
                  <a:pt x="110" y="122"/>
                  <a:pt x="110" y="122"/>
                </a:cubicBezTo>
                <a:cubicBezTo>
                  <a:pt x="110" y="122"/>
                  <a:pt x="110" y="122"/>
                  <a:pt x="110" y="122"/>
                </a:cubicBezTo>
                <a:cubicBezTo>
                  <a:pt x="110" y="122"/>
                  <a:pt x="110" y="122"/>
                  <a:pt x="110" y="122"/>
                </a:cubicBezTo>
                <a:cubicBezTo>
                  <a:pt x="110" y="122"/>
                  <a:pt x="110" y="122"/>
                  <a:pt x="110" y="122"/>
                </a:cubicBezTo>
                <a:cubicBezTo>
                  <a:pt x="110" y="121"/>
                  <a:pt x="110" y="121"/>
                  <a:pt x="110" y="121"/>
                </a:cubicBezTo>
                <a:cubicBezTo>
                  <a:pt x="110" y="121"/>
                  <a:pt x="110" y="121"/>
                  <a:pt x="110" y="121"/>
                </a:cubicBezTo>
                <a:cubicBezTo>
                  <a:pt x="110" y="121"/>
                  <a:pt x="110" y="121"/>
                  <a:pt x="110" y="121"/>
                </a:cubicBezTo>
                <a:cubicBezTo>
                  <a:pt x="110" y="121"/>
                  <a:pt x="110" y="121"/>
                  <a:pt x="110" y="121"/>
                </a:cubicBezTo>
                <a:cubicBezTo>
                  <a:pt x="110" y="120"/>
                  <a:pt x="110" y="120"/>
                  <a:pt x="110" y="120"/>
                </a:cubicBezTo>
                <a:cubicBezTo>
                  <a:pt x="110" y="120"/>
                  <a:pt x="110" y="120"/>
                  <a:pt x="110" y="120"/>
                </a:cubicBezTo>
                <a:cubicBezTo>
                  <a:pt x="110" y="120"/>
                  <a:pt x="110" y="120"/>
                  <a:pt x="110" y="120"/>
                </a:cubicBezTo>
                <a:cubicBezTo>
                  <a:pt x="110" y="120"/>
                  <a:pt x="110" y="120"/>
                  <a:pt x="110" y="120"/>
                </a:cubicBezTo>
                <a:cubicBezTo>
                  <a:pt x="111" y="115"/>
                  <a:pt x="111" y="115"/>
                  <a:pt x="111" y="115"/>
                </a:cubicBezTo>
                <a:cubicBezTo>
                  <a:pt x="111" y="115"/>
                  <a:pt x="111" y="115"/>
                  <a:pt x="111" y="115"/>
                </a:cubicBezTo>
                <a:cubicBezTo>
                  <a:pt x="112" y="129"/>
                  <a:pt x="112" y="129"/>
                  <a:pt x="112" y="129"/>
                </a:cubicBezTo>
                <a:cubicBezTo>
                  <a:pt x="112" y="130"/>
                  <a:pt x="112" y="130"/>
                  <a:pt x="112" y="130"/>
                </a:cubicBezTo>
                <a:cubicBezTo>
                  <a:pt x="112" y="130"/>
                  <a:pt x="112" y="130"/>
                  <a:pt x="112" y="130"/>
                </a:cubicBezTo>
                <a:cubicBezTo>
                  <a:pt x="112" y="130"/>
                  <a:pt x="112" y="130"/>
                  <a:pt x="112" y="130"/>
                </a:cubicBezTo>
                <a:cubicBezTo>
                  <a:pt x="112" y="130"/>
                  <a:pt x="112" y="130"/>
                  <a:pt x="112" y="130"/>
                </a:cubicBezTo>
                <a:cubicBezTo>
                  <a:pt x="112" y="134"/>
                  <a:pt x="112" y="134"/>
                  <a:pt x="112" y="134"/>
                </a:cubicBezTo>
                <a:cubicBezTo>
                  <a:pt x="113" y="138"/>
                  <a:pt x="113" y="138"/>
                  <a:pt x="113" y="138"/>
                </a:cubicBezTo>
                <a:cubicBezTo>
                  <a:pt x="113" y="138"/>
                  <a:pt x="113" y="138"/>
                  <a:pt x="113" y="138"/>
                </a:cubicBezTo>
                <a:cubicBezTo>
                  <a:pt x="113" y="138"/>
                  <a:pt x="113" y="138"/>
                  <a:pt x="113" y="138"/>
                </a:cubicBezTo>
                <a:cubicBezTo>
                  <a:pt x="113" y="138"/>
                  <a:pt x="113" y="138"/>
                  <a:pt x="113" y="138"/>
                </a:cubicBezTo>
                <a:cubicBezTo>
                  <a:pt x="113" y="139"/>
                  <a:pt x="113" y="139"/>
                  <a:pt x="113" y="139"/>
                </a:cubicBezTo>
                <a:cubicBezTo>
                  <a:pt x="113" y="139"/>
                  <a:pt x="113" y="139"/>
                  <a:pt x="113" y="139"/>
                </a:cubicBezTo>
                <a:cubicBezTo>
                  <a:pt x="113" y="139"/>
                  <a:pt x="113" y="139"/>
                  <a:pt x="113" y="139"/>
                </a:cubicBezTo>
                <a:cubicBezTo>
                  <a:pt x="113" y="139"/>
                  <a:pt x="113" y="139"/>
                  <a:pt x="113" y="139"/>
                </a:cubicBezTo>
                <a:cubicBezTo>
                  <a:pt x="113" y="140"/>
                  <a:pt x="113" y="140"/>
                  <a:pt x="113" y="140"/>
                </a:cubicBezTo>
                <a:cubicBezTo>
                  <a:pt x="113" y="140"/>
                  <a:pt x="113" y="140"/>
                  <a:pt x="113" y="140"/>
                </a:cubicBezTo>
                <a:cubicBezTo>
                  <a:pt x="113" y="144"/>
                  <a:pt x="113" y="144"/>
                  <a:pt x="113" y="144"/>
                </a:cubicBezTo>
                <a:cubicBezTo>
                  <a:pt x="113" y="144"/>
                  <a:pt x="113" y="144"/>
                  <a:pt x="113" y="144"/>
                </a:cubicBezTo>
                <a:cubicBezTo>
                  <a:pt x="113" y="145"/>
                  <a:pt x="113" y="145"/>
                  <a:pt x="113" y="145"/>
                </a:cubicBezTo>
                <a:cubicBezTo>
                  <a:pt x="113" y="145"/>
                  <a:pt x="113" y="145"/>
                  <a:pt x="113" y="145"/>
                </a:cubicBezTo>
                <a:cubicBezTo>
                  <a:pt x="113" y="145"/>
                  <a:pt x="113" y="145"/>
                  <a:pt x="113" y="145"/>
                </a:cubicBezTo>
                <a:cubicBezTo>
                  <a:pt x="113" y="145"/>
                  <a:pt x="113" y="145"/>
                  <a:pt x="113" y="145"/>
                </a:cubicBezTo>
                <a:cubicBezTo>
                  <a:pt x="113" y="145"/>
                  <a:pt x="113" y="145"/>
                  <a:pt x="113" y="145"/>
                </a:cubicBezTo>
                <a:cubicBezTo>
                  <a:pt x="113" y="145"/>
                  <a:pt x="113" y="145"/>
                  <a:pt x="113" y="145"/>
                </a:cubicBezTo>
                <a:cubicBezTo>
                  <a:pt x="113" y="145"/>
                  <a:pt x="113" y="145"/>
                  <a:pt x="113" y="145"/>
                </a:cubicBezTo>
                <a:cubicBezTo>
                  <a:pt x="113" y="145"/>
                  <a:pt x="113" y="145"/>
                  <a:pt x="113" y="145"/>
                </a:cubicBezTo>
                <a:cubicBezTo>
                  <a:pt x="113" y="145"/>
                  <a:pt x="113" y="145"/>
                  <a:pt x="113" y="145"/>
                </a:cubicBezTo>
                <a:cubicBezTo>
                  <a:pt x="113" y="145"/>
                  <a:pt x="113" y="145"/>
                  <a:pt x="113" y="145"/>
                </a:cubicBezTo>
                <a:cubicBezTo>
                  <a:pt x="113" y="146"/>
                  <a:pt x="113" y="146"/>
                  <a:pt x="113" y="146"/>
                </a:cubicBezTo>
                <a:cubicBezTo>
                  <a:pt x="113" y="146"/>
                  <a:pt x="113" y="146"/>
                  <a:pt x="113" y="146"/>
                </a:cubicBezTo>
                <a:cubicBezTo>
                  <a:pt x="113" y="146"/>
                  <a:pt x="113" y="146"/>
                  <a:pt x="113" y="146"/>
                </a:cubicBezTo>
                <a:cubicBezTo>
                  <a:pt x="113" y="146"/>
                  <a:pt x="113" y="146"/>
                  <a:pt x="113" y="146"/>
                </a:cubicBezTo>
                <a:cubicBezTo>
                  <a:pt x="114" y="150"/>
                  <a:pt x="114" y="150"/>
                  <a:pt x="114" y="150"/>
                </a:cubicBezTo>
                <a:cubicBezTo>
                  <a:pt x="114" y="150"/>
                  <a:pt x="114" y="150"/>
                  <a:pt x="114" y="150"/>
                </a:cubicBezTo>
                <a:cubicBezTo>
                  <a:pt x="114" y="156"/>
                  <a:pt x="114" y="156"/>
                  <a:pt x="114" y="156"/>
                </a:cubicBezTo>
                <a:cubicBezTo>
                  <a:pt x="114" y="157"/>
                  <a:pt x="114" y="157"/>
                  <a:pt x="114" y="157"/>
                </a:cubicBezTo>
                <a:cubicBezTo>
                  <a:pt x="111" y="157"/>
                  <a:pt x="111" y="157"/>
                  <a:pt x="111" y="157"/>
                </a:cubicBezTo>
                <a:cubicBezTo>
                  <a:pt x="111" y="157"/>
                  <a:pt x="111" y="157"/>
                  <a:pt x="111" y="157"/>
                </a:cubicBezTo>
                <a:cubicBezTo>
                  <a:pt x="111" y="157"/>
                  <a:pt x="111" y="157"/>
                  <a:pt x="111" y="157"/>
                </a:cubicBezTo>
                <a:cubicBezTo>
                  <a:pt x="110" y="157"/>
                  <a:pt x="110" y="157"/>
                  <a:pt x="110" y="157"/>
                </a:cubicBezTo>
                <a:cubicBezTo>
                  <a:pt x="110" y="157"/>
                  <a:pt x="110" y="157"/>
                  <a:pt x="110" y="157"/>
                </a:cubicBezTo>
                <a:cubicBezTo>
                  <a:pt x="107" y="157"/>
                  <a:pt x="107" y="157"/>
                  <a:pt x="107" y="157"/>
                </a:cubicBezTo>
                <a:cubicBezTo>
                  <a:pt x="107" y="157"/>
                  <a:pt x="107" y="157"/>
                  <a:pt x="107" y="157"/>
                </a:cubicBezTo>
                <a:lnTo>
                  <a:pt x="107" y="153"/>
                </a:lnTo>
                <a:close/>
                <a:moveTo>
                  <a:pt x="104" y="174"/>
                </a:moveTo>
                <a:cubicBezTo>
                  <a:pt x="116" y="174"/>
                  <a:pt x="116" y="174"/>
                  <a:pt x="116" y="174"/>
                </a:cubicBezTo>
                <a:cubicBezTo>
                  <a:pt x="117" y="175"/>
                  <a:pt x="117" y="175"/>
                  <a:pt x="117" y="175"/>
                </a:cubicBezTo>
                <a:cubicBezTo>
                  <a:pt x="117" y="175"/>
                  <a:pt x="117" y="175"/>
                  <a:pt x="117" y="175"/>
                </a:cubicBezTo>
                <a:cubicBezTo>
                  <a:pt x="122" y="204"/>
                  <a:pt x="122" y="204"/>
                  <a:pt x="122" y="204"/>
                </a:cubicBezTo>
                <a:cubicBezTo>
                  <a:pt x="98" y="204"/>
                  <a:pt x="98" y="204"/>
                  <a:pt x="98" y="204"/>
                </a:cubicBezTo>
                <a:lnTo>
                  <a:pt x="104" y="174"/>
                </a:lnTo>
                <a:close/>
                <a:moveTo>
                  <a:pt x="138" y="242"/>
                </a:moveTo>
                <a:cubicBezTo>
                  <a:pt x="138" y="242"/>
                  <a:pt x="138" y="242"/>
                  <a:pt x="138" y="242"/>
                </a:cubicBezTo>
                <a:cubicBezTo>
                  <a:pt x="138" y="242"/>
                  <a:pt x="138" y="242"/>
                  <a:pt x="138" y="242"/>
                </a:cubicBezTo>
                <a:cubicBezTo>
                  <a:pt x="138" y="243"/>
                  <a:pt x="137" y="244"/>
                  <a:pt x="137" y="245"/>
                </a:cubicBezTo>
                <a:cubicBezTo>
                  <a:pt x="137" y="245"/>
                  <a:pt x="137" y="246"/>
                  <a:pt x="137" y="246"/>
                </a:cubicBezTo>
                <a:cubicBezTo>
                  <a:pt x="137" y="246"/>
                  <a:pt x="137" y="246"/>
                  <a:pt x="137" y="246"/>
                </a:cubicBezTo>
                <a:cubicBezTo>
                  <a:pt x="138" y="246"/>
                  <a:pt x="138" y="246"/>
                  <a:pt x="138" y="246"/>
                </a:cubicBezTo>
                <a:cubicBezTo>
                  <a:pt x="138" y="247"/>
                  <a:pt x="138" y="247"/>
                  <a:pt x="138" y="247"/>
                </a:cubicBezTo>
                <a:cubicBezTo>
                  <a:pt x="138" y="247"/>
                  <a:pt x="138" y="247"/>
                  <a:pt x="138" y="247"/>
                </a:cubicBezTo>
                <a:cubicBezTo>
                  <a:pt x="138" y="247"/>
                  <a:pt x="138" y="247"/>
                  <a:pt x="138" y="247"/>
                </a:cubicBezTo>
                <a:cubicBezTo>
                  <a:pt x="138" y="247"/>
                  <a:pt x="138" y="248"/>
                  <a:pt x="138" y="248"/>
                </a:cubicBezTo>
                <a:cubicBezTo>
                  <a:pt x="81" y="248"/>
                  <a:pt x="81" y="248"/>
                  <a:pt x="81" y="248"/>
                </a:cubicBezTo>
                <a:cubicBezTo>
                  <a:pt x="81" y="247"/>
                  <a:pt x="81" y="247"/>
                  <a:pt x="81" y="246"/>
                </a:cubicBezTo>
                <a:cubicBezTo>
                  <a:pt x="81" y="245"/>
                  <a:pt x="81" y="244"/>
                  <a:pt x="80" y="243"/>
                </a:cubicBezTo>
                <a:cubicBezTo>
                  <a:pt x="80" y="243"/>
                  <a:pt x="80" y="243"/>
                  <a:pt x="80" y="243"/>
                </a:cubicBezTo>
                <a:cubicBezTo>
                  <a:pt x="81" y="242"/>
                  <a:pt x="81" y="242"/>
                  <a:pt x="81" y="242"/>
                </a:cubicBezTo>
                <a:cubicBezTo>
                  <a:pt x="80" y="242"/>
                  <a:pt x="80" y="242"/>
                  <a:pt x="80" y="242"/>
                </a:cubicBezTo>
                <a:cubicBezTo>
                  <a:pt x="81" y="242"/>
                  <a:pt x="81" y="242"/>
                  <a:pt x="81" y="242"/>
                </a:cubicBezTo>
                <a:cubicBezTo>
                  <a:pt x="81" y="242"/>
                  <a:pt x="81" y="242"/>
                  <a:pt x="81" y="242"/>
                </a:cubicBezTo>
                <a:cubicBezTo>
                  <a:pt x="81" y="241"/>
                  <a:pt x="81" y="241"/>
                  <a:pt x="81" y="241"/>
                </a:cubicBezTo>
                <a:cubicBezTo>
                  <a:pt x="81" y="241"/>
                  <a:pt x="81" y="241"/>
                  <a:pt x="81" y="241"/>
                </a:cubicBezTo>
                <a:cubicBezTo>
                  <a:pt x="81" y="241"/>
                  <a:pt x="81" y="241"/>
                  <a:pt x="81" y="241"/>
                </a:cubicBezTo>
                <a:cubicBezTo>
                  <a:pt x="81" y="241"/>
                  <a:pt x="81" y="241"/>
                  <a:pt x="81" y="241"/>
                </a:cubicBezTo>
                <a:cubicBezTo>
                  <a:pt x="84" y="236"/>
                  <a:pt x="84" y="236"/>
                  <a:pt x="84" y="236"/>
                </a:cubicBezTo>
                <a:cubicBezTo>
                  <a:pt x="84" y="236"/>
                  <a:pt x="84" y="236"/>
                  <a:pt x="84" y="236"/>
                </a:cubicBezTo>
                <a:cubicBezTo>
                  <a:pt x="84" y="236"/>
                  <a:pt x="84" y="236"/>
                  <a:pt x="84" y="236"/>
                </a:cubicBezTo>
                <a:cubicBezTo>
                  <a:pt x="84" y="231"/>
                  <a:pt x="97" y="222"/>
                  <a:pt x="111" y="222"/>
                </a:cubicBezTo>
                <a:cubicBezTo>
                  <a:pt x="121" y="222"/>
                  <a:pt x="130" y="227"/>
                  <a:pt x="134" y="232"/>
                </a:cubicBezTo>
                <a:cubicBezTo>
                  <a:pt x="134" y="232"/>
                  <a:pt x="134" y="232"/>
                  <a:pt x="134" y="232"/>
                </a:cubicBezTo>
                <a:cubicBezTo>
                  <a:pt x="134" y="232"/>
                  <a:pt x="134" y="232"/>
                  <a:pt x="134" y="232"/>
                </a:cubicBezTo>
                <a:cubicBezTo>
                  <a:pt x="134" y="232"/>
                  <a:pt x="134" y="232"/>
                  <a:pt x="134" y="232"/>
                </a:cubicBezTo>
                <a:cubicBezTo>
                  <a:pt x="135" y="233"/>
                  <a:pt x="136" y="235"/>
                  <a:pt x="136" y="236"/>
                </a:cubicBezTo>
                <a:cubicBezTo>
                  <a:pt x="137" y="238"/>
                  <a:pt x="137" y="238"/>
                  <a:pt x="137" y="238"/>
                </a:cubicBezTo>
                <a:cubicBezTo>
                  <a:pt x="136" y="238"/>
                  <a:pt x="136" y="238"/>
                  <a:pt x="136" y="238"/>
                </a:cubicBezTo>
                <a:cubicBezTo>
                  <a:pt x="137" y="239"/>
                  <a:pt x="137" y="239"/>
                  <a:pt x="137" y="239"/>
                </a:cubicBezTo>
                <a:cubicBezTo>
                  <a:pt x="137" y="239"/>
                  <a:pt x="137" y="239"/>
                  <a:pt x="137" y="239"/>
                </a:cubicBezTo>
                <a:cubicBezTo>
                  <a:pt x="137" y="239"/>
                  <a:pt x="137" y="239"/>
                  <a:pt x="137" y="239"/>
                </a:cubicBezTo>
                <a:cubicBezTo>
                  <a:pt x="137" y="239"/>
                  <a:pt x="137" y="239"/>
                  <a:pt x="137" y="239"/>
                </a:cubicBezTo>
                <a:cubicBezTo>
                  <a:pt x="138" y="240"/>
                  <a:pt x="138" y="240"/>
                  <a:pt x="138" y="240"/>
                </a:cubicBezTo>
                <a:cubicBezTo>
                  <a:pt x="138" y="240"/>
                  <a:pt x="138" y="240"/>
                  <a:pt x="138" y="240"/>
                </a:cubicBezTo>
                <a:cubicBezTo>
                  <a:pt x="138" y="241"/>
                  <a:pt x="138" y="241"/>
                  <a:pt x="138" y="241"/>
                </a:cubicBezTo>
                <a:cubicBezTo>
                  <a:pt x="138" y="241"/>
                  <a:pt x="138" y="241"/>
                  <a:pt x="138" y="242"/>
                </a:cubicBezTo>
                <a:close/>
                <a:moveTo>
                  <a:pt x="205" y="212"/>
                </a:moveTo>
                <a:cubicBezTo>
                  <a:pt x="204" y="212"/>
                  <a:pt x="204" y="212"/>
                  <a:pt x="204" y="212"/>
                </a:cubicBezTo>
                <a:cubicBezTo>
                  <a:pt x="204" y="212"/>
                  <a:pt x="204" y="212"/>
                  <a:pt x="204" y="212"/>
                </a:cubicBezTo>
                <a:cubicBezTo>
                  <a:pt x="204" y="212"/>
                  <a:pt x="204" y="212"/>
                  <a:pt x="204" y="212"/>
                </a:cubicBezTo>
                <a:cubicBezTo>
                  <a:pt x="204" y="212"/>
                  <a:pt x="204" y="212"/>
                  <a:pt x="204" y="212"/>
                </a:cubicBezTo>
                <a:cubicBezTo>
                  <a:pt x="205" y="212"/>
                  <a:pt x="205" y="212"/>
                  <a:pt x="205" y="212"/>
                </a:cubicBezTo>
                <a:cubicBezTo>
                  <a:pt x="205" y="212"/>
                  <a:pt x="205" y="212"/>
                  <a:pt x="205" y="212"/>
                </a:cubicBezTo>
                <a:close/>
                <a:moveTo>
                  <a:pt x="205" y="212"/>
                </a:moveTo>
                <a:cubicBezTo>
                  <a:pt x="205" y="212"/>
                  <a:pt x="205" y="212"/>
                  <a:pt x="205" y="212"/>
                </a:cubicBezTo>
                <a:cubicBezTo>
                  <a:pt x="206" y="212"/>
                  <a:pt x="206" y="212"/>
                  <a:pt x="206" y="212"/>
                </a:cubicBezTo>
                <a:cubicBezTo>
                  <a:pt x="207" y="212"/>
                  <a:pt x="207" y="212"/>
                  <a:pt x="207" y="212"/>
                </a:cubicBezTo>
                <a:cubicBezTo>
                  <a:pt x="207" y="212"/>
                  <a:pt x="207" y="212"/>
                  <a:pt x="207" y="212"/>
                </a:cubicBezTo>
                <a:cubicBezTo>
                  <a:pt x="207" y="212"/>
                  <a:pt x="207" y="212"/>
                  <a:pt x="207" y="212"/>
                </a:cubicBezTo>
                <a:cubicBezTo>
                  <a:pt x="206" y="212"/>
                  <a:pt x="206" y="212"/>
                  <a:pt x="206" y="212"/>
                </a:cubicBezTo>
                <a:lnTo>
                  <a:pt x="205" y="212"/>
                </a:lnTo>
                <a:close/>
                <a:moveTo>
                  <a:pt x="228" y="239"/>
                </a:moveTo>
                <a:cubicBezTo>
                  <a:pt x="227" y="239"/>
                  <a:pt x="227" y="239"/>
                  <a:pt x="227" y="239"/>
                </a:cubicBezTo>
                <a:cubicBezTo>
                  <a:pt x="227" y="244"/>
                  <a:pt x="227" y="244"/>
                  <a:pt x="227" y="244"/>
                </a:cubicBezTo>
                <a:cubicBezTo>
                  <a:pt x="227" y="244"/>
                  <a:pt x="227" y="244"/>
                  <a:pt x="227" y="244"/>
                </a:cubicBezTo>
                <a:cubicBezTo>
                  <a:pt x="226" y="244"/>
                  <a:pt x="226" y="244"/>
                  <a:pt x="226" y="244"/>
                </a:cubicBezTo>
                <a:cubicBezTo>
                  <a:pt x="226" y="246"/>
                  <a:pt x="226" y="246"/>
                  <a:pt x="226" y="246"/>
                </a:cubicBezTo>
                <a:cubicBezTo>
                  <a:pt x="227" y="248"/>
                  <a:pt x="227" y="248"/>
                  <a:pt x="227" y="248"/>
                </a:cubicBezTo>
                <a:cubicBezTo>
                  <a:pt x="208" y="248"/>
                  <a:pt x="208" y="248"/>
                  <a:pt x="208" y="248"/>
                </a:cubicBezTo>
                <a:cubicBezTo>
                  <a:pt x="208" y="247"/>
                  <a:pt x="208" y="247"/>
                  <a:pt x="208" y="247"/>
                </a:cubicBezTo>
                <a:cubicBezTo>
                  <a:pt x="208" y="244"/>
                  <a:pt x="208" y="244"/>
                  <a:pt x="208" y="244"/>
                </a:cubicBezTo>
                <a:cubicBezTo>
                  <a:pt x="208" y="244"/>
                  <a:pt x="208" y="244"/>
                  <a:pt x="208" y="244"/>
                </a:cubicBezTo>
                <a:cubicBezTo>
                  <a:pt x="208" y="244"/>
                  <a:pt x="208" y="244"/>
                  <a:pt x="208" y="244"/>
                </a:cubicBezTo>
                <a:cubicBezTo>
                  <a:pt x="208" y="239"/>
                  <a:pt x="208" y="239"/>
                  <a:pt x="208" y="239"/>
                </a:cubicBezTo>
                <a:cubicBezTo>
                  <a:pt x="207" y="239"/>
                  <a:pt x="207" y="239"/>
                  <a:pt x="207" y="239"/>
                </a:cubicBezTo>
                <a:cubicBezTo>
                  <a:pt x="207" y="239"/>
                  <a:pt x="207" y="239"/>
                  <a:pt x="207" y="239"/>
                </a:cubicBezTo>
                <a:cubicBezTo>
                  <a:pt x="206" y="215"/>
                  <a:pt x="206" y="215"/>
                  <a:pt x="206" y="215"/>
                </a:cubicBezTo>
                <a:cubicBezTo>
                  <a:pt x="207" y="215"/>
                  <a:pt x="207" y="215"/>
                  <a:pt x="207" y="215"/>
                </a:cubicBezTo>
                <a:cubicBezTo>
                  <a:pt x="207" y="213"/>
                  <a:pt x="207" y="213"/>
                  <a:pt x="207" y="213"/>
                </a:cubicBezTo>
                <a:cubicBezTo>
                  <a:pt x="207" y="213"/>
                  <a:pt x="207" y="213"/>
                  <a:pt x="207" y="213"/>
                </a:cubicBezTo>
                <a:cubicBezTo>
                  <a:pt x="207" y="213"/>
                  <a:pt x="207" y="213"/>
                  <a:pt x="207" y="213"/>
                </a:cubicBezTo>
                <a:cubicBezTo>
                  <a:pt x="207" y="213"/>
                  <a:pt x="207" y="213"/>
                  <a:pt x="207" y="213"/>
                </a:cubicBezTo>
                <a:cubicBezTo>
                  <a:pt x="207" y="213"/>
                  <a:pt x="207" y="213"/>
                  <a:pt x="207" y="213"/>
                </a:cubicBezTo>
                <a:cubicBezTo>
                  <a:pt x="207" y="213"/>
                  <a:pt x="207" y="213"/>
                  <a:pt x="207" y="213"/>
                </a:cubicBezTo>
                <a:cubicBezTo>
                  <a:pt x="207" y="213"/>
                  <a:pt x="207" y="213"/>
                  <a:pt x="207" y="213"/>
                </a:cubicBezTo>
                <a:cubicBezTo>
                  <a:pt x="208" y="213"/>
                  <a:pt x="208" y="213"/>
                  <a:pt x="208" y="213"/>
                </a:cubicBezTo>
                <a:cubicBezTo>
                  <a:pt x="208" y="213"/>
                  <a:pt x="208" y="213"/>
                  <a:pt x="208" y="213"/>
                </a:cubicBezTo>
                <a:cubicBezTo>
                  <a:pt x="208" y="213"/>
                  <a:pt x="208" y="213"/>
                  <a:pt x="208" y="213"/>
                </a:cubicBezTo>
                <a:cubicBezTo>
                  <a:pt x="208" y="213"/>
                  <a:pt x="208" y="213"/>
                  <a:pt x="208" y="213"/>
                </a:cubicBezTo>
                <a:cubicBezTo>
                  <a:pt x="208" y="212"/>
                  <a:pt x="208" y="212"/>
                  <a:pt x="208" y="212"/>
                </a:cubicBezTo>
                <a:cubicBezTo>
                  <a:pt x="208" y="212"/>
                  <a:pt x="208" y="212"/>
                  <a:pt x="208" y="212"/>
                </a:cubicBezTo>
                <a:cubicBezTo>
                  <a:pt x="208" y="212"/>
                  <a:pt x="208" y="212"/>
                  <a:pt x="208" y="212"/>
                </a:cubicBezTo>
                <a:cubicBezTo>
                  <a:pt x="208" y="212"/>
                  <a:pt x="208" y="212"/>
                  <a:pt x="208" y="212"/>
                </a:cubicBezTo>
                <a:cubicBezTo>
                  <a:pt x="208" y="212"/>
                  <a:pt x="208" y="212"/>
                  <a:pt x="208" y="212"/>
                </a:cubicBezTo>
                <a:cubicBezTo>
                  <a:pt x="207" y="212"/>
                  <a:pt x="207" y="212"/>
                  <a:pt x="207" y="212"/>
                </a:cubicBezTo>
                <a:cubicBezTo>
                  <a:pt x="207" y="212"/>
                  <a:pt x="207" y="212"/>
                  <a:pt x="207" y="212"/>
                </a:cubicBezTo>
                <a:cubicBezTo>
                  <a:pt x="206" y="212"/>
                  <a:pt x="206" y="212"/>
                  <a:pt x="206" y="212"/>
                </a:cubicBezTo>
                <a:cubicBezTo>
                  <a:pt x="207" y="209"/>
                  <a:pt x="207" y="209"/>
                  <a:pt x="207" y="209"/>
                </a:cubicBezTo>
                <a:cubicBezTo>
                  <a:pt x="208" y="206"/>
                  <a:pt x="208" y="206"/>
                  <a:pt x="208" y="206"/>
                </a:cubicBezTo>
                <a:cubicBezTo>
                  <a:pt x="209" y="204"/>
                  <a:pt x="209" y="204"/>
                  <a:pt x="209" y="204"/>
                </a:cubicBezTo>
                <a:cubicBezTo>
                  <a:pt x="212" y="202"/>
                  <a:pt x="212" y="202"/>
                  <a:pt x="212" y="202"/>
                </a:cubicBezTo>
                <a:cubicBezTo>
                  <a:pt x="214" y="201"/>
                  <a:pt x="214" y="201"/>
                  <a:pt x="214" y="201"/>
                </a:cubicBezTo>
                <a:cubicBezTo>
                  <a:pt x="217" y="201"/>
                  <a:pt x="217" y="201"/>
                  <a:pt x="217" y="201"/>
                </a:cubicBezTo>
                <a:cubicBezTo>
                  <a:pt x="217" y="201"/>
                  <a:pt x="217" y="201"/>
                  <a:pt x="217" y="201"/>
                </a:cubicBezTo>
                <a:cubicBezTo>
                  <a:pt x="217" y="201"/>
                  <a:pt x="217" y="201"/>
                  <a:pt x="217" y="201"/>
                </a:cubicBezTo>
                <a:cubicBezTo>
                  <a:pt x="220" y="201"/>
                  <a:pt x="220" y="201"/>
                  <a:pt x="220" y="201"/>
                </a:cubicBezTo>
                <a:cubicBezTo>
                  <a:pt x="223" y="202"/>
                  <a:pt x="223" y="202"/>
                  <a:pt x="223" y="202"/>
                </a:cubicBezTo>
                <a:cubicBezTo>
                  <a:pt x="225" y="204"/>
                  <a:pt x="225" y="204"/>
                  <a:pt x="225" y="204"/>
                </a:cubicBezTo>
                <a:cubicBezTo>
                  <a:pt x="226" y="206"/>
                  <a:pt x="226" y="206"/>
                  <a:pt x="226" y="206"/>
                </a:cubicBezTo>
                <a:cubicBezTo>
                  <a:pt x="227" y="209"/>
                  <a:pt x="227" y="209"/>
                  <a:pt x="227" y="209"/>
                </a:cubicBezTo>
                <a:cubicBezTo>
                  <a:pt x="228" y="212"/>
                  <a:pt x="228" y="212"/>
                  <a:pt x="228" y="212"/>
                </a:cubicBezTo>
                <a:cubicBezTo>
                  <a:pt x="227" y="212"/>
                  <a:pt x="227" y="212"/>
                  <a:pt x="227" y="212"/>
                </a:cubicBezTo>
                <a:cubicBezTo>
                  <a:pt x="226" y="212"/>
                  <a:pt x="226" y="212"/>
                  <a:pt x="226" y="212"/>
                </a:cubicBezTo>
                <a:cubicBezTo>
                  <a:pt x="226" y="212"/>
                  <a:pt x="226" y="212"/>
                  <a:pt x="226" y="212"/>
                </a:cubicBezTo>
                <a:cubicBezTo>
                  <a:pt x="226" y="212"/>
                  <a:pt x="226" y="212"/>
                  <a:pt x="226" y="212"/>
                </a:cubicBezTo>
                <a:cubicBezTo>
                  <a:pt x="226" y="213"/>
                  <a:pt x="226" y="213"/>
                  <a:pt x="226" y="213"/>
                </a:cubicBezTo>
                <a:cubicBezTo>
                  <a:pt x="226" y="213"/>
                  <a:pt x="226" y="213"/>
                  <a:pt x="226" y="213"/>
                </a:cubicBezTo>
                <a:cubicBezTo>
                  <a:pt x="226" y="213"/>
                  <a:pt x="226" y="213"/>
                  <a:pt x="226" y="213"/>
                </a:cubicBezTo>
                <a:cubicBezTo>
                  <a:pt x="227" y="213"/>
                  <a:pt x="227" y="213"/>
                  <a:pt x="227" y="213"/>
                </a:cubicBezTo>
                <a:cubicBezTo>
                  <a:pt x="227" y="213"/>
                  <a:pt x="227" y="213"/>
                  <a:pt x="227" y="213"/>
                </a:cubicBezTo>
                <a:cubicBezTo>
                  <a:pt x="227" y="213"/>
                  <a:pt x="227" y="213"/>
                  <a:pt x="227" y="213"/>
                </a:cubicBezTo>
                <a:cubicBezTo>
                  <a:pt x="227" y="213"/>
                  <a:pt x="227" y="213"/>
                  <a:pt x="227" y="213"/>
                </a:cubicBezTo>
                <a:cubicBezTo>
                  <a:pt x="227" y="213"/>
                  <a:pt x="227" y="213"/>
                  <a:pt x="227" y="213"/>
                </a:cubicBezTo>
                <a:cubicBezTo>
                  <a:pt x="227" y="213"/>
                  <a:pt x="227" y="213"/>
                  <a:pt x="227" y="213"/>
                </a:cubicBezTo>
                <a:cubicBezTo>
                  <a:pt x="227" y="213"/>
                  <a:pt x="227" y="213"/>
                  <a:pt x="227" y="213"/>
                </a:cubicBezTo>
                <a:cubicBezTo>
                  <a:pt x="227" y="213"/>
                  <a:pt x="227" y="213"/>
                  <a:pt x="227" y="213"/>
                </a:cubicBezTo>
                <a:cubicBezTo>
                  <a:pt x="227" y="215"/>
                  <a:pt x="227" y="215"/>
                  <a:pt x="227" y="215"/>
                </a:cubicBezTo>
                <a:cubicBezTo>
                  <a:pt x="228" y="215"/>
                  <a:pt x="228" y="215"/>
                  <a:pt x="228" y="215"/>
                </a:cubicBezTo>
                <a:cubicBezTo>
                  <a:pt x="228" y="238"/>
                  <a:pt x="228" y="238"/>
                  <a:pt x="228" y="238"/>
                </a:cubicBezTo>
                <a:lnTo>
                  <a:pt x="228" y="239"/>
                </a:lnTo>
                <a:close/>
              </a:path>
            </a:pathLst>
          </a:custGeom>
          <a:solidFill>
            <a:schemeClr val="bg1">
              <a:lumMod val="75000"/>
              <a:alpha val="40000"/>
            </a:schemeClr>
          </a:solidFill>
          <a:ln>
            <a:noFill/>
          </a:ln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350"/>
          </a:p>
        </p:txBody>
      </p:sp>
      <p:sp>
        <p:nvSpPr>
          <p:cNvPr id="9" name="Freeform 3761"/>
          <p:cNvSpPr>
            <a:spLocks/>
          </p:cNvSpPr>
          <p:nvPr userDrawn="1"/>
        </p:nvSpPr>
        <p:spPr bwMode="auto">
          <a:xfrm>
            <a:off x="1374335" y="4759511"/>
            <a:ext cx="2872819" cy="2098487"/>
          </a:xfrm>
          <a:custGeom>
            <a:avLst/>
            <a:gdLst>
              <a:gd name="T0" fmla="*/ 805 w 836"/>
              <a:gd name="T1" fmla="*/ 9 h 458"/>
              <a:gd name="T2" fmla="*/ 777 w 836"/>
              <a:gd name="T3" fmla="*/ 67 h 458"/>
              <a:gd name="T4" fmla="*/ 639 w 836"/>
              <a:gd name="T5" fmla="*/ 238 h 458"/>
              <a:gd name="T6" fmla="*/ 632 w 836"/>
              <a:gd name="T7" fmla="*/ 191 h 458"/>
              <a:gd name="T8" fmla="*/ 620 w 836"/>
              <a:gd name="T9" fmla="*/ 155 h 458"/>
              <a:gd name="T10" fmla="*/ 616 w 836"/>
              <a:gd name="T11" fmla="*/ 140 h 458"/>
              <a:gd name="T12" fmla="*/ 616 w 836"/>
              <a:gd name="T13" fmla="*/ 136 h 458"/>
              <a:gd name="T14" fmla="*/ 613 w 836"/>
              <a:gd name="T15" fmla="*/ 143 h 458"/>
              <a:gd name="T16" fmla="*/ 608 w 836"/>
              <a:gd name="T17" fmla="*/ 155 h 458"/>
              <a:gd name="T18" fmla="*/ 608 w 836"/>
              <a:gd name="T19" fmla="*/ 148 h 458"/>
              <a:gd name="T20" fmla="*/ 594 w 836"/>
              <a:gd name="T21" fmla="*/ 109 h 458"/>
              <a:gd name="T22" fmla="*/ 578 w 836"/>
              <a:gd name="T23" fmla="*/ 93 h 458"/>
              <a:gd name="T24" fmla="*/ 575 w 836"/>
              <a:gd name="T25" fmla="*/ 62 h 458"/>
              <a:gd name="T26" fmla="*/ 568 w 836"/>
              <a:gd name="T27" fmla="*/ 47 h 458"/>
              <a:gd name="T28" fmla="*/ 568 w 836"/>
              <a:gd name="T29" fmla="*/ 43 h 458"/>
              <a:gd name="T30" fmla="*/ 566 w 836"/>
              <a:gd name="T31" fmla="*/ 47 h 458"/>
              <a:gd name="T32" fmla="*/ 559 w 836"/>
              <a:gd name="T33" fmla="*/ 62 h 458"/>
              <a:gd name="T34" fmla="*/ 552 w 836"/>
              <a:gd name="T35" fmla="*/ 95 h 458"/>
              <a:gd name="T36" fmla="*/ 542 w 836"/>
              <a:gd name="T37" fmla="*/ 105 h 458"/>
              <a:gd name="T38" fmla="*/ 521 w 836"/>
              <a:gd name="T39" fmla="*/ 152 h 458"/>
              <a:gd name="T40" fmla="*/ 521 w 836"/>
              <a:gd name="T41" fmla="*/ 160 h 458"/>
              <a:gd name="T42" fmla="*/ 516 w 836"/>
              <a:gd name="T43" fmla="*/ 167 h 458"/>
              <a:gd name="T44" fmla="*/ 514 w 836"/>
              <a:gd name="T45" fmla="*/ 157 h 458"/>
              <a:gd name="T46" fmla="*/ 511 w 836"/>
              <a:gd name="T47" fmla="*/ 145 h 458"/>
              <a:gd name="T48" fmla="*/ 507 w 836"/>
              <a:gd name="T49" fmla="*/ 136 h 458"/>
              <a:gd name="T50" fmla="*/ 507 w 836"/>
              <a:gd name="T51" fmla="*/ 140 h 458"/>
              <a:gd name="T52" fmla="*/ 502 w 836"/>
              <a:gd name="T53" fmla="*/ 152 h 458"/>
              <a:gd name="T54" fmla="*/ 490 w 836"/>
              <a:gd name="T55" fmla="*/ 191 h 458"/>
              <a:gd name="T56" fmla="*/ 478 w 836"/>
              <a:gd name="T57" fmla="*/ 233 h 458"/>
              <a:gd name="T58" fmla="*/ 433 w 836"/>
              <a:gd name="T59" fmla="*/ 231 h 458"/>
              <a:gd name="T60" fmla="*/ 421 w 836"/>
              <a:gd name="T61" fmla="*/ 219 h 458"/>
              <a:gd name="T62" fmla="*/ 419 w 836"/>
              <a:gd name="T63" fmla="*/ 219 h 458"/>
              <a:gd name="T64" fmla="*/ 419 w 836"/>
              <a:gd name="T65" fmla="*/ 222 h 458"/>
              <a:gd name="T66" fmla="*/ 417 w 836"/>
              <a:gd name="T67" fmla="*/ 250 h 458"/>
              <a:gd name="T68" fmla="*/ 412 w 836"/>
              <a:gd name="T69" fmla="*/ 241 h 458"/>
              <a:gd name="T70" fmla="*/ 405 w 836"/>
              <a:gd name="T71" fmla="*/ 238 h 458"/>
              <a:gd name="T72" fmla="*/ 400 w 836"/>
              <a:gd name="T73" fmla="*/ 250 h 458"/>
              <a:gd name="T74" fmla="*/ 398 w 836"/>
              <a:gd name="T75" fmla="*/ 293 h 458"/>
              <a:gd name="T76" fmla="*/ 398 w 836"/>
              <a:gd name="T77" fmla="*/ 298 h 458"/>
              <a:gd name="T78" fmla="*/ 393 w 836"/>
              <a:gd name="T79" fmla="*/ 298 h 458"/>
              <a:gd name="T80" fmla="*/ 395 w 836"/>
              <a:gd name="T81" fmla="*/ 303 h 458"/>
              <a:gd name="T82" fmla="*/ 398 w 836"/>
              <a:gd name="T83" fmla="*/ 312 h 458"/>
              <a:gd name="T84" fmla="*/ 386 w 836"/>
              <a:gd name="T85" fmla="*/ 307 h 458"/>
              <a:gd name="T86" fmla="*/ 376 w 836"/>
              <a:gd name="T87" fmla="*/ 295 h 458"/>
              <a:gd name="T88" fmla="*/ 374 w 836"/>
              <a:gd name="T89" fmla="*/ 295 h 458"/>
              <a:gd name="T90" fmla="*/ 367 w 836"/>
              <a:gd name="T91" fmla="*/ 298 h 458"/>
              <a:gd name="T92" fmla="*/ 374 w 836"/>
              <a:gd name="T93" fmla="*/ 300 h 458"/>
              <a:gd name="T94" fmla="*/ 367 w 836"/>
              <a:gd name="T95" fmla="*/ 298 h 458"/>
              <a:gd name="T96" fmla="*/ 365 w 836"/>
              <a:gd name="T97" fmla="*/ 303 h 458"/>
              <a:gd name="T98" fmla="*/ 367 w 836"/>
              <a:gd name="T99" fmla="*/ 307 h 458"/>
              <a:gd name="T100" fmla="*/ 350 w 836"/>
              <a:gd name="T101" fmla="*/ 310 h 458"/>
              <a:gd name="T102" fmla="*/ 322 w 836"/>
              <a:gd name="T103" fmla="*/ 305 h 458"/>
              <a:gd name="T104" fmla="*/ 277 w 836"/>
              <a:gd name="T105" fmla="*/ 303 h 458"/>
              <a:gd name="T106" fmla="*/ 173 w 836"/>
              <a:gd name="T107" fmla="*/ 260 h 458"/>
              <a:gd name="T108" fmla="*/ 140 w 836"/>
              <a:gd name="T109" fmla="*/ 248 h 458"/>
              <a:gd name="T110" fmla="*/ 114 w 836"/>
              <a:gd name="T111" fmla="*/ 253 h 458"/>
              <a:gd name="T112" fmla="*/ 102 w 836"/>
              <a:gd name="T113" fmla="*/ 236 h 458"/>
              <a:gd name="T114" fmla="*/ 2 w 836"/>
              <a:gd name="T115" fmla="*/ 255 h 458"/>
              <a:gd name="T116" fmla="*/ 836 w 836"/>
              <a:gd name="T117" fmla="*/ 360 h 4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836" h="458">
                <a:moveTo>
                  <a:pt x="831" y="360"/>
                </a:moveTo>
                <a:lnTo>
                  <a:pt x="831" y="357"/>
                </a:lnTo>
                <a:lnTo>
                  <a:pt x="831" y="83"/>
                </a:lnTo>
                <a:lnTo>
                  <a:pt x="824" y="83"/>
                </a:lnTo>
                <a:lnTo>
                  <a:pt x="822" y="64"/>
                </a:lnTo>
                <a:lnTo>
                  <a:pt x="822" y="64"/>
                </a:lnTo>
                <a:lnTo>
                  <a:pt x="805" y="28"/>
                </a:lnTo>
                <a:lnTo>
                  <a:pt x="805" y="12"/>
                </a:lnTo>
                <a:lnTo>
                  <a:pt x="805" y="9"/>
                </a:lnTo>
                <a:lnTo>
                  <a:pt x="798" y="0"/>
                </a:lnTo>
                <a:lnTo>
                  <a:pt x="798" y="0"/>
                </a:lnTo>
                <a:lnTo>
                  <a:pt x="798" y="0"/>
                </a:lnTo>
                <a:lnTo>
                  <a:pt x="793" y="12"/>
                </a:lnTo>
                <a:lnTo>
                  <a:pt x="793" y="12"/>
                </a:lnTo>
                <a:lnTo>
                  <a:pt x="793" y="28"/>
                </a:lnTo>
                <a:lnTo>
                  <a:pt x="777" y="67"/>
                </a:lnTo>
                <a:lnTo>
                  <a:pt x="777" y="67"/>
                </a:lnTo>
                <a:lnTo>
                  <a:pt x="777" y="67"/>
                </a:lnTo>
                <a:lnTo>
                  <a:pt x="777" y="69"/>
                </a:lnTo>
                <a:lnTo>
                  <a:pt x="777" y="69"/>
                </a:lnTo>
                <a:lnTo>
                  <a:pt x="779" y="93"/>
                </a:lnTo>
                <a:lnTo>
                  <a:pt x="772" y="100"/>
                </a:lnTo>
                <a:lnTo>
                  <a:pt x="772" y="272"/>
                </a:lnTo>
                <a:lnTo>
                  <a:pt x="746" y="260"/>
                </a:lnTo>
                <a:lnTo>
                  <a:pt x="710" y="241"/>
                </a:lnTo>
                <a:lnTo>
                  <a:pt x="696" y="238"/>
                </a:lnTo>
                <a:lnTo>
                  <a:pt x="639" y="238"/>
                </a:lnTo>
                <a:lnTo>
                  <a:pt x="639" y="217"/>
                </a:lnTo>
                <a:lnTo>
                  <a:pt x="639" y="217"/>
                </a:lnTo>
                <a:lnTo>
                  <a:pt x="637" y="214"/>
                </a:lnTo>
                <a:lnTo>
                  <a:pt x="637" y="210"/>
                </a:lnTo>
                <a:lnTo>
                  <a:pt x="637" y="207"/>
                </a:lnTo>
                <a:lnTo>
                  <a:pt x="637" y="202"/>
                </a:lnTo>
                <a:lnTo>
                  <a:pt x="634" y="200"/>
                </a:lnTo>
                <a:lnTo>
                  <a:pt x="634" y="195"/>
                </a:lnTo>
                <a:lnTo>
                  <a:pt x="632" y="191"/>
                </a:lnTo>
                <a:lnTo>
                  <a:pt x="630" y="188"/>
                </a:lnTo>
                <a:lnTo>
                  <a:pt x="627" y="183"/>
                </a:lnTo>
                <a:lnTo>
                  <a:pt x="625" y="181"/>
                </a:lnTo>
                <a:lnTo>
                  <a:pt x="623" y="179"/>
                </a:lnTo>
                <a:lnTo>
                  <a:pt x="623" y="179"/>
                </a:lnTo>
                <a:lnTo>
                  <a:pt x="620" y="176"/>
                </a:lnTo>
                <a:lnTo>
                  <a:pt x="620" y="157"/>
                </a:lnTo>
                <a:lnTo>
                  <a:pt x="620" y="155"/>
                </a:lnTo>
                <a:lnTo>
                  <a:pt x="620" y="155"/>
                </a:lnTo>
                <a:lnTo>
                  <a:pt x="620" y="152"/>
                </a:lnTo>
                <a:lnTo>
                  <a:pt x="620" y="150"/>
                </a:lnTo>
                <a:lnTo>
                  <a:pt x="620" y="150"/>
                </a:lnTo>
                <a:lnTo>
                  <a:pt x="620" y="148"/>
                </a:lnTo>
                <a:lnTo>
                  <a:pt x="620" y="148"/>
                </a:lnTo>
                <a:lnTo>
                  <a:pt x="618" y="145"/>
                </a:lnTo>
                <a:lnTo>
                  <a:pt x="618" y="143"/>
                </a:lnTo>
                <a:lnTo>
                  <a:pt x="618" y="143"/>
                </a:lnTo>
                <a:lnTo>
                  <a:pt x="616" y="140"/>
                </a:lnTo>
                <a:lnTo>
                  <a:pt x="616" y="140"/>
                </a:lnTo>
                <a:lnTo>
                  <a:pt x="616" y="140"/>
                </a:lnTo>
                <a:lnTo>
                  <a:pt x="616" y="140"/>
                </a:lnTo>
                <a:lnTo>
                  <a:pt x="616" y="138"/>
                </a:lnTo>
                <a:lnTo>
                  <a:pt x="616" y="138"/>
                </a:lnTo>
                <a:lnTo>
                  <a:pt x="616" y="138"/>
                </a:lnTo>
                <a:lnTo>
                  <a:pt x="616" y="138"/>
                </a:lnTo>
                <a:lnTo>
                  <a:pt x="616" y="136"/>
                </a:lnTo>
                <a:lnTo>
                  <a:pt x="616" y="136"/>
                </a:lnTo>
                <a:lnTo>
                  <a:pt x="616" y="136"/>
                </a:lnTo>
                <a:lnTo>
                  <a:pt x="616" y="138"/>
                </a:lnTo>
                <a:lnTo>
                  <a:pt x="616" y="138"/>
                </a:lnTo>
                <a:lnTo>
                  <a:pt x="616" y="138"/>
                </a:lnTo>
                <a:lnTo>
                  <a:pt x="616" y="138"/>
                </a:lnTo>
                <a:lnTo>
                  <a:pt x="616" y="140"/>
                </a:lnTo>
                <a:lnTo>
                  <a:pt x="616" y="140"/>
                </a:lnTo>
                <a:lnTo>
                  <a:pt x="613" y="143"/>
                </a:lnTo>
                <a:lnTo>
                  <a:pt x="613" y="143"/>
                </a:lnTo>
                <a:lnTo>
                  <a:pt x="613" y="143"/>
                </a:lnTo>
                <a:lnTo>
                  <a:pt x="613" y="145"/>
                </a:lnTo>
                <a:lnTo>
                  <a:pt x="611" y="145"/>
                </a:lnTo>
                <a:lnTo>
                  <a:pt x="611" y="148"/>
                </a:lnTo>
                <a:lnTo>
                  <a:pt x="611" y="150"/>
                </a:lnTo>
                <a:lnTo>
                  <a:pt x="611" y="150"/>
                </a:lnTo>
                <a:lnTo>
                  <a:pt x="611" y="152"/>
                </a:lnTo>
                <a:lnTo>
                  <a:pt x="611" y="152"/>
                </a:lnTo>
                <a:lnTo>
                  <a:pt x="608" y="155"/>
                </a:lnTo>
                <a:lnTo>
                  <a:pt x="608" y="157"/>
                </a:lnTo>
                <a:lnTo>
                  <a:pt x="608" y="174"/>
                </a:lnTo>
                <a:lnTo>
                  <a:pt x="608" y="176"/>
                </a:lnTo>
                <a:lnTo>
                  <a:pt x="608" y="155"/>
                </a:lnTo>
                <a:lnTo>
                  <a:pt x="608" y="155"/>
                </a:lnTo>
                <a:lnTo>
                  <a:pt x="608" y="150"/>
                </a:lnTo>
                <a:lnTo>
                  <a:pt x="608" y="150"/>
                </a:lnTo>
                <a:lnTo>
                  <a:pt x="608" y="150"/>
                </a:lnTo>
                <a:lnTo>
                  <a:pt x="608" y="148"/>
                </a:lnTo>
                <a:lnTo>
                  <a:pt x="608" y="143"/>
                </a:lnTo>
                <a:lnTo>
                  <a:pt x="606" y="138"/>
                </a:lnTo>
                <a:lnTo>
                  <a:pt x="606" y="131"/>
                </a:lnTo>
                <a:lnTo>
                  <a:pt x="604" y="126"/>
                </a:lnTo>
                <a:lnTo>
                  <a:pt x="601" y="121"/>
                </a:lnTo>
                <a:lnTo>
                  <a:pt x="597" y="117"/>
                </a:lnTo>
                <a:lnTo>
                  <a:pt x="594" y="112"/>
                </a:lnTo>
                <a:lnTo>
                  <a:pt x="594" y="109"/>
                </a:lnTo>
                <a:lnTo>
                  <a:pt x="594" y="109"/>
                </a:lnTo>
                <a:lnTo>
                  <a:pt x="592" y="109"/>
                </a:lnTo>
                <a:lnTo>
                  <a:pt x="592" y="107"/>
                </a:lnTo>
                <a:lnTo>
                  <a:pt x="592" y="107"/>
                </a:lnTo>
                <a:lnTo>
                  <a:pt x="589" y="105"/>
                </a:lnTo>
                <a:lnTo>
                  <a:pt x="587" y="102"/>
                </a:lnTo>
                <a:lnTo>
                  <a:pt x="582" y="98"/>
                </a:lnTo>
                <a:lnTo>
                  <a:pt x="582" y="98"/>
                </a:lnTo>
                <a:lnTo>
                  <a:pt x="582" y="98"/>
                </a:lnTo>
                <a:lnTo>
                  <a:pt x="578" y="93"/>
                </a:lnTo>
                <a:lnTo>
                  <a:pt x="575" y="93"/>
                </a:lnTo>
                <a:lnTo>
                  <a:pt x="575" y="93"/>
                </a:lnTo>
                <a:lnTo>
                  <a:pt x="575" y="71"/>
                </a:lnTo>
                <a:lnTo>
                  <a:pt x="575" y="69"/>
                </a:lnTo>
                <a:lnTo>
                  <a:pt x="575" y="67"/>
                </a:lnTo>
                <a:lnTo>
                  <a:pt x="575" y="64"/>
                </a:lnTo>
                <a:lnTo>
                  <a:pt x="575" y="62"/>
                </a:lnTo>
                <a:lnTo>
                  <a:pt x="575" y="62"/>
                </a:lnTo>
                <a:lnTo>
                  <a:pt x="575" y="62"/>
                </a:lnTo>
                <a:lnTo>
                  <a:pt x="573" y="59"/>
                </a:lnTo>
                <a:lnTo>
                  <a:pt x="573" y="57"/>
                </a:lnTo>
                <a:lnTo>
                  <a:pt x="573" y="57"/>
                </a:lnTo>
                <a:lnTo>
                  <a:pt x="571" y="55"/>
                </a:lnTo>
                <a:lnTo>
                  <a:pt x="571" y="52"/>
                </a:lnTo>
                <a:lnTo>
                  <a:pt x="571" y="50"/>
                </a:lnTo>
                <a:lnTo>
                  <a:pt x="571" y="50"/>
                </a:lnTo>
                <a:lnTo>
                  <a:pt x="568" y="50"/>
                </a:lnTo>
                <a:lnTo>
                  <a:pt x="568" y="47"/>
                </a:lnTo>
                <a:lnTo>
                  <a:pt x="568" y="45"/>
                </a:lnTo>
                <a:lnTo>
                  <a:pt x="568" y="45"/>
                </a:lnTo>
                <a:lnTo>
                  <a:pt x="568" y="45"/>
                </a:lnTo>
                <a:lnTo>
                  <a:pt x="568" y="45"/>
                </a:lnTo>
                <a:lnTo>
                  <a:pt x="568" y="45"/>
                </a:lnTo>
                <a:lnTo>
                  <a:pt x="568" y="43"/>
                </a:lnTo>
                <a:lnTo>
                  <a:pt x="568" y="43"/>
                </a:lnTo>
                <a:lnTo>
                  <a:pt x="568" y="43"/>
                </a:lnTo>
                <a:lnTo>
                  <a:pt x="568" y="43"/>
                </a:lnTo>
                <a:lnTo>
                  <a:pt x="566" y="43"/>
                </a:lnTo>
                <a:lnTo>
                  <a:pt x="566" y="43"/>
                </a:lnTo>
                <a:lnTo>
                  <a:pt x="566" y="43"/>
                </a:lnTo>
                <a:lnTo>
                  <a:pt x="566" y="45"/>
                </a:lnTo>
                <a:lnTo>
                  <a:pt x="566" y="45"/>
                </a:lnTo>
                <a:lnTo>
                  <a:pt x="566" y="45"/>
                </a:lnTo>
                <a:lnTo>
                  <a:pt x="566" y="47"/>
                </a:lnTo>
                <a:lnTo>
                  <a:pt x="566" y="47"/>
                </a:lnTo>
                <a:lnTo>
                  <a:pt x="566" y="47"/>
                </a:lnTo>
                <a:lnTo>
                  <a:pt x="566" y="47"/>
                </a:lnTo>
                <a:lnTo>
                  <a:pt x="566" y="50"/>
                </a:lnTo>
                <a:lnTo>
                  <a:pt x="566" y="50"/>
                </a:lnTo>
                <a:lnTo>
                  <a:pt x="563" y="52"/>
                </a:lnTo>
                <a:lnTo>
                  <a:pt x="563" y="55"/>
                </a:lnTo>
                <a:lnTo>
                  <a:pt x="561" y="55"/>
                </a:lnTo>
                <a:lnTo>
                  <a:pt x="561" y="57"/>
                </a:lnTo>
                <a:lnTo>
                  <a:pt x="561" y="59"/>
                </a:lnTo>
                <a:lnTo>
                  <a:pt x="559" y="62"/>
                </a:lnTo>
                <a:lnTo>
                  <a:pt x="559" y="64"/>
                </a:lnTo>
                <a:lnTo>
                  <a:pt x="559" y="64"/>
                </a:lnTo>
                <a:lnTo>
                  <a:pt x="559" y="67"/>
                </a:lnTo>
                <a:lnTo>
                  <a:pt x="559" y="69"/>
                </a:lnTo>
                <a:lnTo>
                  <a:pt x="559" y="71"/>
                </a:lnTo>
                <a:lnTo>
                  <a:pt x="559" y="93"/>
                </a:lnTo>
                <a:lnTo>
                  <a:pt x="556" y="93"/>
                </a:lnTo>
                <a:lnTo>
                  <a:pt x="554" y="93"/>
                </a:lnTo>
                <a:lnTo>
                  <a:pt x="552" y="95"/>
                </a:lnTo>
                <a:lnTo>
                  <a:pt x="547" y="100"/>
                </a:lnTo>
                <a:lnTo>
                  <a:pt x="547" y="100"/>
                </a:lnTo>
                <a:lnTo>
                  <a:pt x="547" y="100"/>
                </a:lnTo>
                <a:lnTo>
                  <a:pt x="544" y="100"/>
                </a:lnTo>
                <a:lnTo>
                  <a:pt x="544" y="100"/>
                </a:lnTo>
                <a:lnTo>
                  <a:pt x="544" y="102"/>
                </a:lnTo>
                <a:lnTo>
                  <a:pt x="542" y="105"/>
                </a:lnTo>
                <a:lnTo>
                  <a:pt x="542" y="105"/>
                </a:lnTo>
                <a:lnTo>
                  <a:pt x="542" y="105"/>
                </a:lnTo>
                <a:lnTo>
                  <a:pt x="537" y="109"/>
                </a:lnTo>
                <a:lnTo>
                  <a:pt x="535" y="114"/>
                </a:lnTo>
                <a:lnTo>
                  <a:pt x="533" y="119"/>
                </a:lnTo>
                <a:lnTo>
                  <a:pt x="528" y="124"/>
                </a:lnTo>
                <a:lnTo>
                  <a:pt x="528" y="131"/>
                </a:lnTo>
                <a:lnTo>
                  <a:pt x="526" y="136"/>
                </a:lnTo>
                <a:lnTo>
                  <a:pt x="523" y="140"/>
                </a:lnTo>
                <a:lnTo>
                  <a:pt x="523" y="148"/>
                </a:lnTo>
                <a:lnTo>
                  <a:pt x="521" y="152"/>
                </a:lnTo>
                <a:lnTo>
                  <a:pt x="521" y="152"/>
                </a:lnTo>
                <a:lnTo>
                  <a:pt x="521" y="155"/>
                </a:lnTo>
                <a:lnTo>
                  <a:pt x="521" y="155"/>
                </a:lnTo>
                <a:lnTo>
                  <a:pt x="521" y="157"/>
                </a:lnTo>
                <a:lnTo>
                  <a:pt x="521" y="157"/>
                </a:lnTo>
                <a:lnTo>
                  <a:pt x="521" y="157"/>
                </a:lnTo>
                <a:lnTo>
                  <a:pt x="521" y="157"/>
                </a:lnTo>
                <a:lnTo>
                  <a:pt x="521" y="160"/>
                </a:lnTo>
                <a:lnTo>
                  <a:pt x="521" y="160"/>
                </a:lnTo>
                <a:lnTo>
                  <a:pt x="521" y="160"/>
                </a:lnTo>
                <a:lnTo>
                  <a:pt x="521" y="160"/>
                </a:lnTo>
                <a:lnTo>
                  <a:pt x="521" y="160"/>
                </a:lnTo>
                <a:lnTo>
                  <a:pt x="521" y="160"/>
                </a:lnTo>
                <a:lnTo>
                  <a:pt x="518" y="162"/>
                </a:lnTo>
                <a:lnTo>
                  <a:pt x="518" y="162"/>
                </a:lnTo>
                <a:lnTo>
                  <a:pt x="518" y="164"/>
                </a:lnTo>
                <a:lnTo>
                  <a:pt x="518" y="164"/>
                </a:lnTo>
                <a:lnTo>
                  <a:pt x="516" y="167"/>
                </a:lnTo>
                <a:lnTo>
                  <a:pt x="516" y="167"/>
                </a:lnTo>
                <a:lnTo>
                  <a:pt x="516" y="169"/>
                </a:lnTo>
                <a:lnTo>
                  <a:pt x="516" y="171"/>
                </a:lnTo>
                <a:lnTo>
                  <a:pt x="516" y="171"/>
                </a:lnTo>
                <a:lnTo>
                  <a:pt x="516" y="174"/>
                </a:lnTo>
                <a:lnTo>
                  <a:pt x="516" y="179"/>
                </a:lnTo>
                <a:lnTo>
                  <a:pt x="516" y="179"/>
                </a:lnTo>
                <a:lnTo>
                  <a:pt x="511" y="174"/>
                </a:lnTo>
                <a:lnTo>
                  <a:pt x="514" y="157"/>
                </a:lnTo>
                <a:lnTo>
                  <a:pt x="514" y="155"/>
                </a:lnTo>
                <a:lnTo>
                  <a:pt x="514" y="152"/>
                </a:lnTo>
                <a:lnTo>
                  <a:pt x="514" y="152"/>
                </a:lnTo>
                <a:lnTo>
                  <a:pt x="514" y="152"/>
                </a:lnTo>
                <a:lnTo>
                  <a:pt x="511" y="150"/>
                </a:lnTo>
                <a:lnTo>
                  <a:pt x="511" y="148"/>
                </a:lnTo>
                <a:lnTo>
                  <a:pt x="511" y="148"/>
                </a:lnTo>
                <a:lnTo>
                  <a:pt x="511" y="145"/>
                </a:lnTo>
                <a:lnTo>
                  <a:pt x="511" y="145"/>
                </a:lnTo>
                <a:lnTo>
                  <a:pt x="509" y="143"/>
                </a:lnTo>
                <a:lnTo>
                  <a:pt x="509" y="143"/>
                </a:lnTo>
                <a:lnTo>
                  <a:pt x="509" y="140"/>
                </a:lnTo>
                <a:lnTo>
                  <a:pt x="507" y="140"/>
                </a:lnTo>
                <a:lnTo>
                  <a:pt x="507" y="138"/>
                </a:lnTo>
                <a:lnTo>
                  <a:pt x="507" y="138"/>
                </a:lnTo>
                <a:lnTo>
                  <a:pt x="507" y="138"/>
                </a:lnTo>
                <a:lnTo>
                  <a:pt x="507" y="138"/>
                </a:lnTo>
                <a:lnTo>
                  <a:pt x="507" y="136"/>
                </a:lnTo>
                <a:lnTo>
                  <a:pt x="507" y="136"/>
                </a:lnTo>
                <a:lnTo>
                  <a:pt x="507" y="136"/>
                </a:lnTo>
                <a:lnTo>
                  <a:pt x="507" y="136"/>
                </a:lnTo>
                <a:lnTo>
                  <a:pt x="507" y="136"/>
                </a:lnTo>
                <a:lnTo>
                  <a:pt x="507" y="138"/>
                </a:lnTo>
                <a:lnTo>
                  <a:pt x="507" y="138"/>
                </a:lnTo>
                <a:lnTo>
                  <a:pt x="507" y="140"/>
                </a:lnTo>
                <a:lnTo>
                  <a:pt x="507" y="140"/>
                </a:lnTo>
                <a:lnTo>
                  <a:pt x="507" y="140"/>
                </a:lnTo>
                <a:lnTo>
                  <a:pt x="507" y="140"/>
                </a:lnTo>
                <a:lnTo>
                  <a:pt x="507" y="143"/>
                </a:lnTo>
                <a:lnTo>
                  <a:pt x="504" y="143"/>
                </a:lnTo>
                <a:lnTo>
                  <a:pt x="504" y="145"/>
                </a:lnTo>
                <a:lnTo>
                  <a:pt x="504" y="145"/>
                </a:lnTo>
                <a:lnTo>
                  <a:pt x="502" y="148"/>
                </a:lnTo>
                <a:lnTo>
                  <a:pt x="502" y="148"/>
                </a:lnTo>
                <a:lnTo>
                  <a:pt x="502" y="150"/>
                </a:lnTo>
                <a:lnTo>
                  <a:pt x="502" y="152"/>
                </a:lnTo>
                <a:lnTo>
                  <a:pt x="502" y="152"/>
                </a:lnTo>
                <a:lnTo>
                  <a:pt x="502" y="155"/>
                </a:lnTo>
                <a:lnTo>
                  <a:pt x="502" y="155"/>
                </a:lnTo>
                <a:lnTo>
                  <a:pt x="499" y="174"/>
                </a:lnTo>
                <a:lnTo>
                  <a:pt x="497" y="176"/>
                </a:lnTo>
                <a:lnTo>
                  <a:pt x="495" y="181"/>
                </a:lnTo>
                <a:lnTo>
                  <a:pt x="492" y="183"/>
                </a:lnTo>
                <a:lnTo>
                  <a:pt x="490" y="186"/>
                </a:lnTo>
                <a:lnTo>
                  <a:pt x="490" y="191"/>
                </a:lnTo>
                <a:lnTo>
                  <a:pt x="488" y="193"/>
                </a:lnTo>
                <a:lnTo>
                  <a:pt x="485" y="198"/>
                </a:lnTo>
                <a:lnTo>
                  <a:pt x="485" y="202"/>
                </a:lnTo>
                <a:lnTo>
                  <a:pt x="483" y="205"/>
                </a:lnTo>
                <a:lnTo>
                  <a:pt x="483" y="210"/>
                </a:lnTo>
                <a:lnTo>
                  <a:pt x="483" y="214"/>
                </a:lnTo>
                <a:lnTo>
                  <a:pt x="483" y="217"/>
                </a:lnTo>
                <a:lnTo>
                  <a:pt x="478" y="217"/>
                </a:lnTo>
                <a:lnTo>
                  <a:pt x="478" y="233"/>
                </a:lnTo>
                <a:lnTo>
                  <a:pt x="478" y="233"/>
                </a:lnTo>
                <a:lnTo>
                  <a:pt x="476" y="236"/>
                </a:lnTo>
                <a:lnTo>
                  <a:pt x="476" y="238"/>
                </a:lnTo>
                <a:lnTo>
                  <a:pt x="476" y="238"/>
                </a:lnTo>
                <a:lnTo>
                  <a:pt x="433" y="238"/>
                </a:lnTo>
                <a:lnTo>
                  <a:pt x="433" y="233"/>
                </a:lnTo>
                <a:lnTo>
                  <a:pt x="433" y="233"/>
                </a:lnTo>
                <a:lnTo>
                  <a:pt x="433" y="231"/>
                </a:lnTo>
                <a:lnTo>
                  <a:pt x="433" y="231"/>
                </a:lnTo>
                <a:lnTo>
                  <a:pt x="431" y="224"/>
                </a:lnTo>
                <a:lnTo>
                  <a:pt x="421" y="224"/>
                </a:lnTo>
                <a:lnTo>
                  <a:pt x="421" y="224"/>
                </a:lnTo>
                <a:lnTo>
                  <a:pt x="421" y="222"/>
                </a:lnTo>
                <a:lnTo>
                  <a:pt x="421" y="222"/>
                </a:lnTo>
                <a:lnTo>
                  <a:pt x="421" y="222"/>
                </a:lnTo>
                <a:lnTo>
                  <a:pt x="421" y="222"/>
                </a:lnTo>
                <a:lnTo>
                  <a:pt x="421" y="219"/>
                </a:lnTo>
                <a:lnTo>
                  <a:pt x="421" y="219"/>
                </a:lnTo>
                <a:lnTo>
                  <a:pt x="421" y="219"/>
                </a:lnTo>
                <a:lnTo>
                  <a:pt x="421" y="219"/>
                </a:lnTo>
                <a:lnTo>
                  <a:pt x="421" y="219"/>
                </a:lnTo>
                <a:lnTo>
                  <a:pt x="421" y="219"/>
                </a:lnTo>
                <a:lnTo>
                  <a:pt x="421" y="219"/>
                </a:lnTo>
                <a:lnTo>
                  <a:pt x="421" y="219"/>
                </a:lnTo>
                <a:lnTo>
                  <a:pt x="421" y="219"/>
                </a:lnTo>
                <a:lnTo>
                  <a:pt x="419" y="219"/>
                </a:lnTo>
                <a:lnTo>
                  <a:pt x="419" y="219"/>
                </a:lnTo>
                <a:lnTo>
                  <a:pt x="419" y="219"/>
                </a:lnTo>
                <a:lnTo>
                  <a:pt x="419" y="219"/>
                </a:lnTo>
                <a:lnTo>
                  <a:pt x="419" y="219"/>
                </a:lnTo>
                <a:lnTo>
                  <a:pt x="419" y="219"/>
                </a:lnTo>
                <a:lnTo>
                  <a:pt x="419" y="222"/>
                </a:lnTo>
                <a:lnTo>
                  <a:pt x="419" y="222"/>
                </a:lnTo>
                <a:lnTo>
                  <a:pt x="419" y="222"/>
                </a:lnTo>
                <a:lnTo>
                  <a:pt x="419" y="222"/>
                </a:lnTo>
                <a:lnTo>
                  <a:pt x="419" y="222"/>
                </a:lnTo>
                <a:lnTo>
                  <a:pt x="419" y="224"/>
                </a:lnTo>
                <a:lnTo>
                  <a:pt x="417" y="229"/>
                </a:lnTo>
                <a:lnTo>
                  <a:pt x="417" y="229"/>
                </a:lnTo>
                <a:lnTo>
                  <a:pt x="417" y="231"/>
                </a:lnTo>
                <a:lnTo>
                  <a:pt x="417" y="231"/>
                </a:lnTo>
                <a:lnTo>
                  <a:pt x="417" y="231"/>
                </a:lnTo>
                <a:lnTo>
                  <a:pt x="417" y="245"/>
                </a:lnTo>
                <a:lnTo>
                  <a:pt x="417" y="248"/>
                </a:lnTo>
                <a:lnTo>
                  <a:pt x="417" y="250"/>
                </a:lnTo>
                <a:lnTo>
                  <a:pt x="414" y="250"/>
                </a:lnTo>
                <a:lnTo>
                  <a:pt x="414" y="250"/>
                </a:lnTo>
                <a:lnTo>
                  <a:pt x="414" y="248"/>
                </a:lnTo>
                <a:lnTo>
                  <a:pt x="414" y="248"/>
                </a:lnTo>
                <a:lnTo>
                  <a:pt x="414" y="245"/>
                </a:lnTo>
                <a:lnTo>
                  <a:pt x="414" y="245"/>
                </a:lnTo>
                <a:lnTo>
                  <a:pt x="414" y="243"/>
                </a:lnTo>
                <a:lnTo>
                  <a:pt x="414" y="241"/>
                </a:lnTo>
                <a:lnTo>
                  <a:pt x="412" y="241"/>
                </a:lnTo>
                <a:lnTo>
                  <a:pt x="412" y="238"/>
                </a:lnTo>
                <a:lnTo>
                  <a:pt x="412" y="238"/>
                </a:lnTo>
                <a:lnTo>
                  <a:pt x="410" y="236"/>
                </a:lnTo>
                <a:lnTo>
                  <a:pt x="410" y="236"/>
                </a:lnTo>
                <a:lnTo>
                  <a:pt x="410" y="236"/>
                </a:lnTo>
                <a:lnTo>
                  <a:pt x="407" y="236"/>
                </a:lnTo>
                <a:lnTo>
                  <a:pt x="407" y="236"/>
                </a:lnTo>
                <a:lnTo>
                  <a:pt x="405" y="238"/>
                </a:lnTo>
                <a:lnTo>
                  <a:pt x="405" y="238"/>
                </a:lnTo>
                <a:lnTo>
                  <a:pt x="405" y="241"/>
                </a:lnTo>
                <a:lnTo>
                  <a:pt x="402" y="241"/>
                </a:lnTo>
                <a:lnTo>
                  <a:pt x="402" y="243"/>
                </a:lnTo>
                <a:lnTo>
                  <a:pt x="402" y="243"/>
                </a:lnTo>
                <a:lnTo>
                  <a:pt x="402" y="245"/>
                </a:lnTo>
                <a:lnTo>
                  <a:pt x="402" y="248"/>
                </a:lnTo>
                <a:lnTo>
                  <a:pt x="402" y="248"/>
                </a:lnTo>
                <a:lnTo>
                  <a:pt x="402" y="250"/>
                </a:lnTo>
                <a:lnTo>
                  <a:pt x="400" y="250"/>
                </a:lnTo>
                <a:lnTo>
                  <a:pt x="400" y="250"/>
                </a:lnTo>
                <a:lnTo>
                  <a:pt x="400" y="250"/>
                </a:lnTo>
                <a:lnTo>
                  <a:pt x="400" y="264"/>
                </a:lnTo>
                <a:lnTo>
                  <a:pt x="400" y="279"/>
                </a:lnTo>
                <a:lnTo>
                  <a:pt x="398" y="279"/>
                </a:lnTo>
                <a:lnTo>
                  <a:pt x="398" y="281"/>
                </a:lnTo>
                <a:lnTo>
                  <a:pt x="398" y="281"/>
                </a:lnTo>
                <a:lnTo>
                  <a:pt x="400" y="281"/>
                </a:lnTo>
                <a:lnTo>
                  <a:pt x="398" y="293"/>
                </a:lnTo>
                <a:lnTo>
                  <a:pt x="398" y="293"/>
                </a:lnTo>
                <a:lnTo>
                  <a:pt x="398" y="293"/>
                </a:lnTo>
                <a:lnTo>
                  <a:pt x="398" y="293"/>
                </a:lnTo>
                <a:lnTo>
                  <a:pt x="398" y="293"/>
                </a:lnTo>
                <a:lnTo>
                  <a:pt x="395" y="293"/>
                </a:lnTo>
                <a:lnTo>
                  <a:pt x="395" y="295"/>
                </a:lnTo>
                <a:lnTo>
                  <a:pt x="398" y="295"/>
                </a:lnTo>
                <a:lnTo>
                  <a:pt x="398" y="298"/>
                </a:lnTo>
                <a:lnTo>
                  <a:pt x="398" y="298"/>
                </a:lnTo>
                <a:lnTo>
                  <a:pt x="398" y="298"/>
                </a:lnTo>
                <a:lnTo>
                  <a:pt x="398" y="300"/>
                </a:lnTo>
                <a:lnTo>
                  <a:pt x="398" y="298"/>
                </a:lnTo>
                <a:lnTo>
                  <a:pt x="398" y="298"/>
                </a:lnTo>
                <a:lnTo>
                  <a:pt x="398" y="298"/>
                </a:lnTo>
                <a:lnTo>
                  <a:pt x="395" y="298"/>
                </a:lnTo>
                <a:lnTo>
                  <a:pt x="395" y="298"/>
                </a:lnTo>
                <a:lnTo>
                  <a:pt x="395" y="298"/>
                </a:lnTo>
                <a:lnTo>
                  <a:pt x="393" y="298"/>
                </a:lnTo>
                <a:lnTo>
                  <a:pt x="393" y="298"/>
                </a:lnTo>
                <a:lnTo>
                  <a:pt x="393" y="300"/>
                </a:lnTo>
                <a:lnTo>
                  <a:pt x="393" y="303"/>
                </a:lnTo>
                <a:lnTo>
                  <a:pt x="393" y="303"/>
                </a:lnTo>
                <a:lnTo>
                  <a:pt x="393" y="303"/>
                </a:lnTo>
                <a:lnTo>
                  <a:pt x="393" y="303"/>
                </a:lnTo>
                <a:lnTo>
                  <a:pt x="395" y="300"/>
                </a:lnTo>
                <a:lnTo>
                  <a:pt x="395" y="300"/>
                </a:lnTo>
                <a:lnTo>
                  <a:pt x="395" y="303"/>
                </a:lnTo>
                <a:lnTo>
                  <a:pt x="395" y="303"/>
                </a:lnTo>
                <a:lnTo>
                  <a:pt x="395" y="303"/>
                </a:lnTo>
                <a:lnTo>
                  <a:pt x="395" y="303"/>
                </a:lnTo>
                <a:lnTo>
                  <a:pt x="395" y="305"/>
                </a:lnTo>
                <a:lnTo>
                  <a:pt x="395" y="305"/>
                </a:lnTo>
                <a:lnTo>
                  <a:pt x="398" y="305"/>
                </a:lnTo>
                <a:lnTo>
                  <a:pt x="398" y="307"/>
                </a:lnTo>
                <a:lnTo>
                  <a:pt x="398" y="307"/>
                </a:lnTo>
                <a:lnTo>
                  <a:pt x="398" y="312"/>
                </a:lnTo>
                <a:lnTo>
                  <a:pt x="386" y="312"/>
                </a:lnTo>
                <a:lnTo>
                  <a:pt x="383" y="312"/>
                </a:lnTo>
                <a:lnTo>
                  <a:pt x="383" y="312"/>
                </a:lnTo>
                <a:lnTo>
                  <a:pt x="383" y="310"/>
                </a:lnTo>
                <a:lnTo>
                  <a:pt x="383" y="310"/>
                </a:lnTo>
                <a:lnTo>
                  <a:pt x="383" y="307"/>
                </a:lnTo>
                <a:lnTo>
                  <a:pt x="383" y="307"/>
                </a:lnTo>
                <a:lnTo>
                  <a:pt x="386" y="307"/>
                </a:lnTo>
                <a:lnTo>
                  <a:pt x="386" y="307"/>
                </a:lnTo>
                <a:lnTo>
                  <a:pt x="386" y="305"/>
                </a:lnTo>
                <a:lnTo>
                  <a:pt x="386" y="303"/>
                </a:lnTo>
                <a:lnTo>
                  <a:pt x="383" y="303"/>
                </a:lnTo>
                <a:lnTo>
                  <a:pt x="383" y="303"/>
                </a:lnTo>
                <a:lnTo>
                  <a:pt x="381" y="300"/>
                </a:lnTo>
                <a:lnTo>
                  <a:pt x="379" y="300"/>
                </a:lnTo>
                <a:lnTo>
                  <a:pt x="379" y="295"/>
                </a:lnTo>
                <a:lnTo>
                  <a:pt x="379" y="295"/>
                </a:lnTo>
                <a:lnTo>
                  <a:pt x="376" y="295"/>
                </a:lnTo>
                <a:lnTo>
                  <a:pt x="376" y="295"/>
                </a:lnTo>
                <a:lnTo>
                  <a:pt x="376" y="293"/>
                </a:lnTo>
                <a:lnTo>
                  <a:pt x="376" y="293"/>
                </a:lnTo>
                <a:lnTo>
                  <a:pt x="376" y="293"/>
                </a:lnTo>
                <a:lnTo>
                  <a:pt x="376" y="293"/>
                </a:lnTo>
                <a:lnTo>
                  <a:pt x="374" y="293"/>
                </a:lnTo>
                <a:lnTo>
                  <a:pt x="374" y="293"/>
                </a:lnTo>
                <a:lnTo>
                  <a:pt x="374" y="293"/>
                </a:lnTo>
                <a:lnTo>
                  <a:pt x="374" y="295"/>
                </a:lnTo>
                <a:lnTo>
                  <a:pt x="372" y="295"/>
                </a:lnTo>
                <a:lnTo>
                  <a:pt x="372" y="298"/>
                </a:lnTo>
                <a:lnTo>
                  <a:pt x="369" y="295"/>
                </a:lnTo>
                <a:lnTo>
                  <a:pt x="369" y="293"/>
                </a:lnTo>
                <a:lnTo>
                  <a:pt x="369" y="293"/>
                </a:lnTo>
                <a:lnTo>
                  <a:pt x="367" y="293"/>
                </a:lnTo>
                <a:lnTo>
                  <a:pt x="367" y="293"/>
                </a:lnTo>
                <a:lnTo>
                  <a:pt x="367" y="295"/>
                </a:lnTo>
                <a:lnTo>
                  <a:pt x="367" y="298"/>
                </a:lnTo>
                <a:lnTo>
                  <a:pt x="367" y="298"/>
                </a:lnTo>
                <a:lnTo>
                  <a:pt x="367" y="298"/>
                </a:lnTo>
                <a:lnTo>
                  <a:pt x="369" y="298"/>
                </a:lnTo>
                <a:lnTo>
                  <a:pt x="372" y="298"/>
                </a:lnTo>
                <a:lnTo>
                  <a:pt x="372" y="298"/>
                </a:lnTo>
                <a:lnTo>
                  <a:pt x="374" y="298"/>
                </a:lnTo>
                <a:lnTo>
                  <a:pt x="374" y="298"/>
                </a:lnTo>
                <a:lnTo>
                  <a:pt x="374" y="300"/>
                </a:lnTo>
                <a:lnTo>
                  <a:pt x="374" y="300"/>
                </a:lnTo>
                <a:lnTo>
                  <a:pt x="374" y="300"/>
                </a:lnTo>
                <a:lnTo>
                  <a:pt x="372" y="300"/>
                </a:lnTo>
                <a:lnTo>
                  <a:pt x="372" y="300"/>
                </a:lnTo>
                <a:lnTo>
                  <a:pt x="372" y="300"/>
                </a:lnTo>
                <a:lnTo>
                  <a:pt x="369" y="300"/>
                </a:lnTo>
                <a:lnTo>
                  <a:pt x="369" y="300"/>
                </a:lnTo>
                <a:lnTo>
                  <a:pt x="367" y="298"/>
                </a:lnTo>
                <a:lnTo>
                  <a:pt x="367" y="298"/>
                </a:lnTo>
                <a:lnTo>
                  <a:pt x="367" y="298"/>
                </a:lnTo>
                <a:lnTo>
                  <a:pt x="367" y="298"/>
                </a:lnTo>
                <a:lnTo>
                  <a:pt x="367" y="298"/>
                </a:lnTo>
                <a:lnTo>
                  <a:pt x="365" y="298"/>
                </a:lnTo>
                <a:lnTo>
                  <a:pt x="365" y="300"/>
                </a:lnTo>
                <a:lnTo>
                  <a:pt x="362" y="303"/>
                </a:lnTo>
                <a:lnTo>
                  <a:pt x="362" y="303"/>
                </a:lnTo>
                <a:lnTo>
                  <a:pt x="362" y="303"/>
                </a:lnTo>
                <a:lnTo>
                  <a:pt x="362" y="303"/>
                </a:lnTo>
                <a:lnTo>
                  <a:pt x="365" y="303"/>
                </a:lnTo>
                <a:lnTo>
                  <a:pt x="365" y="303"/>
                </a:lnTo>
                <a:lnTo>
                  <a:pt x="367" y="303"/>
                </a:lnTo>
                <a:lnTo>
                  <a:pt x="367" y="303"/>
                </a:lnTo>
                <a:lnTo>
                  <a:pt x="367" y="305"/>
                </a:lnTo>
                <a:lnTo>
                  <a:pt x="367" y="305"/>
                </a:lnTo>
                <a:lnTo>
                  <a:pt x="367" y="305"/>
                </a:lnTo>
                <a:lnTo>
                  <a:pt x="367" y="305"/>
                </a:lnTo>
                <a:lnTo>
                  <a:pt x="367" y="307"/>
                </a:lnTo>
                <a:lnTo>
                  <a:pt x="367" y="307"/>
                </a:lnTo>
                <a:lnTo>
                  <a:pt x="369" y="307"/>
                </a:lnTo>
                <a:lnTo>
                  <a:pt x="369" y="312"/>
                </a:lnTo>
                <a:lnTo>
                  <a:pt x="369" y="312"/>
                </a:lnTo>
                <a:lnTo>
                  <a:pt x="369" y="312"/>
                </a:lnTo>
                <a:lnTo>
                  <a:pt x="367" y="360"/>
                </a:lnTo>
                <a:lnTo>
                  <a:pt x="365" y="360"/>
                </a:lnTo>
                <a:lnTo>
                  <a:pt x="365" y="310"/>
                </a:lnTo>
                <a:lnTo>
                  <a:pt x="355" y="310"/>
                </a:lnTo>
                <a:lnTo>
                  <a:pt x="350" y="310"/>
                </a:lnTo>
                <a:lnTo>
                  <a:pt x="350" y="303"/>
                </a:lnTo>
                <a:lnTo>
                  <a:pt x="343" y="303"/>
                </a:lnTo>
                <a:lnTo>
                  <a:pt x="343" y="279"/>
                </a:lnTo>
                <a:lnTo>
                  <a:pt x="338" y="281"/>
                </a:lnTo>
                <a:lnTo>
                  <a:pt x="338" y="303"/>
                </a:lnTo>
                <a:lnTo>
                  <a:pt x="336" y="303"/>
                </a:lnTo>
                <a:lnTo>
                  <a:pt x="331" y="303"/>
                </a:lnTo>
                <a:lnTo>
                  <a:pt x="331" y="305"/>
                </a:lnTo>
                <a:lnTo>
                  <a:pt x="322" y="305"/>
                </a:lnTo>
                <a:lnTo>
                  <a:pt x="320" y="305"/>
                </a:lnTo>
                <a:lnTo>
                  <a:pt x="320" y="305"/>
                </a:lnTo>
                <a:lnTo>
                  <a:pt x="320" y="305"/>
                </a:lnTo>
                <a:lnTo>
                  <a:pt x="317" y="303"/>
                </a:lnTo>
                <a:lnTo>
                  <a:pt x="315" y="303"/>
                </a:lnTo>
                <a:lnTo>
                  <a:pt x="315" y="286"/>
                </a:lnTo>
                <a:lnTo>
                  <a:pt x="310" y="286"/>
                </a:lnTo>
                <a:lnTo>
                  <a:pt x="310" y="303"/>
                </a:lnTo>
                <a:lnTo>
                  <a:pt x="277" y="303"/>
                </a:lnTo>
                <a:lnTo>
                  <a:pt x="239" y="291"/>
                </a:lnTo>
                <a:lnTo>
                  <a:pt x="196" y="288"/>
                </a:lnTo>
                <a:lnTo>
                  <a:pt x="196" y="279"/>
                </a:lnTo>
                <a:lnTo>
                  <a:pt x="196" y="269"/>
                </a:lnTo>
                <a:lnTo>
                  <a:pt x="194" y="269"/>
                </a:lnTo>
                <a:lnTo>
                  <a:pt x="192" y="269"/>
                </a:lnTo>
                <a:lnTo>
                  <a:pt x="187" y="264"/>
                </a:lnTo>
                <a:lnTo>
                  <a:pt x="187" y="264"/>
                </a:lnTo>
                <a:lnTo>
                  <a:pt x="173" y="260"/>
                </a:lnTo>
                <a:lnTo>
                  <a:pt x="166" y="260"/>
                </a:lnTo>
                <a:lnTo>
                  <a:pt x="166" y="248"/>
                </a:lnTo>
                <a:lnTo>
                  <a:pt x="163" y="248"/>
                </a:lnTo>
                <a:lnTo>
                  <a:pt x="154" y="245"/>
                </a:lnTo>
                <a:lnTo>
                  <a:pt x="154" y="245"/>
                </a:lnTo>
                <a:lnTo>
                  <a:pt x="151" y="245"/>
                </a:lnTo>
                <a:lnTo>
                  <a:pt x="149" y="245"/>
                </a:lnTo>
                <a:lnTo>
                  <a:pt x="149" y="245"/>
                </a:lnTo>
                <a:lnTo>
                  <a:pt x="140" y="248"/>
                </a:lnTo>
                <a:lnTo>
                  <a:pt x="140" y="248"/>
                </a:lnTo>
                <a:lnTo>
                  <a:pt x="140" y="260"/>
                </a:lnTo>
                <a:lnTo>
                  <a:pt x="130" y="260"/>
                </a:lnTo>
                <a:lnTo>
                  <a:pt x="118" y="264"/>
                </a:lnTo>
                <a:lnTo>
                  <a:pt x="116" y="264"/>
                </a:lnTo>
                <a:lnTo>
                  <a:pt x="114" y="267"/>
                </a:lnTo>
                <a:lnTo>
                  <a:pt x="114" y="264"/>
                </a:lnTo>
                <a:lnTo>
                  <a:pt x="114" y="264"/>
                </a:lnTo>
                <a:lnTo>
                  <a:pt x="114" y="253"/>
                </a:lnTo>
                <a:lnTo>
                  <a:pt x="111" y="253"/>
                </a:lnTo>
                <a:lnTo>
                  <a:pt x="111" y="262"/>
                </a:lnTo>
                <a:lnTo>
                  <a:pt x="111" y="233"/>
                </a:lnTo>
                <a:lnTo>
                  <a:pt x="106" y="233"/>
                </a:lnTo>
                <a:lnTo>
                  <a:pt x="106" y="205"/>
                </a:lnTo>
                <a:lnTo>
                  <a:pt x="106" y="202"/>
                </a:lnTo>
                <a:lnTo>
                  <a:pt x="106" y="233"/>
                </a:lnTo>
                <a:lnTo>
                  <a:pt x="102" y="233"/>
                </a:lnTo>
                <a:lnTo>
                  <a:pt x="102" y="236"/>
                </a:lnTo>
                <a:lnTo>
                  <a:pt x="24" y="236"/>
                </a:lnTo>
                <a:lnTo>
                  <a:pt x="24" y="231"/>
                </a:lnTo>
                <a:lnTo>
                  <a:pt x="16" y="231"/>
                </a:lnTo>
                <a:lnTo>
                  <a:pt x="9" y="245"/>
                </a:lnTo>
                <a:lnTo>
                  <a:pt x="7" y="233"/>
                </a:lnTo>
                <a:lnTo>
                  <a:pt x="5" y="253"/>
                </a:lnTo>
                <a:lnTo>
                  <a:pt x="2" y="253"/>
                </a:lnTo>
                <a:lnTo>
                  <a:pt x="2" y="255"/>
                </a:lnTo>
                <a:lnTo>
                  <a:pt x="2" y="255"/>
                </a:lnTo>
                <a:lnTo>
                  <a:pt x="0" y="253"/>
                </a:lnTo>
                <a:lnTo>
                  <a:pt x="0" y="260"/>
                </a:lnTo>
                <a:lnTo>
                  <a:pt x="2" y="255"/>
                </a:lnTo>
                <a:lnTo>
                  <a:pt x="2" y="274"/>
                </a:lnTo>
                <a:lnTo>
                  <a:pt x="2" y="310"/>
                </a:lnTo>
                <a:lnTo>
                  <a:pt x="0" y="310"/>
                </a:lnTo>
                <a:lnTo>
                  <a:pt x="0" y="458"/>
                </a:lnTo>
                <a:lnTo>
                  <a:pt x="836" y="458"/>
                </a:lnTo>
                <a:lnTo>
                  <a:pt x="836" y="360"/>
                </a:lnTo>
                <a:lnTo>
                  <a:pt x="831" y="360"/>
                </a:lnTo>
                <a:close/>
              </a:path>
            </a:pathLst>
          </a:custGeom>
          <a:solidFill>
            <a:schemeClr val="bg1">
              <a:lumMod val="75000"/>
              <a:alpha val="40000"/>
            </a:schemeClr>
          </a:solidFill>
          <a:ln>
            <a:noFill/>
          </a:ln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350"/>
          </a:p>
        </p:txBody>
      </p:sp>
      <p:sp>
        <p:nvSpPr>
          <p:cNvPr id="10" name="Freeform 3762"/>
          <p:cNvSpPr>
            <a:spLocks/>
          </p:cNvSpPr>
          <p:nvPr userDrawn="1"/>
        </p:nvSpPr>
        <p:spPr bwMode="auto">
          <a:xfrm>
            <a:off x="-17406" y="5304751"/>
            <a:ext cx="1391738" cy="1553248"/>
          </a:xfrm>
          <a:custGeom>
            <a:avLst/>
            <a:gdLst>
              <a:gd name="T0" fmla="*/ 379 w 405"/>
              <a:gd name="T1" fmla="*/ 203 h 339"/>
              <a:gd name="T2" fmla="*/ 367 w 405"/>
              <a:gd name="T3" fmla="*/ 138 h 339"/>
              <a:gd name="T4" fmla="*/ 374 w 405"/>
              <a:gd name="T5" fmla="*/ 145 h 339"/>
              <a:gd name="T6" fmla="*/ 381 w 405"/>
              <a:gd name="T7" fmla="*/ 153 h 339"/>
              <a:gd name="T8" fmla="*/ 391 w 405"/>
              <a:gd name="T9" fmla="*/ 160 h 339"/>
              <a:gd name="T10" fmla="*/ 398 w 405"/>
              <a:gd name="T11" fmla="*/ 129 h 339"/>
              <a:gd name="T12" fmla="*/ 388 w 405"/>
              <a:gd name="T13" fmla="*/ 126 h 339"/>
              <a:gd name="T14" fmla="*/ 369 w 405"/>
              <a:gd name="T15" fmla="*/ 117 h 339"/>
              <a:gd name="T16" fmla="*/ 360 w 405"/>
              <a:gd name="T17" fmla="*/ 112 h 339"/>
              <a:gd name="T18" fmla="*/ 360 w 405"/>
              <a:gd name="T19" fmla="*/ 103 h 339"/>
              <a:gd name="T20" fmla="*/ 362 w 405"/>
              <a:gd name="T21" fmla="*/ 103 h 339"/>
              <a:gd name="T22" fmla="*/ 362 w 405"/>
              <a:gd name="T23" fmla="*/ 100 h 339"/>
              <a:gd name="T24" fmla="*/ 334 w 405"/>
              <a:gd name="T25" fmla="*/ 76 h 339"/>
              <a:gd name="T26" fmla="*/ 348 w 405"/>
              <a:gd name="T27" fmla="*/ 60 h 339"/>
              <a:gd name="T28" fmla="*/ 355 w 405"/>
              <a:gd name="T29" fmla="*/ 52 h 339"/>
              <a:gd name="T30" fmla="*/ 362 w 405"/>
              <a:gd name="T31" fmla="*/ 45 h 339"/>
              <a:gd name="T32" fmla="*/ 372 w 405"/>
              <a:gd name="T33" fmla="*/ 33 h 339"/>
              <a:gd name="T34" fmla="*/ 379 w 405"/>
              <a:gd name="T35" fmla="*/ 24 h 339"/>
              <a:gd name="T36" fmla="*/ 360 w 405"/>
              <a:gd name="T37" fmla="*/ 0 h 339"/>
              <a:gd name="T38" fmla="*/ 355 w 405"/>
              <a:gd name="T39" fmla="*/ 12 h 339"/>
              <a:gd name="T40" fmla="*/ 350 w 405"/>
              <a:gd name="T41" fmla="*/ 21 h 339"/>
              <a:gd name="T42" fmla="*/ 341 w 405"/>
              <a:gd name="T43" fmla="*/ 41 h 339"/>
              <a:gd name="T44" fmla="*/ 336 w 405"/>
              <a:gd name="T45" fmla="*/ 50 h 339"/>
              <a:gd name="T46" fmla="*/ 329 w 405"/>
              <a:gd name="T47" fmla="*/ 62 h 339"/>
              <a:gd name="T48" fmla="*/ 324 w 405"/>
              <a:gd name="T49" fmla="*/ 72 h 339"/>
              <a:gd name="T50" fmla="*/ 320 w 405"/>
              <a:gd name="T51" fmla="*/ 72 h 339"/>
              <a:gd name="T52" fmla="*/ 320 w 405"/>
              <a:gd name="T53" fmla="*/ 72 h 339"/>
              <a:gd name="T54" fmla="*/ 301 w 405"/>
              <a:gd name="T55" fmla="*/ 76 h 339"/>
              <a:gd name="T56" fmla="*/ 294 w 405"/>
              <a:gd name="T57" fmla="*/ 69 h 339"/>
              <a:gd name="T58" fmla="*/ 284 w 405"/>
              <a:gd name="T59" fmla="*/ 62 h 339"/>
              <a:gd name="T60" fmla="*/ 270 w 405"/>
              <a:gd name="T61" fmla="*/ 50 h 339"/>
              <a:gd name="T62" fmla="*/ 260 w 405"/>
              <a:gd name="T63" fmla="*/ 41 h 339"/>
              <a:gd name="T64" fmla="*/ 251 w 405"/>
              <a:gd name="T65" fmla="*/ 33 h 339"/>
              <a:gd name="T66" fmla="*/ 244 w 405"/>
              <a:gd name="T67" fmla="*/ 26 h 339"/>
              <a:gd name="T68" fmla="*/ 237 w 405"/>
              <a:gd name="T69" fmla="*/ 57 h 339"/>
              <a:gd name="T70" fmla="*/ 249 w 405"/>
              <a:gd name="T71" fmla="*/ 62 h 339"/>
              <a:gd name="T72" fmla="*/ 258 w 405"/>
              <a:gd name="T73" fmla="*/ 67 h 339"/>
              <a:gd name="T74" fmla="*/ 268 w 405"/>
              <a:gd name="T75" fmla="*/ 72 h 339"/>
              <a:gd name="T76" fmla="*/ 286 w 405"/>
              <a:gd name="T77" fmla="*/ 79 h 339"/>
              <a:gd name="T78" fmla="*/ 294 w 405"/>
              <a:gd name="T79" fmla="*/ 86 h 339"/>
              <a:gd name="T80" fmla="*/ 275 w 405"/>
              <a:gd name="T81" fmla="*/ 100 h 339"/>
              <a:gd name="T82" fmla="*/ 275 w 405"/>
              <a:gd name="T83" fmla="*/ 103 h 339"/>
              <a:gd name="T84" fmla="*/ 277 w 405"/>
              <a:gd name="T85" fmla="*/ 138 h 339"/>
              <a:gd name="T86" fmla="*/ 275 w 405"/>
              <a:gd name="T87" fmla="*/ 143 h 339"/>
              <a:gd name="T88" fmla="*/ 260 w 405"/>
              <a:gd name="T89" fmla="*/ 157 h 339"/>
              <a:gd name="T90" fmla="*/ 253 w 405"/>
              <a:gd name="T91" fmla="*/ 165 h 339"/>
              <a:gd name="T92" fmla="*/ 246 w 405"/>
              <a:gd name="T93" fmla="*/ 215 h 339"/>
              <a:gd name="T94" fmla="*/ 244 w 405"/>
              <a:gd name="T95" fmla="*/ 160 h 339"/>
              <a:gd name="T96" fmla="*/ 234 w 405"/>
              <a:gd name="T97" fmla="*/ 176 h 339"/>
              <a:gd name="T98" fmla="*/ 208 w 405"/>
              <a:gd name="T99" fmla="*/ 174 h 339"/>
              <a:gd name="T100" fmla="*/ 201 w 405"/>
              <a:gd name="T101" fmla="*/ 160 h 339"/>
              <a:gd name="T102" fmla="*/ 192 w 405"/>
              <a:gd name="T103" fmla="*/ 217 h 339"/>
              <a:gd name="T104" fmla="*/ 133 w 405"/>
              <a:gd name="T105" fmla="*/ 117 h 339"/>
              <a:gd name="T106" fmla="*/ 106 w 405"/>
              <a:gd name="T107" fmla="*/ 36 h 339"/>
              <a:gd name="T108" fmla="*/ 64 w 405"/>
              <a:gd name="T109" fmla="*/ 79 h 339"/>
              <a:gd name="T110" fmla="*/ 9 w 405"/>
              <a:gd name="T111" fmla="*/ 217 h 339"/>
              <a:gd name="T112" fmla="*/ 402 w 405"/>
              <a:gd name="T113" fmla="*/ 191 h 3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405" h="339">
                <a:moveTo>
                  <a:pt x="402" y="191"/>
                </a:moveTo>
                <a:lnTo>
                  <a:pt x="402" y="191"/>
                </a:lnTo>
                <a:lnTo>
                  <a:pt x="391" y="191"/>
                </a:lnTo>
                <a:lnTo>
                  <a:pt x="381" y="191"/>
                </a:lnTo>
                <a:lnTo>
                  <a:pt x="381" y="198"/>
                </a:lnTo>
                <a:lnTo>
                  <a:pt x="379" y="203"/>
                </a:lnTo>
                <a:lnTo>
                  <a:pt x="360" y="203"/>
                </a:lnTo>
                <a:lnTo>
                  <a:pt x="360" y="138"/>
                </a:lnTo>
                <a:lnTo>
                  <a:pt x="360" y="138"/>
                </a:lnTo>
                <a:lnTo>
                  <a:pt x="362" y="138"/>
                </a:lnTo>
                <a:lnTo>
                  <a:pt x="362" y="134"/>
                </a:lnTo>
                <a:lnTo>
                  <a:pt x="367" y="138"/>
                </a:lnTo>
                <a:lnTo>
                  <a:pt x="365" y="138"/>
                </a:lnTo>
                <a:lnTo>
                  <a:pt x="365" y="138"/>
                </a:lnTo>
                <a:lnTo>
                  <a:pt x="367" y="141"/>
                </a:lnTo>
                <a:lnTo>
                  <a:pt x="367" y="138"/>
                </a:lnTo>
                <a:lnTo>
                  <a:pt x="374" y="145"/>
                </a:lnTo>
                <a:lnTo>
                  <a:pt x="374" y="145"/>
                </a:lnTo>
                <a:lnTo>
                  <a:pt x="374" y="145"/>
                </a:lnTo>
                <a:lnTo>
                  <a:pt x="376" y="148"/>
                </a:lnTo>
                <a:lnTo>
                  <a:pt x="376" y="145"/>
                </a:lnTo>
                <a:lnTo>
                  <a:pt x="384" y="153"/>
                </a:lnTo>
                <a:lnTo>
                  <a:pt x="381" y="153"/>
                </a:lnTo>
                <a:lnTo>
                  <a:pt x="381" y="153"/>
                </a:lnTo>
                <a:lnTo>
                  <a:pt x="384" y="155"/>
                </a:lnTo>
                <a:lnTo>
                  <a:pt x="384" y="153"/>
                </a:lnTo>
                <a:lnTo>
                  <a:pt x="391" y="160"/>
                </a:lnTo>
                <a:lnTo>
                  <a:pt x="391" y="160"/>
                </a:lnTo>
                <a:lnTo>
                  <a:pt x="391" y="160"/>
                </a:lnTo>
                <a:lnTo>
                  <a:pt x="391" y="160"/>
                </a:lnTo>
                <a:lnTo>
                  <a:pt x="405" y="141"/>
                </a:lnTo>
                <a:lnTo>
                  <a:pt x="405" y="134"/>
                </a:lnTo>
                <a:lnTo>
                  <a:pt x="398" y="131"/>
                </a:lnTo>
                <a:lnTo>
                  <a:pt x="400" y="131"/>
                </a:lnTo>
                <a:lnTo>
                  <a:pt x="400" y="131"/>
                </a:lnTo>
                <a:lnTo>
                  <a:pt x="398" y="129"/>
                </a:lnTo>
                <a:lnTo>
                  <a:pt x="398" y="131"/>
                </a:lnTo>
                <a:lnTo>
                  <a:pt x="388" y="126"/>
                </a:lnTo>
                <a:lnTo>
                  <a:pt x="391" y="126"/>
                </a:lnTo>
                <a:lnTo>
                  <a:pt x="391" y="126"/>
                </a:lnTo>
                <a:lnTo>
                  <a:pt x="388" y="124"/>
                </a:lnTo>
                <a:lnTo>
                  <a:pt x="388" y="126"/>
                </a:lnTo>
                <a:lnTo>
                  <a:pt x="379" y="122"/>
                </a:lnTo>
                <a:lnTo>
                  <a:pt x="379" y="122"/>
                </a:lnTo>
                <a:lnTo>
                  <a:pt x="379" y="122"/>
                </a:lnTo>
                <a:lnTo>
                  <a:pt x="379" y="119"/>
                </a:lnTo>
                <a:lnTo>
                  <a:pt x="376" y="122"/>
                </a:lnTo>
                <a:lnTo>
                  <a:pt x="369" y="117"/>
                </a:lnTo>
                <a:lnTo>
                  <a:pt x="369" y="117"/>
                </a:lnTo>
                <a:lnTo>
                  <a:pt x="369" y="117"/>
                </a:lnTo>
                <a:lnTo>
                  <a:pt x="369" y="114"/>
                </a:lnTo>
                <a:lnTo>
                  <a:pt x="367" y="117"/>
                </a:lnTo>
                <a:lnTo>
                  <a:pt x="360" y="112"/>
                </a:lnTo>
                <a:lnTo>
                  <a:pt x="360" y="112"/>
                </a:lnTo>
                <a:lnTo>
                  <a:pt x="360" y="112"/>
                </a:lnTo>
                <a:lnTo>
                  <a:pt x="360" y="112"/>
                </a:lnTo>
                <a:lnTo>
                  <a:pt x="360" y="112"/>
                </a:lnTo>
                <a:lnTo>
                  <a:pt x="360" y="103"/>
                </a:lnTo>
                <a:lnTo>
                  <a:pt x="360" y="103"/>
                </a:lnTo>
                <a:lnTo>
                  <a:pt x="360" y="103"/>
                </a:lnTo>
                <a:lnTo>
                  <a:pt x="362" y="103"/>
                </a:lnTo>
                <a:lnTo>
                  <a:pt x="362" y="103"/>
                </a:lnTo>
                <a:lnTo>
                  <a:pt x="362" y="103"/>
                </a:lnTo>
                <a:lnTo>
                  <a:pt x="362" y="103"/>
                </a:lnTo>
                <a:lnTo>
                  <a:pt x="362" y="103"/>
                </a:lnTo>
                <a:lnTo>
                  <a:pt x="362" y="103"/>
                </a:lnTo>
                <a:lnTo>
                  <a:pt x="362" y="103"/>
                </a:lnTo>
                <a:lnTo>
                  <a:pt x="362" y="100"/>
                </a:lnTo>
                <a:lnTo>
                  <a:pt x="362" y="100"/>
                </a:lnTo>
                <a:lnTo>
                  <a:pt x="362" y="100"/>
                </a:lnTo>
                <a:lnTo>
                  <a:pt x="362" y="100"/>
                </a:lnTo>
                <a:lnTo>
                  <a:pt x="362" y="100"/>
                </a:lnTo>
                <a:lnTo>
                  <a:pt x="331" y="79"/>
                </a:lnTo>
                <a:lnTo>
                  <a:pt x="334" y="76"/>
                </a:lnTo>
                <a:lnTo>
                  <a:pt x="334" y="79"/>
                </a:lnTo>
                <a:lnTo>
                  <a:pt x="334" y="79"/>
                </a:lnTo>
                <a:lnTo>
                  <a:pt x="336" y="76"/>
                </a:lnTo>
                <a:lnTo>
                  <a:pt x="334" y="76"/>
                </a:lnTo>
                <a:lnTo>
                  <a:pt x="341" y="69"/>
                </a:lnTo>
                <a:lnTo>
                  <a:pt x="341" y="69"/>
                </a:lnTo>
                <a:lnTo>
                  <a:pt x="343" y="69"/>
                </a:lnTo>
                <a:lnTo>
                  <a:pt x="343" y="69"/>
                </a:lnTo>
                <a:lnTo>
                  <a:pt x="341" y="67"/>
                </a:lnTo>
                <a:lnTo>
                  <a:pt x="348" y="60"/>
                </a:lnTo>
                <a:lnTo>
                  <a:pt x="348" y="62"/>
                </a:lnTo>
                <a:lnTo>
                  <a:pt x="350" y="60"/>
                </a:lnTo>
                <a:lnTo>
                  <a:pt x="350" y="60"/>
                </a:lnTo>
                <a:lnTo>
                  <a:pt x="348" y="60"/>
                </a:lnTo>
                <a:lnTo>
                  <a:pt x="355" y="52"/>
                </a:lnTo>
                <a:lnTo>
                  <a:pt x="355" y="52"/>
                </a:lnTo>
                <a:lnTo>
                  <a:pt x="357" y="52"/>
                </a:lnTo>
                <a:lnTo>
                  <a:pt x="357" y="52"/>
                </a:lnTo>
                <a:lnTo>
                  <a:pt x="355" y="50"/>
                </a:lnTo>
                <a:lnTo>
                  <a:pt x="362" y="43"/>
                </a:lnTo>
                <a:lnTo>
                  <a:pt x="362" y="45"/>
                </a:lnTo>
                <a:lnTo>
                  <a:pt x="362" y="45"/>
                </a:lnTo>
                <a:lnTo>
                  <a:pt x="365" y="43"/>
                </a:lnTo>
                <a:lnTo>
                  <a:pt x="362" y="43"/>
                </a:lnTo>
                <a:lnTo>
                  <a:pt x="369" y="36"/>
                </a:lnTo>
                <a:lnTo>
                  <a:pt x="372" y="36"/>
                </a:lnTo>
                <a:lnTo>
                  <a:pt x="372" y="36"/>
                </a:lnTo>
                <a:lnTo>
                  <a:pt x="372" y="33"/>
                </a:lnTo>
                <a:lnTo>
                  <a:pt x="372" y="33"/>
                </a:lnTo>
                <a:lnTo>
                  <a:pt x="376" y="26"/>
                </a:lnTo>
                <a:lnTo>
                  <a:pt x="379" y="26"/>
                </a:lnTo>
                <a:lnTo>
                  <a:pt x="379" y="26"/>
                </a:lnTo>
                <a:lnTo>
                  <a:pt x="379" y="26"/>
                </a:lnTo>
                <a:lnTo>
                  <a:pt x="379" y="24"/>
                </a:lnTo>
                <a:lnTo>
                  <a:pt x="384" y="17"/>
                </a:lnTo>
                <a:lnTo>
                  <a:pt x="386" y="19"/>
                </a:lnTo>
                <a:lnTo>
                  <a:pt x="386" y="19"/>
                </a:lnTo>
                <a:lnTo>
                  <a:pt x="386" y="17"/>
                </a:lnTo>
                <a:lnTo>
                  <a:pt x="360" y="0"/>
                </a:lnTo>
                <a:lnTo>
                  <a:pt x="360" y="0"/>
                </a:lnTo>
                <a:lnTo>
                  <a:pt x="360" y="0"/>
                </a:lnTo>
                <a:lnTo>
                  <a:pt x="360" y="2"/>
                </a:lnTo>
                <a:lnTo>
                  <a:pt x="355" y="10"/>
                </a:lnTo>
                <a:lnTo>
                  <a:pt x="355" y="10"/>
                </a:lnTo>
                <a:lnTo>
                  <a:pt x="355" y="12"/>
                </a:lnTo>
                <a:lnTo>
                  <a:pt x="355" y="12"/>
                </a:lnTo>
                <a:lnTo>
                  <a:pt x="355" y="12"/>
                </a:lnTo>
                <a:lnTo>
                  <a:pt x="350" y="21"/>
                </a:lnTo>
                <a:lnTo>
                  <a:pt x="350" y="19"/>
                </a:lnTo>
                <a:lnTo>
                  <a:pt x="348" y="21"/>
                </a:lnTo>
                <a:lnTo>
                  <a:pt x="348" y="21"/>
                </a:lnTo>
                <a:lnTo>
                  <a:pt x="350" y="21"/>
                </a:lnTo>
                <a:lnTo>
                  <a:pt x="346" y="31"/>
                </a:lnTo>
                <a:lnTo>
                  <a:pt x="346" y="31"/>
                </a:lnTo>
                <a:lnTo>
                  <a:pt x="343" y="31"/>
                </a:lnTo>
                <a:lnTo>
                  <a:pt x="343" y="31"/>
                </a:lnTo>
                <a:lnTo>
                  <a:pt x="346" y="33"/>
                </a:lnTo>
                <a:lnTo>
                  <a:pt x="341" y="41"/>
                </a:lnTo>
                <a:lnTo>
                  <a:pt x="341" y="41"/>
                </a:lnTo>
                <a:lnTo>
                  <a:pt x="339" y="43"/>
                </a:lnTo>
                <a:lnTo>
                  <a:pt x="339" y="43"/>
                </a:lnTo>
                <a:lnTo>
                  <a:pt x="341" y="43"/>
                </a:lnTo>
                <a:lnTo>
                  <a:pt x="336" y="50"/>
                </a:lnTo>
                <a:lnTo>
                  <a:pt x="336" y="50"/>
                </a:lnTo>
                <a:lnTo>
                  <a:pt x="334" y="52"/>
                </a:lnTo>
                <a:lnTo>
                  <a:pt x="334" y="52"/>
                </a:lnTo>
                <a:lnTo>
                  <a:pt x="336" y="52"/>
                </a:lnTo>
                <a:lnTo>
                  <a:pt x="331" y="62"/>
                </a:lnTo>
                <a:lnTo>
                  <a:pt x="331" y="60"/>
                </a:lnTo>
                <a:lnTo>
                  <a:pt x="329" y="62"/>
                </a:lnTo>
                <a:lnTo>
                  <a:pt x="329" y="62"/>
                </a:lnTo>
                <a:lnTo>
                  <a:pt x="331" y="62"/>
                </a:lnTo>
                <a:lnTo>
                  <a:pt x="327" y="72"/>
                </a:lnTo>
                <a:lnTo>
                  <a:pt x="327" y="72"/>
                </a:lnTo>
                <a:lnTo>
                  <a:pt x="327" y="72"/>
                </a:lnTo>
                <a:lnTo>
                  <a:pt x="324" y="72"/>
                </a:lnTo>
                <a:lnTo>
                  <a:pt x="327" y="72"/>
                </a:lnTo>
                <a:lnTo>
                  <a:pt x="324" y="74"/>
                </a:lnTo>
                <a:lnTo>
                  <a:pt x="320" y="72"/>
                </a:lnTo>
                <a:lnTo>
                  <a:pt x="320" y="72"/>
                </a:lnTo>
                <a:lnTo>
                  <a:pt x="320" y="72"/>
                </a:lnTo>
                <a:lnTo>
                  <a:pt x="320" y="72"/>
                </a:lnTo>
                <a:lnTo>
                  <a:pt x="320" y="72"/>
                </a:lnTo>
                <a:lnTo>
                  <a:pt x="320" y="72"/>
                </a:lnTo>
                <a:lnTo>
                  <a:pt x="320" y="72"/>
                </a:lnTo>
                <a:lnTo>
                  <a:pt x="320" y="72"/>
                </a:lnTo>
                <a:lnTo>
                  <a:pt x="320" y="72"/>
                </a:lnTo>
                <a:lnTo>
                  <a:pt x="320" y="72"/>
                </a:lnTo>
                <a:lnTo>
                  <a:pt x="317" y="72"/>
                </a:lnTo>
                <a:lnTo>
                  <a:pt x="317" y="72"/>
                </a:lnTo>
                <a:lnTo>
                  <a:pt x="305" y="81"/>
                </a:lnTo>
                <a:lnTo>
                  <a:pt x="301" y="79"/>
                </a:lnTo>
                <a:lnTo>
                  <a:pt x="303" y="76"/>
                </a:lnTo>
                <a:lnTo>
                  <a:pt x="301" y="76"/>
                </a:lnTo>
                <a:lnTo>
                  <a:pt x="301" y="76"/>
                </a:lnTo>
                <a:lnTo>
                  <a:pt x="301" y="76"/>
                </a:lnTo>
                <a:lnTo>
                  <a:pt x="294" y="72"/>
                </a:lnTo>
                <a:lnTo>
                  <a:pt x="294" y="69"/>
                </a:lnTo>
                <a:lnTo>
                  <a:pt x="294" y="69"/>
                </a:lnTo>
                <a:lnTo>
                  <a:pt x="294" y="69"/>
                </a:lnTo>
                <a:lnTo>
                  <a:pt x="291" y="69"/>
                </a:lnTo>
                <a:lnTo>
                  <a:pt x="286" y="64"/>
                </a:lnTo>
                <a:lnTo>
                  <a:pt x="286" y="62"/>
                </a:lnTo>
                <a:lnTo>
                  <a:pt x="284" y="62"/>
                </a:lnTo>
                <a:lnTo>
                  <a:pt x="284" y="62"/>
                </a:lnTo>
                <a:lnTo>
                  <a:pt x="284" y="62"/>
                </a:lnTo>
                <a:lnTo>
                  <a:pt x="277" y="57"/>
                </a:lnTo>
                <a:lnTo>
                  <a:pt x="277" y="55"/>
                </a:lnTo>
                <a:lnTo>
                  <a:pt x="277" y="55"/>
                </a:lnTo>
                <a:lnTo>
                  <a:pt x="277" y="55"/>
                </a:lnTo>
                <a:lnTo>
                  <a:pt x="277" y="55"/>
                </a:lnTo>
                <a:lnTo>
                  <a:pt x="270" y="50"/>
                </a:lnTo>
                <a:lnTo>
                  <a:pt x="270" y="48"/>
                </a:lnTo>
                <a:lnTo>
                  <a:pt x="268" y="48"/>
                </a:lnTo>
                <a:lnTo>
                  <a:pt x="268" y="48"/>
                </a:lnTo>
                <a:lnTo>
                  <a:pt x="268" y="48"/>
                </a:lnTo>
                <a:lnTo>
                  <a:pt x="260" y="43"/>
                </a:lnTo>
                <a:lnTo>
                  <a:pt x="260" y="41"/>
                </a:lnTo>
                <a:lnTo>
                  <a:pt x="260" y="41"/>
                </a:lnTo>
                <a:lnTo>
                  <a:pt x="260" y="41"/>
                </a:lnTo>
                <a:lnTo>
                  <a:pt x="260" y="41"/>
                </a:lnTo>
                <a:lnTo>
                  <a:pt x="253" y="36"/>
                </a:lnTo>
                <a:lnTo>
                  <a:pt x="253" y="33"/>
                </a:lnTo>
                <a:lnTo>
                  <a:pt x="251" y="33"/>
                </a:lnTo>
                <a:lnTo>
                  <a:pt x="251" y="33"/>
                </a:lnTo>
                <a:lnTo>
                  <a:pt x="251" y="33"/>
                </a:lnTo>
                <a:lnTo>
                  <a:pt x="244" y="29"/>
                </a:lnTo>
                <a:lnTo>
                  <a:pt x="246" y="26"/>
                </a:lnTo>
                <a:lnTo>
                  <a:pt x="244" y="26"/>
                </a:lnTo>
                <a:lnTo>
                  <a:pt x="244" y="26"/>
                </a:lnTo>
                <a:lnTo>
                  <a:pt x="227" y="52"/>
                </a:lnTo>
                <a:lnTo>
                  <a:pt x="230" y="52"/>
                </a:lnTo>
                <a:lnTo>
                  <a:pt x="230" y="52"/>
                </a:lnTo>
                <a:lnTo>
                  <a:pt x="230" y="52"/>
                </a:lnTo>
                <a:lnTo>
                  <a:pt x="237" y="57"/>
                </a:lnTo>
                <a:lnTo>
                  <a:pt x="237" y="57"/>
                </a:lnTo>
                <a:lnTo>
                  <a:pt x="239" y="57"/>
                </a:lnTo>
                <a:lnTo>
                  <a:pt x="239" y="57"/>
                </a:lnTo>
                <a:lnTo>
                  <a:pt x="239" y="57"/>
                </a:lnTo>
                <a:lnTo>
                  <a:pt x="246" y="62"/>
                </a:lnTo>
                <a:lnTo>
                  <a:pt x="246" y="62"/>
                </a:lnTo>
                <a:lnTo>
                  <a:pt x="249" y="62"/>
                </a:lnTo>
                <a:lnTo>
                  <a:pt x="249" y="62"/>
                </a:lnTo>
                <a:lnTo>
                  <a:pt x="249" y="62"/>
                </a:lnTo>
                <a:lnTo>
                  <a:pt x="258" y="67"/>
                </a:lnTo>
                <a:lnTo>
                  <a:pt x="256" y="67"/>
                </a:lnTo>
                <a:lnTo>
                  <a:pt x="258" y="67"/>
                </a:lnTo>
                <a:lnTo>
                  <a:pt x="258" y="67"/>
                </a:lnTo>
                <a:lnTo>
                  <a:pt x="258" y="67"/>
                </a:lnTo>
                <a:lnTo>
                  <a:pt x="268" y="72"/>
                </a:lnTo>
                <a:lnTo>
                  <a:pt x="265" y="72"/>
                </a:lnTo>
                <a:lnTo>
                  <a:pt x="268" y="72"/>
                </a:lnTo>
                <a:lnTo>
                  <a:pt x="268" y="72"/>
                </a:lnTo>
                <a:lnTo>
                  <a:pt x="268" y="72"/>
                </a:lnTo>
                <a:lnTo>
                  <a:pt x="277" y="74"/>
                </a:lnTo>
                <a:lnTo>
                  <a:pt x="275" y="76"/>
                </a:lnTo>
                <a:lnTo>
                  <a:pt x="277" y="76"/>
                </a:lnTo>
                <a:lnTo>
                  <a:pt x="277" y="76"/>
                </a:lnTo>
                <a:lnTo>
                  <a:pt x="277" y="76"/>
                </a:lnTo>
                <a:lnTo>
                  <a:pt x="286" y="79"/>
                </a:lnTo>
                <a:lnTo>
                  <a:pt x="284" y="81"/>
                </a:lnTo>
                <a:lnTo>
                  <a:pt x="286" y="81"/>
                </a:lnTo>
                <a:lnTo>
                  <a:pt x="286" y="81"/>
                </a:lnTo>
                <a:lnTo>
                  <a:pt x="286" y="81"/>
                </a:lnTo>
                <a:lnTo>
                  <a:pt x="296" y="83"/>
                </a:lnTo>
                <a:lnTo>
                  <a:pt x="294" y="86"/>
                </a:lnTo>
                <a:lnTo>
                  <a:pt x="296" y="86"/>
                </a:lnTo>
                <a:lnTo>
                  <a:pt x="275" y="100"/>
                </a:lnTo>
                <a:lnTo>
                  <a:pt x="277" y="100"/>
                </a:lnTo>
                <a:lnTo>
                  <a:pt x="275" y="100"/>
                </a:lnTo>
                <a:lnTo>
                  <a:pt x="275" y="100"/>
                </a:lnTo>
                <a:lnTo>
                  <a:pt x="275" y="100"/>
                </a:lnTo>
                <a:lnTo>
                  <a:pt x="275" y="100"/>
                </a:lnTo>
                <a:lnTo>
                  <a:pt x="275" y="103"/>
                </a:lnTo>
                <a:lnTo>
                  <a:pt x="275" y="103"/>
                </a:lnTo>
                <a:lnTo>
                  <a:pt x="275" y="103"/>
                </a:lnTo>
                <a:lnTo>
                  <a:pt x="275" y="103"/>
                </a:lnTo>
                <a:lnTo>
                  <a:pt x="275" y="103"/>
                </a:lnTo>
                <a:lnTo>
                  <a:pt x="277" y="103"/>
                </a:lnTo>
                <a:lnTo>
                  <a:pt x="277" y="103"/>
                </a:lnTo>
                <a:lnTo>
                  <a:pt x="277" y="103"/>
                </a:lnTo>
                <a:lnTo>
                  <a:pt x="275" y="136"/>
                </a:lnTo>
                <a:lnTo>
                  <a:pt x="277" y="138"/>
                </a:lnTo>
                <a:lnTo>
                  <a:pt x="277" y="138"/>
                </a:lnTo>
                <a:lnTo>
                  <a:pt x="277" y="138"/>
                </a:lnTo>
                <a:lnTo>
                  <a:pt x="275" y="141"/>
                </a:lnTo>
                <a:lnTo>
                  <a:pt x="275" y="141"/>
                </a:lnTo>
                <a:lnTo>
                  <a:pt x="275" y="141"/>
                </a:lnTo>
                <a:lnTo>
                  <a:pt x="272" y="143"/>
                </a:lnTo>
                <a:lnTo>
                  <a:pt x="275" y="143"/>
                </a:lnTo>
                <a:lnTo>
                  <a:pt x="268" y="150"/>
                </a:lnTo>
                <a:lnTo>
                  <a:pt x="268" y="150"/>
                </a:lnTo>
                <a:lnTo>
                  <a:pt x="268" y="150"/>
                </a:lnTo>
                <a:lnTo>
                  <a:pt x="265" y="150"/>
                </a:lnTo>
                <a:lnTo>
                  <a:pt x="268" y="150"/>
                </a:lnTo>
                <a:lnTo>
                  <a:pt x="260" y="157"/>
                </a:lnTo>
                <a:lnTo>
                  <a:pt x="260" y="157"/>
                </a:lnTo>
                <a:lnTo>
                  <a:pt x="260" y="157"/>
                </a:lnTo>
                <a:lnTo>
                  <a:pt x="258" y="157"/>
                </a:lnTo>
                <a:lnTo>
                  <a:pt x="260" y="160"/>
                </a:lnTo>
                <a:lnTo>
                  <a:pt x="256" y="165"/>
                </a:lnTo>
                <a:lnTo>
                  <a:pt x="253" y="165"/>
                </a:lnTo>
                <a:lnTo>
                  <a:pt x="253" y="165"/>
                </a:lnTo>
                <a:lnTo>
                  <a:pt x="253" y="165"/>
                </a:lnTo>
                <a:lnTo>
                  <a:pt x="277" y="181"/>
                </a:lnTo>
                <a:lnTo>
                  <a:pt x="277" y="215"/>
                </a:lnTo>
                <a:lnTo>
                  <a:pt x="246" y="215"/>
                </a:lnTo>
                <a:lnTo>
                  <a:pt x="246" y="215"/>
                </a:lnTo>
                <a:lnTo>
                  <a:pt x="244" y="219"/>
                </a:lnTo>
                <a:lnTo>
                  <a:pt x="244" y="200"/>
                </a:lnTo>
                <a:lnTo>
                  <a:pt x="244" y="200"/>
                </a:lnTo>
                <a:lnTo>
                  <a:pt x="244" y="196"/>
                </a:lnTo>
                <a:lnTo>
                  <a:pt x="244" y="196"/>
                </a:lnTo>
                <a:lnTo>
                  <a:pt x="244" y="160"/>
                </a:lnTo>
                <a:lnTo>
                  <a:pt x="237" y="160"/>
                </a:lnTo>
                <a:lnTo>
                  <a:pt x="237" y="162"/>
                </a:lnTo>
                <a:lnTo>
                  <a:pt x="237" y="181"/>
                </a:lnTo>
                <a:lnTo>
                  <a:pt x="237" y="179"/>
                </a:lnTo>
                <a:lnTo>
                  <a:pt x="234" y="179"/>
                </a:lnTo>
                <a:lnTo>
                  <a:pt x="234" y="176"/>
                </a:lnTo>
                <a:lnTo>
                  <a:pt x="232" y="174"/>
                </a:lnTo>
                <a:lnTo>
                  <a:pt x="230" y="174"/>
                </a:lnTo>
                <a:lnTo>
                  <a:pt x="230" y="172"/>
                </a:lnTo>
                <a:lnTo>
                  <a:pt x="230" y="169"/>
                </a:lnTo>
                <a:lnTo>
                  <a:pt x="208" y="169"/>
                </a:lnTo>
                <a:lnTo>
                  <a:pt x="208" y="174"/>
                </a:lnTo>
                <a:lnTo>
                  <a:pt x="206" y="174"/>
                </a:lnTo>
                <a:lnTo>
                  <a:pt x="204" y="176"/>
                </a:lnTo>
                <a:lnTo>
                  <a:pt x="201" y="179"/>
                </a:lnTo>
                <a:lnTo>
                  <a:pt x="201" y="179"/>
                </a:lnTo>
                <a:lnTo>
                  <a:pt x="201" y="162"/>
                </a:lnTo>
                <a:lnTo>
                  <a:pt x="201" y="160"/>
                </a:lnTo>
                <a:lnTo>
                  <a:pt x="194" y="160"/>
                </a:lnTo>
                <a:lnTo>
                  <a:pt x="194" y="196"/>
                </a:lnTo>
                <a:lnTo>
                  <a:pt x="192" y="196"/>
                </a:lnTo>
                <a:lnTo>
                  <a:pt x="192" y="200"/>
                </a:lnTo>
                <a:lnTo>
                  <a:pt x="192" y="200"/>
                </a:lnTo>
                <a:lnTo>
                  <a:pt x="192" y="217"/>
                </a:lnTo>
                <a:lnTo>
                  <a:pt x="192" y="215"/>
                </a:lnTo>
                <a:lnTo>
                  <a:pt x="189" y="215"/>
                </a:lnTo>
                <a:lnTo>
                  <a:pt x="163" y="215"/>
                </a:lnTo>
                <a:lnTo>
                  <a:pt x="163" y="117"/>
                </a:lnTo>
                <a:lnTo>
                  <a:pt x="144" y="117"/>
                </a:lnTo>
                <a:lnTo>
                  <a:pt x="133" y="117"/>
                </a:lnTo>
                <a:lnTo>
                  <a:pt x="125" y="117"/>
                </a:lnTo>
                <a:lnTo>
                  <a:pt x="125" y="38"/>
                </a:lnTo>
                <a:lnTo>
                  <a:pt x="111" y="36"/>
                </a:lnTo>
                <a:lnTo>
                  <a:pt x="111" y="36"/>
                </a:lnTo>
                <a:lnTo>
                  <a:pt x="111" y="36"/>
                </a:lnTo>
                <a:lnTo>
                  <a:pt x="106" y="36"/>
                </a:lnTo>
                <a:lnTo>
                  <a:pt x="106" y="36"/>
                </a:lnTo>
                <a:lnTo>
                  <a:pt x="104" y="36"/>
                </a:lnTo>
                <a:lnTo>
                  <a:pt x="99" y="33"/>
                </a:lnTo>
                <a:lnTo>
                  <a:pt x="88" y="33"/>
                </a:lnTo>
                <a:lnTo>
                  <a:pt x="64" y="38"/>
                </a:lnTo>
                <a:lnTo>
                  <a:pt x="64" y="79"/>
                </a:lnTo>
                <a:lnTo>
                  <a:pt x="54" y="79"/>
                </a:lnTo>
                <a:lnTo>
                  <a:pt x="45" y="79"/>
                </a:lnTo>
                <a:lnTo>
                  <a:pt x="26" y="81"/>
                </a:lnTo>
                <a:lnTo>
                  <a:pt x="26" y="212"/>
                </a:lnTo>
                <a:lnTo>
                  <a:pt x="14" y="217"/>
                </a:lnTo>
                <a:lnTo>
                  <a:pt x="9" y="217"/>
                </a:lnTo>
                <a:lnTo>
                  <a:pt x="9" y="241"/>
                </a:lnTo>
                <a:lnTo>
                  <a:pt x="0" y="241"/>
                </a:lnTo>
                <a:lnTo>
                  <a:pt x="0" y="339"/>
                </a:lnTo>
                <a:lnTo>
                  <a:pt x="405" y="339"/>
                </a:lnTo>
                <a:lnTo>
                  <a:pt x="405" y="191"/>
                </a:lnTo>
                <a:lnTo>
                  <a:pt x="402" y="191"/>
                </a:lnTo>
                <a:close/>
              </a:path>
            </a:pathLst>
          </a:custGeom>
          <a:solidFill>
            <a:schemeClr val="bg1">
              <a:lumMod val="75000"/>
              <a:alpha val="40000"/>
            </a:schemeClr>
          </a:solidFill>
          <a:ln>
            <a:noFill/>
          </a:ln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35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363663"/>
            <a:ext cx="6858000" cy="2387600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 dirty="0" smtClean="0"/>
              <a:t>Click to edit Master title style</a:t>
            </a:r>
            <a:endParaRPr lang="id-ID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843338"/>
            <a:ext cx="6858000" cy="1655763"/>
          </a:xfrm>
        </p:spPr>
        <p:txBody>
          <a:bodyPr/>
          <a:lstStyle>
            <a:lvl1pPr marL="0" indent="0" algn="ctr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1pPr>
            <a:lvl2pPr marL="342884" indent="0" algn="ctr">
              <a:buNone/>
              <a:defRPr sz="1500"/>
            </a:lvl2pPr>
            <a:lvl3pPr marL="685766" indent="0" algn="ctr">
              <a:buNone/>
              <a:defRPr sz="1350"/>
            </a:lvl3pPr>
            <a:lvl4pPr marL="1028649" indent="0" algn="ctr">
              <a:buNone/>
              <a:defRPr sz="1200"/>
            </a:lvl4pPr>
            <a:lvl5pPr marL="1371532" indent="0" algn="ctr">
              <a:buNone/>
              <a:defRPr sz="1200"/>
            </a:lvl5pPr>
            <a:lvl6pPr marL="1714415" indent="0" algn="ctr">
              <a:buNone/>
              <a:defRPr sz="1200"/>
            </a:lvl6pPr>
            <a:lvl7pPr marL="2057297" indent="0" algn="ctr">
              <a:buNone/>
              <a:defRPr sz="1200"/>
            </a:lvl7pPr>
            <a:lvl8pPr marL="2400180" indent="0" algn="ctr">
              <a:buNone/>
              <a:defRPr sz="1200"/>
            </a:lvl8pPr>
            <a:lvl9pPr marL="2743064" indent="0" algn="ctr">
              <a:buNone/>
              <a:defRPr sz="1200"/>
            </a:lvl9pPr>
          </a:lstStyle>
          <a:p>
            <a:r>
              <a:rPr lang="en-US" dirty="0" smtClean="0"/>
              <a:t>Click to edit Master subtitle style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xmlns="" val="1839290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2" grpId="0"/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Banner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948727"/>
            <a:ext cx="6858000" cy="1111537"/>
          </a:xfrm>
        </p:spPr>
        <p:txBody>
          <a:bodyPr anchor="b">
            <a:normAutofit/>
          </a:bodyPr>
          <a:lstStyle>
            <a:lvl1pPr algn="ctr"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id-ID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152337"/>
            <a:ext cx="6858000" cy="550235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  <a:lvl2pPr marL="342884" indent="0" algn="ctr">
              <a:buNone/>
              <a:defRPr sz="1500"/>
            </a:lvl2pPr>
            <a:lvl3pPr marL="685766" indent="0" algn="ctr">
              <a:buNone/>
              <a:defRPr sz="1350"/>
            </a:lvl3pPr>
            <a:lvl4pPr marL="1028649" indent="0" algn="ctr">
              <a:buNone/>
              <a:defRPr sz="1200"/>
            </a:lvl4pPr>
            <a:lvl5pPr marL="1371532" indent="0" algn="ctr">
              <a:buNone/>
              <a:defRPr sz="1200"/>
            </a:lvl5pPr>
            <a:lvl6pPr marL="1714415" indent="0" algn="ctr">
              <a:buNone/>
              <a:defRPr sz="1200"/>
            </a:lvl6pPr>
            <a:lvl7pPr marL="2057297" indent="0" algn="ctr">
              <a:buNone/>
              <a:defRPr sz="1200"/>
            </a:lvl7pPr>
            <a:lvl8pPr marL="2400180" indent="0" algn="ctr">
              <a:buNone/>
              <a:defRPr sz="1200"/>
            </a:lvl8pPr>
            <a:lvl9pPr marL="2743064" indent="0" algn="ctr">
              <a:buNone/>
              <a:defRPr sz="1200"/>
            </a:lvl9pPr>
          </a:lstStyle>
          <a:p>
            <a:r>
              <a:rPr lang="en-US" dirty="0" smtClean="0"/>
              <a:t>Click to edit Master subtitle style</a:t>
            </a:r>
            <a:endParaRPr lang="id-ID" dirty="0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4419446" y="3667152"/>
            <a:ext cx="338798" cy="0"/>
          </a:xfrm>
          <a:prstGeom prst="line">
            <a:avLst/>
          </a:prstGeom>
          <a:ln w="50800" cap="rnd" cmpd="dbl">
            <a:solidFill>
              <a:schemeClr val="accent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18957572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>
          <a:xfrm>
            <a:off x="628650" y="249378"/>
            <a:ext cx="7886700" cy="612775"/>
          </a:xfrm>
        </p:spPr>
        <p:txBody>
          <a:bodyPr>
            <a:normAutofit/>
          </a:bodyPr>
          <a:lstStyle>
            <a:lvl1pPr algn="ctr"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id-ID" dirty="0"/>
          </a:p>
        </p:txBody>
      </p:sp>
      <p:sp>
        <p:nvSpPr>
          <p:cNvPr id="17" name="Subtitle 2"/>
          <p:cNvSpPr>
            <a:spLocks noGrp="1"/>
          </p:cNvSpPr>
          <p:nvPr>
            <p:ph type="subTitle" idx="1"/>
          </p:nvPr>
        </p:nvSpPr>
        <p:spPr>
          <a:xfrm>
            <a:off x="1143000" y="805861"/>
            <a:ext cx="6858000" cy="487363"/>
          </a:xfrm>
        </p:spPr>
        <p:txBody>
          <a:bodyPr>
            <a:normAutofit/>
          </a:bodyPr>
          <a:lstStyle>
            <a:lvl1pPr marL="0" indent="0" algn="ctr">
              <a:buNone/>
              <a:defRPr sz="1275">
                <a:solidFill>
                  <a:schemeClr val="bg1">
                    <a:lumMod val="65000"/>
                  </a:schemeClr>
                </a:solidFill>
              </a:defRPr>
            </a:lvl1pPr>
            <a:lvl2pPr marL="342884" indent="0" algn="ctr">
              <a:buNone/>
              <a:defRPr sz="1500"/>
            </a:lvl2pPr>
            <a:lvl3pPr marL="685766" indent="0" algn="ctr">
              <a:buNone/>
              <a:defRPr sz="1350"/>
            </a:lvl3pPr>
            <a:lvl4pPr marL="1028649" indent="0" algn="ctr">
              <a:buNone/>
              <a:defRPr sz="1200"/>
            </a:lvl4pPr>
            <a:lvl5pPr marL="1371532" indent="0" algn="ctr">
              <a:buNone/>
              <a:defRPr sz="1200"/>
            </a:lvl5pPr>
            <a:lvl6pPr marL="1714415" indent="0" algn="ctr">
              <a:buNone/>
              <a:defRPr sz="1200"/>
            </a:lvl6pPr>
            <a:lvl7pPr marL="2057297" indent="0" algn="ctr">
              <a:buNone/>
              <a:defRPr sz="1200"/>
            </a:lvl7pPr>
            <a:lvl8pPr marL="2400180" indent="0" algn="ctr">
              <a:buNone/>
              <a:defRPr sz="1200"/>
            </a:lvl8pPr>
            <a:lvl9pPr marL="2743064" indent="0" algn="ctr">
              <a:buNone/>
              <a:defRPr sz="1200"/>
            </a:lvl9pPr>
          </a:lstStyle>
          <a:p>
            <a:r>
              <a:rPr lang="en-US" dirty="0" smtClean="0"/>
              <a:t>Click to edit Master subtitle style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xmlns="" val="16872919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15"/>
          <p:cNvSpPr>
            <a:spLocks noGrp="1"/>
          </p:cNvSpPr>
          <p:nvPr>
            <p:ph type="title"/>
          </p:nvPr>
        </p:nvSpPr>
        <p:spPr>
          <a:xfrm>
            <a:off x="628650" y="249378"/>
            <a:ext cx="7886700" cy="612775"/>
          </a:xfrm>
        </p:spPr>
        <p:txBody>
          <a:bodyPr>
            <a:normAutofit/>
          </a:bodyPr>
          <a:lstStyle>
            <a:lvl1pPr algn="ctr"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id-ID" dirty="0"/>
          </a:p>
        </p:txBody>
      </p:sp>
      <p:sp>
        <p:nvSpPr>
          <p:cNvPr id="24" name="Subtitle 2"/>
          <p:cNvSpPr>
            <a:spLocks noGrp="1"/>
          </p:cNvSpPr>
          <p:nvPr>
            <p:ph type="subTitle" idx="1"/>
          </p:nvPr>
        </p:nvSpPr>
        <p:spPr>
          <a:xfrm>
            <a:off x="1143000" y="805861"/>
            <a:ext cx="6858000" cy="487363"/>
          </a:xfrm>
        </p:spPr>
        <p:txBody>
          <a:bodyPr>
            <a:normAutofit/>
          </a:bodyPr>
          <a:lstStyle>
            <a:lvl1pPr marL="0" indent="0" algn="ctr">
              <a:buNone/>
              <a:defRPr sz="1275">
                <a:solidFill>
                  <a:schemeClr val="bg1">
                    <a:lumMod val="65000"/>
                  </a:schemeClr>
                </a:solidFill>
              </a:defRPr>
            </a:lvl1pPr>
            <a:lvl2pPr marL="342884" indent="0" algn="ctr">
              <a:buNone/>
              <a:defRPr sz="1500"/>
            </a:lvl2pPr>
            <a:lvl3pPr marL="685766" indent="0" algn="ctr">
              <a:buNone/>
              <a:defRPr sz="1350"/>
            </a:lvl3pPr>
            <a:lvl4pPr marL="1028649" indent="0" algn="ctr">
              <a:buNone/>
              <a:defRPr sz="1200"/>
            </a:lvl4pPr>
            <a:lvl5pPr marL="1371532" indent="0" algn="ctr">
              <a:buNone/>
              <a:defRPr sz="1200"/>
            </a:lvl5pPr>
            <a:lvl6pPr marL="1714415" indent="0" algn="ctr">
              <a:buNone/>
              <a:defRPr sz="1200"/>
            </a:lvl6pPr>
            <a:lvl7pPr marL="2057297" indent="0" algn="ctr">
              <a:buNone/>
              <a:defRPr sz="1200"/>
            </a:lvl7pPr>
            <a:lvl8pPr marL="2400180" indent="0" algn="ctr">
              <a:buNone/>
              <a:defRPr sz="1200"/>
            </a:lvl8pPr>
            <a:lvl9pPr marL="2743064" indent="0" algn="ctr">
              <a:buNone/>
              <a:defRPr sz="1200"/>
            </a:lvl9pPr>
          </a:lstStyle>
          <a:p>
            <a:r>
              <a:rPr lang="en-US" dirty="0" smtClean="0"/>
              <a:t>Click to edit Master subtitle style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xmlns="" val="31649690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lcome Me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3183" y="-12435"/>
            <a:ext cx="9149500" cy="4012729"/>
          </a:xfrm>
          <a:prstGeom prst="rect">
            <a:avLst/>
          </a:prstGeom>
          <a:pattFill prst="zigZag">
            <a:fgClr>
              <a:srgbClr val="001146"/>
            </a:fgClr>
            <a:bgClr>
              <a:srgbClr val="3F4E63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 sz="1350"/>
          </a:p>
        </p:txBody>
      </p:sp>
      <p:sp>
        <p:nvSpPr>
          <p:cNvPr id="7" name="Oval 6"/>
          <p:cNvSpPr/>
          <p:nvPr userDrawn="1"/>
        </p:nvSpPr>
        <p:spPr>
          <a:xfrm>
            <a:off x="4370685" y="3723965"/>
            <a:ext cx="414494" cy="552659"/>
          </a:xfrm>
          <a:prstGeom prst="ellipse">
            <a:avLst/>
          </a:prstGeom>
          <a:pattFill prst="zigZag">
            <a:fgClr>
              <a:srgbClr val="001146"/>
            </a:fgClr>
            <a:bgClr>
              <a:srgbClr val="3F4E63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8" name="Oval 7"/>
          <p:cNvSpPr/>
          <p:nvPr userDrawn="1"/>
        </p:nvSpPr>
        <p:spPr>
          <a:xfrm>
            <a:off x="3857462" y="798006"/>
            <a:ext cx="1429077" cy="1905436"/>
          </a:xfrm>
          <a:prstGeom prst="ellipse">
            <a:avLst/>
          </a:prstGeom>
          <a:noFill/>
          <a:ln w="28575">
            <a:solidFill>
              <a:schemeClr val="bg1">
                <a:lumMod val="65000"/>
              </a:schemeClr>
            </a:solidFill>
            <a:prstDash val="lgDashDot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0"/>
          </p:nvPr>
        </p:nvSpPr>
        <p:spPr>
          <a:xfrm>
            <a:off x="3942949" y="904080"/>
            <a:ext cx="1269965" cy="1693288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1050">
                <a:solidFill>
                  <a:schemeClr val="bg1"/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15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390525" y="4773482"/>
            <a:ext cx="8362950" cy="1382123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1050">
                <a:solidFill>
                  <a:schemeClr val="bg1">
                    <a:lumMod val="65000"/>
                  </a:schemeClr>
                </a:solidFill>
              </a:defRPr>
            </a:lvl1pPr>
            <a:lvl2pPr algn="just">
              <a:defRPr/>
            </a:lvl2pPr>
            <a:lvl3pPr algn="just">
              <a:defRPr/>
            </a:lvl3pPr>
            <a:lvl4pPr algn="just">
              <a:defRPr/>
            </a:lvl4pPr>
            <a:lvl5pPr algn="just">
              <a:defRPr/>
            </a:lvl5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xmlns="" val="2467053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50"/>
                            </p:stCondLst>
                            <p:childTnLst>
                              <p:par>
                                <p:cTn id="9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5" grpId="0" build="p">
        <p:tmplLst>
          <p:tmpl lvl="1">
            <p:tnLst>
              <p:par>
                <p:cTn presetID="10" presetClass="entr" presetSubtype="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d Ba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0" y="1651000"/>
            <a:ext cx="9144000" cy="2997200"/>
          </a:xfrm>
        </p:spPr>
        <p:txBody>
          <a:bodyPr/>
          <a:lstStyle/>
          <a:p>
            <a:endParaRPr lang="id-ID"/>
          </a:p>
        </p:txBody>
      </p:sp>
      <p:sp>
        <p:nvSpPr>
          <p:cNvPr id="7" name="Title 15"/>
          <p:cNvSpPr>
            <a:spLocks noGrp="1"/>
          </p:cNvSpPr>
          <p:nvPr>
            <p:ph type="title"/>
          </p:nvPr>
        </p:nvSpPr>
        <p:spPr>
          <a:xfrm>
            <a:off x="628650" y="249378"/>
            <a:ext cx="7886700" cy="612775"/>
          </a:xfrm>
        </p:spPr>
        <p:txBody>
          <a:bodyPr>
            <a:normAutofit/>
          </a:bodyPr>
          <a:lstStyle>
            <a:lvl1pPr algn="ctr"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id-ID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1143000" y="805861"/>
            <a:ext cx="6858000" cy="487363"/>
          </a:xfrm>
        </p:spPr>
        <p:txBody>
          <a:bodyPr>
            <a:normAutofit/>
          </a:bodyPr>
          <a:lstStyle>
            <a:lvl1pPr marL="0" indent="0" algn="ctr">
              <a:buNone/>
              <a:defRPr sz="1275">
                <a:solidFill>
                  <a:schemeClr val="bg1">
                    <a:lumMod val="65000"/>
                  </a:schemeClr>
                </a:solidFill>
              </a:defRPr>
            </a:lvl1pPr>
            <a:lvl2pPr marL="342884" indent="0" algn="ctr">
              <a:buNone/>
              <a:defRPr sz="1500"/>
            </a:lvl2pPr>
            <a:lvl3pPr marL="685766" indent="0" algn="ctr">
              <a:buNone/>
              <a:defRPr sz="1350"/>
            </a:lvl3pPr>
            <a:lvl4pPr marL="1028649" indent="0" algn="ctr">
              <a:buNone/>
              <a:defRPr sz="1200"/>
            </a:lvl4pPr>
            <a:lvl5pPr marL="1371532" indent="0" algn="ctr">
              <a:buNone/>
              <a:defRPr sz="1200"/>
            </a:lvl5pPr>
            <a:lvl6pPr marL="1714415" indent="0" algn="ctr">
              <a:buNone/>
              <a:defRPr sz="1200"/>
            </a:lvl6pPr>
            <a:lvl7pPr marL="2057297" indent="0" algn="ctr">
              <a:buNone/>
              <a:defRPr sz="1200"/>
            </a:lvl7pPr>
            <a:lvl8pPr marL="2400180" indent="0" algn="ctr">
              <a:buNone/>
              <a:defRPr sz="1200"/>
            </a:lvl8pPr>
            <a:lvl9pPr marL="2743064" indent="0" algn="ctr">
              <a:buNone/>
              <a:defRPr sz="1200"/>
            </a:lvl9pPr>
          </a:lstStyle>
          <a:p>
            <a:r>
              <a:rPr lang="en-US" dirty="0" smtClean="0"/>
              <a:t>Click to edit Master subtitle style</a:t>
            </a:r>
            <a:endParaRPr lang="id-ID" dirty="0"/>
          </a:p>
        </p:txBody>
      </p:sp>
      <p:sp>
        <p:nvSpPr>
          <p:cNvPr id="15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390525" y="5005978"/>
            <a:ext cx="8362950" cy="1382123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900">
                <a:solidFill>
                  <a:schemeClr val="bg1">
                    <a:lumMod val="65000"/>
                  </a:schemeClr>
                </a:solidFill>
              </a:defRPr>
            </a:lvl1pPr>
            <a:lvl2pPr algn="just">
              <a:defRPr/>
            </a:lvl2pPr>
            <a:lvl3pPr algn="just">
              <a:defRPr/>
            </a:lvl3pPr>
            <a:lvl4pPr algn="just">
              <a:defRPr/>
            </a:lvl4pPr>
            <a:lvl5pPr algn="just">
              <a:defRPr/>
            </a:lvl5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xmlns="" val="7529475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10" presetClass="entr" presetSubtype="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3183" y="-12435"/>
            <a:ext cx="9149500" cy="4012729"/>
          </a:xfrm>
          <a:prstGeom prst="rect">
            <a:avLst/>
          </a:prstGeom>
          <a:pattFill prst="zigZag">
            <a:fgClr>
              <a:srgbClr val="001146"/>
            </a:fgClr>
            <a:bgClr>
              <a:srgbClr val="3F4E63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 sz="1350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2341770" y="1293226"/>
            <a:ext cx="4460465" cy="3325345"/>
            <a:chOff x="1763688" y="1124744"/>
            <a:chExt cx="5652564" cy="3166095"/>
          </a:xfrm>
        </p:grpSpPr>
        <p:sp>
          <p:nvSpPr>
            <p:cNvPr id="9" name="Rectangle 8"/>
            <p:cNvSpPr/>
            <p:nvPr/>
          </p:nvSpPr>
          <p:spPr>
            <a:xfrm>
              <a:off x="2699792" y="1397918"/>
              <a:ext cx="3744416" cy="230425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pic>
          <p:nvPicPr>
            <p:cNvPr id="10" name="Picture 3" descr="F:\Trabajos\Envato\Graphic River\Duckson\Elements\laptop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63688" y="1124744"/>
              <a:ext cx="5652564" cy="3166095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" name="Title 15"/>
          <p:cNvSpPr>
            <a:spLocks noGrp="1"/>
          </p:cNvSpPr>
          <p:nvPr>
            <p:ph type="title"/>
          </p:nvPr>
        </p:nvSpPr>
        <p:spPr>
          <a:xfrm>
            <a:off x="628650" y="249378"/>
            <a:ext cx="7886700" cy="612775"/>
          </a:xfrm>
        </p:spPr>
        <p:txBody>
          <a:bodyPr>
            <a:normAutofit/>
          </a:bodyPr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id-ID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>
          <a:xfrm>
            <a:off x="1143000" y="805861"/>
            <a:ext cx="6858000" cy="487363"/>
          </a:xfrm>
        </p:spPr>
        <p:txBody>
          <a:bodyPr>
            <a:normAutofit/>
          </a:bodyPr>
          <a:lstStyle>
            <a:lvl1pPr marL="0" indent="0" algn="ctr">
              <a:buNone/>
              <a:defRPr sz="1275">
                <a:solidFill>
                  <a:schemeClr val="bg1"/>
                </a:solidFill>
              </a:defRPr>
            </a:lvl1pPr>
            <a:lvl2pPr marL="342884" indent="0" algn="ctr">
              <a:buNone/>
              <a:defRPr sz="1500"/>
            </a:lvl2pPr>
            <a:lvl3pPr marL="685766" indent="0" algn="ctr">
              <a:buNone/>
              <a:defRPr sz="1350"/>
            </a:lvl3pPr>
            <a:lvl4pPr marL="1028649" indent="0" algn="ctr">
              <a:buNone/>
              <a:defRPr sz="1200"/>
            </a:lvl4pPr>
            <a:lvl5pPr marL="1371532" indent="0" algn="ctr">
              <a:buNone/>
              <a:defRPr sz="1200"/>
            </a:lvl5pPr>
            <a:lvl6pPr marL="1714415" indent="0" algn="ctr">
              <a:buNone/>
              <a:defRPr sz="1200"/>
            </a:lvl6pPr>
            <a:lvl7pPr marL="2057297" indent="0" algn="ctr">
              <a:buNone/>
              <a:defRPr sz="1200"/>
            </a:lvl7pPr>
            <a:lvl8pPr marL="2400180" indent="0" algn="ctr">
              <a:buNone/>
              <a:defRPr sz="1200"/>
            </a:lvl8pPr>
            <a:lvl9pPr marL="2743064" indent="0" algn="ctr">
              <a:buNone/>
              <a:defRPr sz="1200"/>
            </a:lvl9pPr>
          </a:lstStyle>
          <a:p>
            <a:r>
              <a:rPr lang="en-US" dirty="0" smtClean="0"/>
              <a:t>Click to edit Master subtitle style</a:t>
            </a:r>
            <a:endParaRPr lang="id-ID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3209924" y="1580138"/>
            <a:ext cx="2724150" cy="2287015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xmlns="" val="15925277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 descr="lights_ppt_footer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4" name="Grafik 13" descr="cn_logo_w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611560" y="5918992"/>
            <a:ext cx="951359" cy="678360"/>
          </a:xfrm>
          <a:prstGeom prst="rect">
            <a:avLst/>
          </a:prstGeom>
        </p:spPr>
      </p:pic>
      <p:pic>
        <p:nvPicPr>
          <p:cNvPr id="15" name="Grafik 14" descr="trenner.png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0" y="1196752"/>
            <a:ext cx="9144000" cy="178594"/>
          </a:xfrm>
          <a:prstGeom prst="rect">
            <a:avLst/>
          </a:prstGeom>
        </p:spPr>
      </p:pic>
      <p:sp>
        <p:nvSpPr>
          <p:cNvPr id="16" name="Titel 1"/>
          <p:cNvSpPr>
            <a:spLocks noGrp="1"/>
          </p:cNvSpPr>
          <p:nvPr>
            <p:ph type="ctrTitle" hasCustomPrompt="1"/>
          </p:nvPr>
        </p:nvSpPr>
        <p:spPr>
          <a:xfrm>
            <a:off x="611560" y="317788"/>
            <a:ext cx="7920880" cy="864096"/>
          </a:xfrm>
          <a:noFill/>
        </p:spPr>
        <p:txBody>
          <a:bodyPr wrap="square" lIns="0" tIns="0" rIns="0" bIns="0" anchor="t" anchorCtr="0">
            <a:noAutofit/>
          </a:bodyPr>
          <a:lstStyle>
            <a:lvl1pPr algn="l">
              <a:defRPr sz="4400" b="1">
                <a:solidFill>
                  <a:schemeClr val="accent1"/>
                </a:solidFill>
                <a:effectLst/>
                <a:latin typeface="+mj-lt"/>
              </a:defRPr>
            </a:lvl1pPr>
          </a:lstStyle>
          <a:p>
            <a:r>
              <a:rPr lang="de-DE" dirty="0" err="1" smtClean="0"/>
              <a:t>Your</a:t>
            </a:r>
            <a:r>
              <a:rPr lang="de-DE" dirty="0" smtClean="0"/>
              <a:t> Headline</a:t>
            </a:r>
            <a:endParaRPr lang="de-DE" dirty="0"/>
          </a:p>
        </p:txBody>
      </p:sp>
      <p:sp>
        <p:nvSpPr>
          <p:cNvPr id="17" name="Inhaltsplatzhalter 2"/>
          <p:cNvSpPr>
            <a:spLocks noGrp="1"/>
          </p:cNvSpPr>
          <p:nvPr>
            <p:ph idx="1" hasCustomPrompt="1"/>
          </p:nvPr>
        </p:nvSpPr>
        <p:spPr>
          <a:xfrm>
            <a:off x="611560" y="1556792"/>
            <a:ext cx="3528392" cy="3960440"/>
          </a:xfrm>
        </p:spPr>
        <p:txBody>
          <a:bodyPr wrap="square" lIns="0" tIns="0" rIns="0" bIns="0" numCol="1" anchor="t" anchorCtr="0">
            <a:noAutofit/>
          </a:bodyPr>
          <a:lstStyle>
            <a:lvl1pPr marL="0" indent="-180000" algn="just">
              <a:lnSpc>
                <a:spcPct val="100000"/>
              </a:lnSpc>
              <a:spcBef>
                <a:spcPts val="100"/>
              </a:spcBef>
              <a:buFont typeface="Arial" pitchFamily="34" charset="0"/>
              <a:buNone/>
              <a:defRPr lang="de-DE" sz="160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 smtClean="0"/>
              <a:t>Your Text </a:t>
            </a:r>
            <a:r>
              <a:rPr lang="de-DE" dirty="0" err="1" smtClean="0"/>
              <a:t>or</a:t>
            </a:r>
            <a:r>
              <a:rPr lang="de-DE" dirty="0" smtClean="0"/>
              <a:t> </a:t>
            </a:r>
            <a:r>
              <a:rPr lang="de-DE" dirty="0" err="1" smtClean="0"/>
              <a:t>Bullets</a:t>
            </a:r>
            <a:r>
              <a:rPr lang="de-DE" dirty="0" smtClean="0"/>
              <a:t> </a:t>
            </a:r>
            <a:r>
              <a:rPr lang="de-DE" dirty="0" err="1" smtClean="0"/>
              <a:t>goes</a:t>
            </a:r>
            <a:r>
              <a:rPr lang="de-DE" dirty="0" smtClean="0"/>
              <a:t> </a:t>
            </a:r>
            <a:r>
              <a:rPr lang="de-DE" dirty="0" err="1" smtClean="0"/>
              <a:t>here</a:t>
            </a:r>
            <a:r>
              <a:rPr lang="de-DE" dirty="0" smtClean="0"/>
              <a:t>!</a:t>
            </a:r>
            <a:endParaRPr lang="de-DE" dirty="0"/>
          </a:p>
        </p:txBody>
      </p:sp>
      <p:sp>
        <p:nvSpPr>
          <p:cNvPr id="18" name="Bildplatzhalter 2" descr="Click For Your Pic"/>
          <p:cNvSpPr>
            <a:spLocks noGrp="1"/>
          </p:cNvSpPr>
          <p:nvPr>
            <p:ph type="pic" idx="13" hasCustomPrompt="1"/>
          </p:nvPr>
        </p:nvSpPr>
        <p:spPr>
          <a:xfrm>
            <a:off x="5004048" y="1628800"/>
            <a:ext cx="3528392" cy="3384376"/>
          </a:xfrm>
          <a:gradFill flip="none" rotWithShape="1">
            <a:gsLst>
              <a:gs pos="0">
                <a:schemeClr val="tx2"/>
              </a:gs>
              <a:gs pos="50000">
                <a:schemeClr val="bg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>
            <a:normAutofit/>
          </a:bodyPr>
          <a:lstStyle>
            <a:lvl1pPr marL="0" indent="0" algn="ctr">
              <a:buNone/>
              <a:defRPr sz="2000" baseline="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 dirty="0" smtClean="0"/>
              <a:t>Place </a:t>
            </a:r>
            <a:r>
              <a:rPr lang="de-DE" dirty="0" err="1" smtClean="0"/>
              <a:t>Your</a:t>
            </a:r>
            <a:r>
              <a:rPr lang="de-DE" dirty="0" smtClean="0"/>
              <a:t> Picture </a:t>
            </a:r>
            <a:r>
              <a:rPr lang="de-DE" dirty="0" err="1" smtClean="0"/>
              <a:t>Here</a:t>
            </a:r>
            <a:endParaRPr lang="de-DE" dirty="0"/>
          </a:p>
        </p:txBody>
      </p:sp>
      <p:sp>
        <p:nvSpPr>
          <p:cNvPr id="19" name="Fußzeilenplatzhalter 4"/>
          <p:cNvSpPr txBox="1">
            <a:spLocks/>
          </p:cNvSpPr>
          <p:nvPr userDrawn="1"/>
        </p:nvSpPr>
        <p:spPr>
          <a:xfrm>
            <a:off x="4412704" y="6120592"/>
            <a:ext cx="2031504" cy="64807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www.jermconsulting.com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marionick1876@gmail.com</a:t>
            </a:r>
            <a:endParaRPr kumimoji="0" lang="de-DE" sz="1000" b="0" i="0" u="none" strike="noStrike" kern="1200" cap="none" spc="0" normalizeH="0" baseline="0" noProof="0" dirty="0" smtClean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0" name="Fußzeilenplatzhalter 4"/>
          <p:cNvSpPr txBox="1">
            <a:spLocks/>
          </p:cNvSpPr>
          <p:nvPr userDrawn="1"/>
        </p:nvSpPr>
        <p:spPr>
          <a:xfrm>
            <a:off x="2339752" y="6120680"/>
            <a:ext cx="2088232" cy="76470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sz="1000" dirty="0" smtClean="0">
                <a:solidFill>
                  <a:schemeClr val="accent2"/>
                </a:solidFill>
              </a:rPr>
              <a:t>Ciudad de México</a:t>
            </a:r>
          </a:p>
          <a:p>
            <a:r>
              <a:rPr lang="en-US" sz="1000" dirty="0" err="1" smtClean="0">
                <a:solidFill>
                  <a:schemeClr val="accent2"/>
                </a:solidFill>
              </a:rPr>
              <a:t>Celular</a:t>
            </a:r>
            <a:r>
              <a:rPr lang="en-US" sz="1000" dirty="0" smtClean="0">
                <a:solidFill>
                  <a:schemeClr val="accent2"/>
                </a:solidFill>
              </a:rPr>
              <a:t> 55 4813 2150</a:t>
            </a:r>
            <a:endParaRPr lang="de-DE" sz="1000" dirty="0" smtClean="0">
              <a:solidFill>
                <a:schemeClr val="accent2"/>
              </a:solidFill>
            </a:endParaRPr>
          </a:p>
        </p:txBody>
      </p:sp>
      <p:pic>
        <p:nvPicPr>
          <p:cNvPr id="22" name="Grafik 21" descr="arrow_back.png">
            <a:hlinkClick r:id="" action="ppaction://hlinkshowjump?jump=previousslide"/>
          </p:cNvPr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>
            <a:off x="6995120" y="6191788"/>
            <a:ext cx="352425" cy="352425"/>
          </a:xfrm>
          <a:prstGeom prst="rect">
            <a:avLst/>
          </a:prstGeom>
        </p:spPr>
      </p:pic>
      <p:pic>
        <p:nvPicPr>
          <p:cNvPr id="23" name="Grafik 22" descr="arrow_next.png">
            <a:hlinkClick r:id="" action="ppaction://hlinkshowjump?jump=nextslide"/>
          </p:cNvPr>
          <p:cNvPicPr>
            <a:picLocks noChangeAspect="1"/>
          </p:cNvPicPr>
          <p:nvPr userDrawn="1"/>
        </p:nvPicPr>
        <p:blipFill>
          <a:blip r:embed="rId6" cstate="print"/>
          <a:stretch>
            <a:fillRect/>
          </a:stretch>
        </p:blipFill>
        <p:spPr>
          <a:xfrm>
            <a:off x="8421191" y="6191788"/>
            <a:ext cx="352425" cy="352425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phone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3183" y="-12436"/>
            <a:ext cx="9149500" cy="3600763"/>
          </a:xfrm>
          <a:prstGeom prst="rect">
            <a:avLst/>
          </a:prstGeom>
          <a:pattFill prst="zigZag">
            <a:fgClr>
              <a:srgbClr val="001146"/>
            </a:fgClr>
            <a:bgClr>
              <a:srgbClr val="3F4E63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 sz="1350"/>
          </a:p>
        </p:txBody>
      </p:sp>
      <p:pic>
        <p:nvPicPr>
          <p:cNvPr id="7" name="Picture 6" descr="iPhone6_mockup_front_white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07820" y="818699"/>
            <a:ext cx="2579900" cy="5380583"/>
          </a:xfrm>
          <a:prstGeom prst="rect">
            <a:avLst/>
          </a:prstGeom>
        </p:spPr>
      </p:pic>
      <p:sp>
        <p:nvSpPr>
          <p:cNvPr id="6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699143" y="1661444"/>
            <a:ext cx="1565139" cy="3682845"/>
          </a:xfrm>
        </p:spPr>
        <p:txBody>
          <a:bodyPr>
            <a:normAutofit/>
          </a:bodyPr>
          <a:lstStyle>
            <a:lvl1pPr>
              <a:defRPr sz="135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Title 15"/>
          <p:cNvSpPr>
            <a:spLocks noGrp="1"/>
          </p:cNvSpPr>
          <p:nvPr>
            <p:ph type="title"/>
          </p:nvPr>
        </p:nvSpPr>
        <p:spPr>
          <a:xfrm>
            <a:off x="2813700" y="1104958"/>
            <a:ext cx="5615927" cy="612775"/>
          </a:xfrm>
        </p:spPr>
        <p:txBody>
          <a:bodyPr>
            <a:normAutofit/>
          </a:bodyPr>
          <a:lstStyle>
            <a:lvl1pPr algn="l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id-ID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2811532" y="1661441"/>
            <a:ext cx="5618095" cy="487363"/>
          </a:xfrm>
        </p:spPr>
        <p:txBody>
          <a:bodyPr>
            <a:normAutofit/>
          </a:bodyPr>
          <a:lstStyle>
            <a:lvl1pPr marL="0" indent="0" algn="l">
              <a:buNone/>
              <a:defRPr sz="1275">
                <a:solidFill>
                  <a:schemeClr val="bg1"/>
                </a:solidFill>
              </a:defRPr>
            </a:lvl1pPr>
            <a:lvl2pPr marL="342884" indent="0" algn="ctr">
              <a:buNone/>
              <a:defRPr sz="1500"/>
            </a:lvl2pPr>
            <a:lvl3pPr marL="685766" indent="0" algn="ctr">
              <a:buNone/>
              <a:defRPr sz="1350"/>
            </a:lvl3pPr>
            <a:lvl4pPr marL="1028649" indent="0" algn="ctr">
              <a:buNone/>
              <a:defRPr sz="1200"/>
            </a:lvl4pPr>
            <a:lvl5pPr marL="1371532" indent="0" algn="ctr">
              <a:buNone/>
              <a:defRPr sz="1200"/>
            </a:lvl5pPr>
            <a:lvl6pPr marL="1714415" indent="0" algn="ctr">
              <a:buNone/>
              <a:defRPr sz="1200"/>
            </a:lvl6pPr>
            <a:lvl7pPr marL="2057297" indent="0" algn="ctr">
              <a:buNone/>
              <a:defRPr sz="1200"/>
            </a:lvl7pPr>
            <a:lvl8pPr marL="2400180" indent="0" algn="ctr">
              <a:buNone/>
              <a:defRPr sz="1200"/>
            </a:lvl8pPr>
            <a:lvl9pPr marL="2743064" indent="0" algn="ctr">
              <a:buNone/>
              <a:defRPr sz="1200"/>
            </a:lvl9pPr>
          </a:lstStyle>
          <a:p>
            <a:r>
              <a:rPr lang="en-US" dirty="0" smtClean="0"/>
              <a:t>Click to edit Master subtitle style</a:t>
            </a:r>
            <a:endParaRPr lang="id-ID" dirty="0"/>
          </a:p>
        </p:txBody>
      </p:sp>
      <p:sp>
        <p:nvSpPr>
          <p:cNvPr id="15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2755605" y="3809998"/>
            <a:ext cx="5879240" cy="2036623"/>
          </a:xfrm>
        </p:spPr>
        <p:txBody>
          <a:bodyPr>
            <a:normAutofit/>
          </a:bodyPr>
          <a:lstStyle>
            <a:lvl1pPr marL="0" indent="0" algn="just">
              <a:lnSpc>
                <a:spcPct val="150000"/>
              </a:lnSpc>
              <a:buNone/>
              <a:defRPr sz="1200">
                <a:solidFill>
                  <a:schemeClr val="bg1">
                    <a:lumMod val="65000"/>
                  </a:schemeClr>
                </a:solidFill>
              </a:defRPr>
            </a:lvl1pPr>
            <a:lvl2pPr algn="just">
              <a:defRPr/>
            </a:lvl2pPr>
            <a:lvl3pPr algn="just">
              <a:defRPr/>
            </a:lvl3pPr>
            <a:lvl4pPr algn="just">
              <a:defRPr/>
            </a:lvl4pPr>
            <a:lvl5pPr algn="just">
              <a:defRPr/>
            </a:lvl5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xmlns="" val="37007222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10" presetClass="entr" presetSubtype="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ktop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3183" y="-12436"/>
            <a:ext cx="9140819" cy="3960323"/>
          </a:xfrm>
          <a:prstGeom prst="rect">
            <a:avLst/>
          </a:prstGeom>
          <a:pattFill prst="zigZag">
            <a:fgClr>
              <a:srgbClr val="001146"/>
            </a:fgClr>
            <a:bgClr>
              <a:srgbClr val="3F4E63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 sz="1350"/>
          </a:p>
        </p:txBody>
      </p:sp>
      <p:pic>
        <p:nvPicPr>
          <p:cNvPr id="6" name="Picture 5" descr="iMac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429367" y="1187207"/>
            <a:ext cx="4947534" cy="5781071"/>
          </a:xfrm>
          <a:prstGeom prst="rect">
            <a:avLst/>
          </a:prstGeom>
        </p:spPr>
      </p:pic>
      <p:sp>
        <p:nvSpPr>
          <p:cNvPr id="10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5110162" y="2006601"/>
            <a:ext cx="3633788" cy="2705100"/>
          </a:xfrm>
        </p:spPr>
        <p:txBody>
          <a:bodyPr>
            <a:normAutofit/>
          </a:bodyPr>
          <a:lstStyle>
            <a:lvl1pPr>
              <a:defRPr sz="1350">
                <a:solidFill>
                  <a:schemeClr val="bg1"/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11" name="Title 15"/>
          <p:cNvSpPr>
            <a:spLocks noGrp="1"/>
          </p:cNvSpPr>
          <p:nvPr>
            <p:ph type="title"/>
          </p:nvPr>
        </p:nvSpPr>
        <p:spPr>
          <a:xfrm>
            <a:off x="628650" y="249378"/>
            <a:ext cx="7886700" cy="612775"/>
          </a:xfrm>
        </p:spPr>
        <p:txBody>
          <a:bodyPr>
            <a:normAutofit/>
          </a:bodyPr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id-ID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>
          <a:xfrm>
            <a:off x="1143000" y="805861"/>
            <a:ext cx="6858000" cy="487363"/>
          </a:xfrm>
        </p:spPr>
        <p:txBody>
          <a:bodyPr>
            <a:normAutofit/>
          </a:bodyPr>
          <a:lstStyle>
            <a:lvl1pPr marL="0" indent="0" algn="ctr">
              <a:buNone/>
              <a:defRPr sz="1275">
                <a:solidFill>
                  <a:schemeClr val="bg1"/>
                </a:solidFill>
              </a:defRPr>
            </a:lvl1pPr>
            <a:lvl2pPr marL="342884" indent="0" algn="ctr">
              <a:buNone/>
              <a:defRPr sz="1500"/>
            </a:lvl2pPr>
            <a:lvl3pPr marL="685766" indent="0" algn="ctr">
              <a:buNone/>
              <a:defRPr sz="1350"/>
            </a:lvl3pPr>
            <a:lvl4pPr marL="1028649" indent="0" algn="ctr">
              <a:buNone/>
              <a:defRPr sz="1200"/>
            </a:lvl4pPr>
            <a:lvl5pPr marL="1371532" indent="0" algn="ctr">
              <a:buNone/>
              <a:defRPr sz="1200"/>
            </a:lvl5pPr>
            <a:lvl6pPr marL="1714415" indent="0" algn="ctr">
              <a:buNone/>
              <a:defRPr sz="1200"/>
            </a:lvl6pPr>
            <a:lvl7pPr marL="2057297" indent="0" algn="ctr">
              <a:buNone/>
              <a:defRPr sz="1200"/>
            </a:lvl7pPr>
            <a:lvl8pPr marL="2400180" indent="0" algn="ctr">
              <a:buNone/>
              <a:defRPr sz="1200"/>
            </a:lvl8pPr>
            <a:lvl9pPr marL="2743064" indent="0" algn="ctr">
              <a:buNone/>
              <a:defRPr sz="1200"/>
            </a:lvl9pPr>
          </a:lstStyle>
          <a:p>
            <a:r>
              <a:rPr lang="en-US" dirty="0" smtClean="0"/>
              <a:t>Click to edit Master subtitle style</a:t>
            </a:r>
            <a:endParaRPr lang="id-ID" dirty="0"/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241568" y="4209696"/>
            <a:ext cx="4468547" cy="2036623"/>
          </a:xfrm>
        </p:spPr>
        <p:txBody>
          <a:bodyPr>
            <a:normAutofit/>
          </a:bodyPr>
          <a:lstStyle>
            <a:lvl1pPr marL="0" indent="0" algn="just">
              <a:lnSpc>
                <a:spcPct val="150000"/>
              </a:lnSpc>
              <a:buNone/>
              <a:defRPr sz="1050">
                <a:solidFill>
                  <a:schemeClr val="bg1">
                    <a:lumMod val="65000"/>
                  </a:schemeClr>
                </a:solidFill>
              </a:defRPr>
            </a:lvl1pPr>
            <a:lvl2pPr algn="just">
              <a:defRPr/>
            </a:lvl2pPr>
            <a:lvl3pPr algn="just">
              <a:defRPr/>
            </a:lvl3pPr>
            <a:lvl4pPr algn="just">
              <a:defRPr/>
            </a:lvl4pPr>
            <a:lvl5pPr algn="just">
              <a:defRPr/>
            </a:lvl5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xmlns="" val="2429605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10" presetClass="entr" presetSubtype="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owser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/>
          <p:cNvSpPr/>
          <p:nvPr userDrawn="1"/>
        </p:nvSpPr>
        <p:spPr>
          <a:xfrm>
            <a:off x="3183" y="-12436"/>
            <a:ext cx="9140819" cy="3960323"/>
          </a:xfrm>
          <a:prstGeom prst="rect">
            <a:avLst/>
          </a:prstGeom>
          <a:pattFill prst="zigZag">
            <a:fgClr>
              <a:srgbClr val="001146"/>
            </a:fgClr>
            <a:bgClr>
              <a:srgbClr val="3F4E63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 sz="1350"/>
          </a:p>
        </p:txBody>
      </p:sp>
      <p:grpSp>
        <p:nvGrpSpPr>
          <p:cNvPr id="6" name="Group 5"/>
          <p:cNvGrpSpPr/>
          <p:nvPr userDrawn="1"/>
        </p:nvGrpSpPr>
        <p:grpSpPr>
          <a:xfrm>
            <a:off x="4330591" y="2643124"/>
            <a:ext cx="4813411" cy="4214877"/>
            <a:chOff x="1017405" y="2693983"/>
            <a:chExt cx="6794663" cy="4462905"/>
          </a:xfrm>
        </p:grpSpPr>
        <p:grpSp>
          <p:nvGrpSpPr>
            <p:cNvPr id="7" name="Group 6"/>
            <p:cNvGrpSpPr/>
            <p:nvPr/>
          </p:nvGrpSpPr>
          <p:grpSpPr>
            <a:xfrm>
              <a:off x="1017405" y="2693983"/>
              <a:ext cx="6794663" cy="4462905"/>
              <a:chOff x="1017405" y="2693983"/>
              <a:chExt cx="6794663" cy="4462905"/>
            </a:xfrm>
          </p:grpSpPr>
          <p:sp>
            <p:nvSpPr>
              <p:cNvPr id="10" name="AutoShape 1"/>
              <p:cNvSpPr>
                <a:spLocks/>
              </p:cNvSpPr>
              <p:nvPr/>
            </p:nvSpPr>
            <p:spPr bwMode="auto">
              <a:xfrm>
                <a:off x="1017405" y="2693983"/>
                <a:ext cx="6794663" cy="4462905"/>
              </a:xfrm>
              <a:prstGeom prst="roundRect">
                <a:avLst>
                  <a:gd name="adj" fmla="val 1292"/>
                </a:avLst>
              </a:prstGeom>
              <a:solidFill>
                <a:srgbClr val="343434"/>
              </a:solidFill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  <a:effectLst>
                <a:outerShdw blurRad="254000" dist="114299" dir="5340024" algn="ctr" rotWithShape="0">
                  <a:schemeClr val="bg2">
                    <a:alpha val="39000"/>
                  </a:schemeClr>
                </a:outerShdw>
              </a:effectLst>
            </p:spPr>
            <p:txBody>
              <a:bodyPr lIns="0" tIns="0" rIns="0" bIns="0"/>
              <a:lstStyle/>
              <a:p>
                <a:endParaRPr lang="id-ID" sz="1350"/>
              </a:p>
            </p:txBody>
          </p:sp>
          <p:sp>
            <p:nvSpPr>
              <p:cNvPr id="11" name="Rectangle 2"/>
              <p:cNvSpPr>
                <a:spLocks/>
              </p:cNvSpPr>
              <p:nvPr/>
            </p:nvSpPr>
            <p:spPr bwMode="auto">
              <a:xfrm>
                <a:off x="1017405" y="3024940"/>
                <a:ext cx="6794663" cy="315914"/>
              </a:xfrm>
              <a:prstGeom prst="rect">
                <a:avLst/>
              </a:prstGeom>
              <a:solidFill>
                <a:srgbClr val="CDCDCD"/>
              </a:solidFill>
              <a:ln w="25400" cap="flat">
                <a:solidFill>
                  <a:srgbClr val="CDCDCD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sz="1350"/>
              </a:p>
            </p:txBody>
          </p:sp>
          <p:sp>
            <p:nvSpPr>
              <p:cNvPr id="12" name="AutoShape 3"/>
              <p:cNvSpPr>
                <a:spLocks/>
              </p:cNvSpPr>
              <p:nvPr/>
            </p:nvSpPr>
            <p:spPr bwMode="auto">
              <a:xfrm>
                <a:off x="2035351" y="2779230"/>
                <a:ext cx="2717865" cy="561624"/>
              </a:xfrm>
              <a:prstGeom prst="roundRect">
                <a:avLst>
                  <a:gd name="adj" fmla="val 11986"/>
                </a:avLst>
              </a:prstGeom>
              <a:solidFill>
                <a:srgbClr val="CDCDCD"/>
              </a:solidFill>
              <a:ln w="25400" cap="flat">
                <a:solidFill>
                  <a:srgbClr val="CDCDCD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sz="1350"/>
              </a:p>
            </p:txBody>
          </p:sp>
          <p:sp>
            <p:nvSpPr>
              <p:cNvPr id="13" name="Oval 4"/>
              <p:cNvSpPr>
                <a:spLocks/>
              </p:cNvSpPr>
              <p:nvPr/>
            </p:nvSpPr>
            <p:spPr bwMode="auto">
              <a:xfrm>
                <a:off x="1137753" y="2814331"/>
                <a:ext cx="95903" cy="95276"/>
              </a:xfrm>
              <a:prstGeom prst="ellipse">
                <a:avLst/>
              </a:prstGeom>
              <a:solidFill>
                <a:schemeClr val="accent2"/>
              </a:solidFill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sz="1350"/>
              </a:p>
            </p:txBody>
          </p:sp>
          <p:sp>
            <p:nvSpPr>
              <p:cNvPr id="14" name="Oval 5"/>
              <p:cNvSpPr>
                <a:spLocks/>
              </p:cNvSpPr>
              <p:nvPr/>
            </p:nvSpPr>
            <p:spPr bwMode="auto">
              <a:xfrm>
                <a:off x="1307620" y="2814331"/>
                <a:ext cx="95903" cy="95276"/>
              </a:xfrm>
              <a:prstGeom prst="ellipse">
                <a:avLst/>
              </a:prstGeom>
              <a:solidFill>
                <a:schemeClr val="accent3"/>
              </a:solidFill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sz="1350"/>
              </a:p>
            </p:txBody>
          </p:sp>
          <p:sp>
            <p:nvSpPr>
              <p:cNvPr id="15" name="Oval 6"/>
              <p:cNvSpPr>
                <a:spLocks/>
              </p:cNvSpPr>
              <p:nvPr/>
            </p:nvSpPr>
            <p:spPr bwMode="auto">
              <a:xfrm>
                <a:off x="1477486" y="2814331"/>
                <a:ext cx="95903" cy="95276"/>
              </a:xfrm>
              <a:prstGeom prst="ellipse">
                <a:avLst/>
              </a:prstGeom>
              <a:solidFill>
                <a:schemeClr val="accent4"/>
              </a:solidFill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sz="1350"/>
              </a:p>
            </p:txBody>
          </p:sp>
          <p:sp>
            <p:nvSpPr>
              <p:cNvPr id="16" name="Rectangle 11"/>
              <p:cNvSpPr>
                <a:spLocks/>
              </p:cNvSpPr>
              <p:nvPr/>
            </p:nvSpPr>
            <p:spPr bwMode="auto">
              <a:xfrm>
                <a:off x="2205844" y="3085114"/>
                <a:ext cx="5104773" cy="200580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B3B3B3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sz="1350" dirty="0"/>
              </a:p>
            </p:txBody>
          </p:sp>
          <p:sp>
            <p:nvSpPr>
              <p:cNvPr id="17" name="Freeform 9"/>
              <p:cNvSpPr>
                <a:spLocks/>
              </p:cNvSpPr>
              <p:nvPr/>
            </p:nvSpPr>
            <p:spPr bwMode="auto">
              <a:xfrm rot="18900000">
                <a:off x="4580706" y="2849676"/>
                <a:ext cx="99497" cy="99497"/>
              </a:xfrm>
              <a:custGeom>
                <a:avLst/>
                <a:gdLst>
                  <a:gd name="T0" fmla="*/ 42 w 64"/>
                  <a:gd name="T1" fmla="*/ 0 h 64"/>
                  <a:gd name="T2" fmla="*/ 21 w 64"/>
                  <a:gd name="T3" fmla="*/ 0 h 64"/>
                  <a:gd name="T4" fmla="*/ 21 w 64"/>
                  <a:gd name="T5" fmla="*/ 21 h 64"/>
                  <a:gd name="T6" fmla="*/ 0 w 64"/>
                  <a:gd name="T7" fmla="*/ 21 h 64"/>
                  <a:gd name="T8" fmla="*/ 0 w 64"/>
                  <a:gd name="T9" fmla="*/ 42 h 64"/>
                  <a:gd name="T10" fmla="*/ 21 w 64"/>
                  <a:gd name="T11" fmla="*/ 42 h 64"/>
                  <a:gd name="T12" fmla="*/ 21 w 64"/>
                  <a:gd name="T13" fmla="*/ 64 h 64"/>
                  <a:gd name="T14" fmla="*/ 42 w 64"/>
                  <a:gd name="T15" fmla="*/ 64 h 64"/>
                  <a:gd name="T16" fmla="*/ 42 w 64"/>
                  <a:gd name="T17" fmla="*/ 42 h 64"/>
                  <a:gd name="T18" fmla="*/ 64 w 64"/>
                  <a:gd name="T19" fmla="*/ 42 h 64"/>
                  <a:gd name="T20" fmla="*/ 64 w 64"/>
                  <a:gd name="T21" fmla="*/ 21 h 64"/>
                  <a:gd name="T22" fmla="*/ 42 w 64"/>
                  <a:gd name="T23" fmla="*/ 21 h 64"/>
                  <a:gd name="T24" fmla="*/ 42 w 64"/>
                  <a:gd name="T25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4" h="64">
                    <a:moveTo>
                      <a:pt x="42" y="0"/>
                    </a:moveTo>
                    <a:lnTo>
                      <a:pt x="21" y="0"/>
                    </a:lnTo>
                    <a:lnTo>
                      <a:pt x="21" y="21"/>
                    </a:lnTo>
                    <a:lnTo>
                      <a:pt x="0" y="21"/>
                    </a:lnTo>
                    <a:lnTo>
                      <a:pt x="0" y="42"/>
                    </a:lnTo>
                    <a:lnTo>
                      <a:pt x="21" y="42"/>
                    </a:lnTo>
                    <a:lnTo>
                      <a:pt x="21" y="64"/>
                    </a:lnTo>
                    <a:lnTo>
                      <a:pt x="42" y="64"/>
                    </a:lnTo>
                    <a:lnTo>
                      <a:pt x="42" y="42"/>
                    </a:lnTo>
                    <a:lnTo>
                      <a:pt x="64" y="42"/>
                    </a:lnTo>
                    <a:lnTo>
                      <a:pt x="64" y="21"/>
                    </a:lnTo>
                    <a:lnTo>
                      <a:pt x="42" y="21"/>
                    </a:lnTo>
                    <a:lnTo>
                      <a:pt x="42" y="0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grpSp>
            <p:nvGrpSpPr>
              <p:cNvPr id="18" name="Group 17"/>
              <p:cNvGrpSpPr/>
              <p:nvPr/>
            </p:nvGrpSpPr>
            <p:grpSpPr>
              <a:xfrm>
                <a:off x="7494380" y="2779230"/>
                <a:ext cx="155357" cy="155272"/>
                <a:chOff x="4763" y="0"/>
                <a:chExt cx="2900362" cy="2898775"/>
              </a:xfrm>
              <a:solidFill>
                <a:schemeClr val="bg1">
                  <a:lumMod val="50000"/>
                </a:schemeClr>
              </a:solidFill>
            </p:grpSpPr>
            <p:sp>
              <p:nvSpPr>
                <p:cNvPr id="20" name="Freeform 13"/>
                <p:cNvSpPr>
                  <a:spLocks/>
                </p:cNvSpPr>
                <p:nvPr/>
              </p:nvSpPr>
              <p:spPr bwMode="auto">
                <a:xfrm>
                  <a:off x="4763" y="0"/>
                  <a:ext cx="727075" cy="722313"/>
                </a:xfrm>
                <a:custGeom>
                  <a:avLst/>
                  <a:gdLst>
                    <a:gd name="T0" fmla="*/ 168 w 193"/>
                    <a:gd name="T1" fmla="*/ 0 h 192"/>
                    <a:gd name="T2" fmla="*/ 24 w 193"/>
                    <a:gd name="T3" fmla="*/ 0 h 192"/>
                    <a:gd name="T4" fmla="*/ 0 w 193"/>
                    <a:gd name="T5" fmla="*/ 24 h 192"/>
                    <a:gd name="T6" fmla="*/ 0 w 193"/>
                    <a:gd name="T7" fmla="*/ 168 h 192"/>
                    <a:gd name="T8" fmla="*/ 24 w 193"/>
                    <a:gd name="T9" fmla="*/ 192 h 192"/>
                    <a:gd name="T10" fmla="*/ 168 w 193"/>
                    <a:gd name="T11" fmla="*/ 192 h 192"/>
                    <a:gd name="T12" fmla="*/ 193 w 193"/>
                    <a:gd name="T13" fmla="*/ 168 h 192"/>
                    <a:gd name="T14" fmla="*/ 193 w 193"/>
                    <a:gd name="T15" fmla="*/ 24 h 192"/>
                    <a:gd name="T16" fmla="*/ 168 w 193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3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2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2" y="192"/>
                        <a:pt x="193" y="182"/>
                        <a:pt x="193" y="168"/>
                      </a:cubicBezTo>
                      <a:cubicBezTo>
                        <a:pt x="193" y="24"/>
                        <a:pt x="193" y="24"/>
                        <a:pt x="193" y="24"/>
                      </a:cubicBezTo>
                      <a:cubicBezTo>
                        <a:pt x="193" y="11"/>
                        <a:pt x="182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350"/>
                </a:p>
              </p:txBody>
            </p:sp>
            <p:sp>
              <p:nvSpPr>
                <p:cNvPr id="21" name="Freeform 14"/>
                <p:cNvSpPr>
                  <a:spLocks/>
                </p:cNvSpPr>
                <p:nvPr/>
              </p:nvSpPr>
              <p:spPr bwMode="auto">
                <a:xfrm>
                  <a:off x="4763" y="1087438"/>
                  <a:ext cx="727075" cy="722313"/>
                </a:xfrm>
                <a:custGeom>
                  <a:avLst/>
                  <a:gdLst>
                    <a:gd name="T0" fmla="*/ 168 w 193"/>
                    <a:gd name="T1" fmla="*/ 0 h 192"/>
                    <a:gd name="T2" fmla="*/ 24 w 193"/>
                    <a:gd name="T3" fmla="*/ 0 h 192"/>
                    <a:gd name="T4" fmla="*/ 0 w 193"/>
                    <a:gd name="T5" fmla="*/ 24 h 192"/>
                    <a:gd name="T6" fmla="*/ 0 w 193"/>
                    <a:gd name="T7" fmla="*/ 168 h 192"/>
                    <a:gd name="T8" fmla="*/ 24 w 193"/>
                    <a:gd name="T9" fmla="*/ 192 h 192"/>
                    <a:gd name="T10" fmla="*/ 168 w 193"/>
                    <a:gd name="T11" fmla="*/ 192 h 192"/>
                    <a:gd name="T12" fmla="*/ 193 w 193"/>
                    <a:gd name="T13" fmla="*/ 168 h 192"/>
                    <a:gd name="T14" fmla="*/ 193 w 193"/>
                    <a:gd name="T15" fmla="*/ 24 h 192"/>
                    <a:gd name="T16" fmla="*/ 168 w 193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3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1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2" y="192"/>
                        <a:pt x="193" y="181"/>
                        <a:pt x="193" y="168"/>
                      </a:cubicBezTo>
                      <a:cubicBezTo>
                        <a:pt x="193" y="24"/>
                        <a:pt x="193" y="24"/>
                        <a:pt x="193" y="24"/>
                      </a:cubicBezTo>
                      <a:cubicBezTo>
                        <a:pt x="193" y="11"/>
                        <a:pt x="182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350"/>
                </a:p>
              </p:txBody>
            </p:sp>
            <p:sp>
              <p:nvSpPr>
                <p:cNvPr id="22" name="Freeform 15"/>
                <p:cNvSpPr>
                  <a:spLocks/>
                </p:cNvSpPr>
                <p:nvPr/>
              </p:nvSpPr>
              <p:spPr bwMode="auto">
                <a:xfrm>
                  <a:off x="4763" y="2171700"/>
                  <a:ext cx="727075" cy="727075"/>
                </a:xfrm>
                <a:custGeom>
                  <a:avLst/>
                  <a:gdLst>
                    <a:gd name="T0" fmla="*/ 168 w 193"/>
                    <a:gd name="T1" fmla="*/ 0 h 193"/>
                    <a:gd name="T2" fmla="*/ 24 w 193"/>
                    <a:gd name="T3" fmla="*/ 0 h 193"/>
                    <a:gd name="T4" fmla="*/ 0 w 193"/>
                    <a:gd name="T5" fmla="*/ 25 h 193"/>
                    <a:gd name="T6" fmla="*/ 0 w 193"/>
                    <a:gd name="T7" fmla="*/ 169 h 193"/>
                    <a:gd name="T8" fmla="*/ 24 w 193"/>
                    <a:gd name="T9" fmla="*/ 193 h 193"/>
                    <a:gd name="T10" fmla="*/ 168 w 193"/>
                    <a:gd name="T11" fmla="*/ 193 h 193"/>
                    <a:gd name="T12" fmla="*/ 193 w 193"/>
                    <a:gd name="T13" fmla="*/ 169 h 193"/>
                    <a:gd name="T14" fmla="*/ 193 w 193"/>
                    <a:gd name="T15" fmla="*/ 25 h 193"/>
                    <a:gd name="T16" fmla="*/ 168 w 193"/>
                    <a:gd name="T17" fmla="*/ 0 h 1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3" h="193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5"/>
                      </a:cubicBezTo>
                      <a:cubicBezTo>
                        <a:pt x="0" y="169"/>
                        <a:pt x="0" y="169"/>
                        <a:pt x="0" y="169"/>
                      </a:cubicBezTo>
                      <a:cubicBezTo>
                        <a:pt x="0" y="182"/>
                        <a:pt x="11" y="193"/>
                        <a:pt x="24" y="193"/>
                      </a:cubicBezTo>
                      <a:cubicBezTo>
                        <a:pt x="168" y="193"/>
                        <a:pt x="168" y="193"/>
                        <a:pt x="168" y="193"/>
                      </a:cubicBezTo>
                      <a:cubicBezTo>
                        <a:pt x="182" y="193"/>
                        <a:pt x="193" y="182"/>
                        <a:pt x="193" y="169"/>
                      </a:cubicBezTo>
                      <a:cubicBezTo>
                        <a:pt x="193" y="25"/>
                        <a:pt x="193" y="25"/>
                        <a:pt x="193" y="25"/>
                      </a:cubicBezTo>
                      <a:cubicBezTo>
                        <a:pt x="193" y="11"/>
                        <a:pt x="182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350"/>
                </a:p>
              </p:txBody>
            </p:sp>
            <p:sp>
              <p:nvSpPr>
                <p:cNvPr id="23" name="Freeform 16"/>
                <p:cNvSpPr>
                  <a:spLocks/>
                </p:cNvSpPr>
                <p:nvPr/>
              </p:nvSpPr>
              <p:spPr bwMode="auto">
                <a:xfrm>
                  <a:off x="1093788" y="0"/>
                  <a:ext cx="722312" cy="722313"/>
                </a:xfrm>
                <a:custGeom>
                  <a:avLst/>
                  <a:gdLst>
                    <a:gd name="T0" fmla="*/ 168 w 192"/>
                    <a:gd name="T1" fmla="*/ 0 h 192"/>
                    <a:gd name="T2" fmla="*/ 24 w 192"/>
                    <a:gd name="T3" fmla="*/ 0 h 192"/>
                    <a:gd name="T4" fmla="*/ 0 w 192"/>
                    <a:gd name="T5" fmla="*/ 24 h 192"/>
                    <a:gd name="T6" fmla="*/ 0 w 192"/>
                    <a:gd name="T7" fmla="*/ 168 h 192"/>
                    <a:gd name="T8" fmla="*/ 24 w 192"/>
                    <a:gd name="T9" fmla="*/ 192 h 192"/>
                    <a:gd name="T10" fmla="*/ 168 w 192"/>
                    <a:gd name="T11" fmla="*/ 192 h 192"/>
                    <a:gd name="T12" fmla="*/ 192 w 192"/>
                    <a:gd name="T13" fmla="*/ 168 h 192"/>
                    <a:gd name="T14" fmla="*/ 192 w 192"/>
                    <a:gd name="T15" fmla="*/ 24 h 192"/>
                    <a:gd name="T16" fmla="*/ 168 w 192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2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2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350"/>
                </a:p>
              </p:txBody>
            </p:sp>
            <p:sp>
              <p:nvSpPr>
                <p:cNvPr id="24" name="Freeform 17"/>
                <p:cNvSpPr>
                  <a:spLocks/>
                </p:cNvSpPr>
                <p:nvPr/>
              </p:nvSpPr>
              <p:spPr bwMode="auto">
                <a:xfrm>
                  <a:off x="1093788" y="1087438"/>
                  <a:ext cx="722312" cy="722313"/>
                </a:xfrm>
                <a:custGeom>
                  <a:avLst/>
                  <a:gdLst>
                    <a:gd name="T0" fmla="*/ 168 w 192"/>
                    <a:gd name="T1" fmla="*/ 0 h 192"/>
                    <a:gd name="T2" fmla="*/ 24 w 192"/>
                    <a:gd name="T3" fmla="*/ 0 h 192"/>
                    <a:gd name="T4" fmla="*/ 0 w 192"/>
                    <a:gd name="T5" fmla="*/ 24 h 192"/>
                    <a:gd name="T6" fmla="*/ 0 w 192"/>
                    <a:gd name="T7" fmla="*/ 168 h 192"/>
                    <a:gd name="T8" fmla="*/ 24 w 192"/>
                    <a:gd name="T9" fmla="*/ 192 h 192"/>
                    <a:gd name="T10" fmla="*/ 168 w 192"/>
                    <a:gd name="T11" fmla="*/ 192 h 192"/>
                    <a:gd name="T12" fmla="*/ 192 w 192"/>
                    <a:gd name="T13" fmla="*/ 168 h 192"/>
                    <a:gd name="T14" fmla="*/ 192 w 192"/>
                    <a:gd name="T15" fmla="*/ 24 h 192"/>
                    <a:gd name="T16" fmla="*/ 168 w 192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1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1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350"/>
                </a:p>
              </p:txBody>
            </p:sp>
            <p:sp>
              <p:nvSpPr>
                <p:cNvPr id="25" name="Freeform 18"/>
                <p:cNvSpPr>
                  <a:spLocks/>
                </p:cNvSpPr>
                <p:nvPr/>
              </p:nvSpPr>
              <p:spPr bwMode="auto">
                <a:xfrm>
                  <a:off x="1093788" y="2171700"/>
                  <a:ext cx="722312" cy="727075"/>
                </a:xfrm>
                <a:custGeom>
                  <a:avLst/>
                  <a:gdLst>
                    <a:gd name="T0" fmla="*/ 168 w 192"/>
                    <a:gd name="T1" fmla="*/ 0 h 193"/>
                    <a:gd name="T2" fmla="*/ 24 w 192"/>
                    <a:gd name="T3" fmla="*/ 0 h 193"/>
                    <a:gd name="T4" fmla="*/ 0 w 192"/>
                    <a:gd name="T5" fmla="*/ 25 h 193"/>
                    <a:gd name="T6" fmla="*/ 0 w 192"/>
                    <a:gd name="T7" fmla="*/ 169 h 193"/>
                    <a:gd name="T8" fmla="*/ 24 w 192"/>
                    <a:gd name="T9" fmla="*/ 193 h 193"/>
                    <a:gd name="T10" fmla="*/ 168 w 192"/>
                    <a:gd name="T11" fmla="*/ 193 h 193"/>
                    <a:gd name="T12" fmla="*/ 192 w 192"/>
                    <a:gd name="T13" fmla="*/ 169 h 193"/>
                    <a:gd name="T14" fmla="*/ 192 w 192"/>
                    <a:gd name="T15" fmla="*/ 25 h 193"/>
                    <a:gd name="T16" fmla="*/ 168 w 192"/>
                    <a:gd name="T17" fmla="*/ 0 h 1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3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5"/>
                      </a:cubicBezTo>
                      <a:cubicBezTo>
                        <a:pt x="0" y="169"/>
                        <a:pt x="0" y="169"/>
                        <a:pt x="0" y="169"/>
                      </a:cubicBezTo>
                      <a:cubicBezTo>
                        <a:pt x="0" y="182"/>
                        <a:pt x="11" y="193"/>
                        <a:pt x="24" y="193"/>
                      </a:cubicBezTo>
                      <a:cubicBezTo>
                        <a:pt x="168" y="193"/>
                        <a:pt x="168" y="193"/>
                        <a:pt x="168" y="193"/>
                      </a:cubicBezTo>
                      <a:cubicBezTo>
                        <a:pt x="181" y="193"/>
                        <a:pt x="192" y="182"/>
                        <a:pt x="192" y="169"/>
                      </a:cubicBezTo>
                      <a:cubicBezTo>
                        <a:pt x="192" y="25"/>
                        <a:pt x="192" y="25"/>
                        <a:pt x="192" y="25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350"/>
                </a:p>
              </p:txBody>
            </p:sp>
            <p:sp>
              <p:nvSpPr>
                <p:cNvPr id="26" name="Freeform 19"/>
                <p:cNvSpPr>
                  <a:spLocks/>
                </p:cNvSpPr>
                <p:nvPr/>
              </p:nvSpPr>
              <p:spPr bwMode="auto">
                <a:xfrm>
                  <a:off x="2181225" y="0"/>
                  <a:ext cx="723900" cy="722313"/>
                </a:xfrm>
                <a:custGeom>
                  <a:avLst/>
                  <a:gdLst>
                    <a:gd name="T0" fmla="*/ 168 w 192"/>
                    <a:gd name="T1" fmla="*/ 0 h 192"/>
                    <a:gd name="T2" fmla="*/ 24 w 192"/>
                    <a:gd name="T3" fmla="*/ 0 h 192"/>
                    <a:gd name="T4" fmla="*/ 0 w 192"/>
                    <a:gd name="T5" fmla="*/ 24 h 192"/>
                    <a:gd name="T6" fmla="*/ 0 w 192"/>
                    <a:gd name="T7" fmla="*/ 168 h 192"/>
                    <a:gd name="T8" fmla="*/ 24 w 192"/>
                    <a:gd name="T9" fmla="*/ 192 h 192"/>
                    <a:gd name="T10" fmla="*/ 168 w 192"/>
                    <a:gd name="T11" fmla="*/ 192 h 192"/>
                    <a:gd name="T12" fmla="*/ 192 w 192"/>
                    <a:gd name="T13" fmla="*/ 168 h 192"/>
                    <a:gd name="T14" fmla="*/ 192 w 192"/>
                    <a:gd name="T15" fmla="*/ 24 h 192"/>
                    <a:gd name="T16" fmla="*/ 168 w 192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0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2"/>
                        <a:pt x="10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2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350"/>
                </a:p>
              </p:txBody>
            </p:sp>
            <p:sp>
              <p:nvSpPr>
                <p:cNvPr id="27" name="Freeform 20"/>
                <p:cNvSpPr>
                  <a:spLocks/>
                </p:cNvSpPr>
                <p:nvPr/>
              </p:nvSpPr>
              <p:spPr bwMode="auto">
                <a:xfrm>
                  <a:off x="2181225" y="1087438"/>
                  <a:ext cx="723900" cy="722313"/>
                </a:xfrm>
                <a:custGeom>
                  <a:avLst/>
                  <a:gdLst>
                    <a:gd name="T0" fmla="*/ 168 w 192"/>
                    <a:gd name="T1" fmla="*/ 0 h 192"/>
                    <a:gd name="T2" fmla="*/ 24 w 192"/>
                    <a:gd name="T3" fmla="*/ 0 h 192"/>
                    <a:gd name="T4" fmla="*/ 0 w 192"/>
                    <a:gd name="T5" fmla="*/ 24 h 192"/>
                    <a:gd name="T6" fmla="*/ 0 w 192"/>
                    <a:gd name="T7" fmla="*/ 168 h 192"/>
                    <a:gd name="T8" fmla="*/ 24 w 192"/>
                    <a:gd name="T9" fmla="*/ 192 h 192"/>
                    <a:gd name="T10" fmla="*/ 168 w 192"/>
                    <a:gd name="T11" fmla="*/ 192 h 192"/>
                    <a:gd name="T12" fmla="*/ 192 w 192"/>
                    <a:gd name="T13" fmla="*/ 168 h 192"/>
                    <a:gd name="T14" fmla="*/ 192 w 192"/>
                    <a:gd name="T15" fmla="*/ 24 h 192"/>
                    <a:gd name="T16" fmla="*/ 168 w 192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0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1"/>
                        <a:pt x="10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1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350"/>
                </a:p>
              </p:txBody>
            </p:sp>
            <p:sp>
              <p:nvSpPr>
                <p:cNvPr id="28" name="Freeform 21"/>
                <p:cNvSpPr>
                  <a:spLocks/>
                </p:cNvSpPr>
                <p:nvPr/>
              </p:nvSpPr>
              <p:spPr bwMode="auto">
                <a:xfrm>
                  <a:off x="2181225" y="2171700"/>
                  <a:ext cx="723900" cy="727075"/>
                </a:xfrm>
                <a:custGeom>
                  <a:avLst/>
                  <a:gdLst>
                    <a:gd name="T0" fmla="*/ 168 w 192"/>
                    <a:gd name="T1" fmla="*/ 0 h 193"/>
                    <a:gd name="T2" fmla="*/ 24 w 192"/>
                    <a:gd name="T3" fmla="*/ 0 h 193"/>
                    <a:gd name="T4" fmla="*/ 0 w 192"/>
                    <a:gd name="T5" fmla="*/ 25 h 193"/>
                    <a:gd name="T6" fmla="*/ 0 w 192"/>
                    <a:gd name="T7" fmla="*/ 169 h 193"/>
                    <a:gd name="T8" fmla="*/ 24 w 192"/>
                    <a:gd name="T9" fmla="*/ 193 h 193"/>
                    <a:gd name="T10" fmla="*/ 168 w 192"/>
                    <a:gd name="T11" fmla="*/ 193 h 193"/>
                    <a:gd name="T12" fmla="*/ 192 w 192"/>
                    <a:gd name="T13" fmla="*/ 169 h 193"/>
                    <a:gd name="T14" fmla="*/ 192 w 192"/>
                    <a:gd name="T15" fmla="*/ 25 h 193"/>
                    <a:gd name="T16" fmla="*/ 168 w 192"/>
                    <a:gd name="T17" fmla="*/ 0 h 1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3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0" y="0"/>
                        <a:pt x="0" y="11"/>
                        <a:pt x="0" y="25"/>
                      </a:cubicBezTo>
                      <a:cubicBezTo>
                        <a:pt x="0" y="169"/>
                        <a:pt x="0" y="169"/>
                        <a:pt x="0" y="169"/>
                      </a:cubicBezTo>
                      <a:cubicBezTo>
                        <a:pt x="0" y="182"/>
                        <a:pt x="10" y="193"/>
                        <a:pt x="24" y="193"/>
                      </a:cubicBezTo>
                      <a:cubicBezTo>
                        <a:pt x="168" y="193"/>
                        <a:pt x="168" y="193"/>
                        <a:pt x="168" y="193"/>
                      </a:cubicBezTo>
                      <a:cubicBezTo>
                        <a:pt x="181" y="193"/>
                        <a:pt x="192" y="182"/>
                        <a:pt x="192" y="169"/>
                      </a:cubicBezTo>
                      <a:cubicBezTo>
                        <a:pt x="192" y="25"/>
                        <a:pt x="192" y="25"/>
                        <a:pt x="192" y="25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350"/>
                </a:p>
              </p:txBody>
            </p:sp>
          </p:grpSp>
          <p:sp>
            <p:nvSpPr>
              <p:cNvPr id="19" name="Freeform 25"/>
              <p:cNvSpPr>
                <a:spLocks/>
              </p:cNvSpPr>
              <p:nvPr/>
            </p:nvSpPr>
            <p:spPr bwMode="auto">
              <a:xfrm rot="5400000">
                <a:off x="7497092" y="3115886"/>
                <a:ext cx="146921" cy="128651"/>
              </a:xfrm>
              <a:custGeom>
                <a:avLst/>
                <a:gdLst>
                  <a:gd name="T0" fmla="*/ 504 w 896"/>
                  <a:gd name="T1" fmla="*/ 0 h 784"/>
                  <a:gd name="T2" fmla="*/ 116 w 896"/>
                  <a:gd name="T3" fmla="*/ 336 h 784"/>
                  <a:gd name="T4" fmla="*/ 0 w 896"/>
                  <a:gd name="T5" fmla="*/ 336 h 784"/>
                  <a:gd name="T6" fmla="*/ 168 w 896"/>
                  <a:gd name="T7" fmla="*/ 560 h 784"/>
                  <a:gd name="T8" fmla="*/ 336 w 896"/>
                  <a:gd name="T9" fmla="*/ 336 h 784"/>
                  <a:gd name="T10" fmla="*/ 230 w 896"/>
                  <a:gd name="T11" fmla="*/ 336 h 784"/>
                  <a:gd name="T12" fmla="*/ 504 w 896"/>
                  <a:gd name="T13" fmla="*/ 112 h 784"/>
                  <a:gd name="T14" fmla="*/ 784 w 896"/>
                  <a:gd name="T15" fmla="*/ 392 h 784"/>
                  <a:gd name="T16" fmla="*/ 504 w 896"/>
                  <a:gd name="T17" fmla="*/ 672 h 784"/>
                  <a:gd name="T18" fmla="*/ 504 w 896"/>
                  <a:gd name="T19" fmla="*/ 784 h 784"/>
                  <a:gd name="T20" fmla="*/ 896 w 896"/>
                  <a:gd name="T21" fmla="*/ 392 h 784"/>
                  <a:gd name="T22" fmla="*/ 504 w 896"/>
                  <a:gd name="T23" fmla="*/ 0 h 7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96" h="784">
                    <a:moveTo>
                      <a:pt x="504" y="0"/>
                    </a:moveTo>
                    <a:cubicBezTo>
                      <a:pt x="307" y="0"/>
                      <a:pt x="144" y="146"/>
                      <a:pt x="116" y="336"/>
                    </a:cubicBezTo>
                    <a:cubicBezTo>
                      <a:pt x="0" y="336"/>
                      <a:pt x="0" y="336"/>
                      <a:pt x="0" y="336"/>
                    </a:cubicBezTo>
                    <a:cubicBezTo>
                      <a:pt x="168" y="560"/>
                      <a:pt x="168" y="560"/>
                      <a:pt x="168" y="560"/>
                    </a:cubicBezTo>
                    <a:cubicBezTo>
                      <a:pt x="336" y="336"/>
                      <a:pt x="336" y="336"/>
                      <a:pt x="336" y="336"/>
                    </a:cubicBezTo>
                    <a:cubicBezTo>
                      <a:pt x="230" y="336"/>
                      <a:pt x="230" y="336"/>
                      <a:pt x="230" y="336"/>
                    </a:cubicBezTo>
                    <a:cubicBezTo>
                      <a:pt x="256" y="208"/>
                      <a:pt x="369" y="112"/>
                      <a:pt x="504" y="112"/>
                    </a:cubicBezTo>
                    <a:cubicBezTo>
                      <a:pt x="658" y="112"/>
                      <a:pt x="784" y="238"/>
                      <a:pt x="784" y="392"/>
                    </a:cubicBezTo>
                    <a:cubicBezTo>
                      <a:pt x="784" y="546"/>
                      <a:pt x="658" y="672"/>
                      <a:pt x="504" y="672"/>
                    </a:cubicBezTo>
                    <a:cubicBezTo>
                      <a:pt x="504" y="784"/>
                      <a:pt x="504" y="784"/>
                      <a:pt x="504" y="784"/>
                    </a:cubicBezTo>
                    <a:cubicBezTo>
                      <a:pt x="721" y="784"/>
                      <a:pt x="896" y="609"/>
                      <a:pt x="896" y="392"/>
                    </a:cubicBezTo>
                    <a:cubicBezTo>
                      <a:pt x="896" y="175"/>
                      <a:pt x="721" y="0"/>
                      <a:pt x="504" y="0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sp>
          <p:nvSpPr>
            <p:cNvPr id="8" name="TextBox 7"/>
            <p:cNvSpPr txBox="1"/>
            <p:nvPr/>
          </p:nvSpPr>
          <p:spPr>
            <a:xfrm>
              <a:off x="2349179" y="3041709"/>
              <a:ext cx="1674937" cy="2321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d-ID" sz="825" dirty="0" smtClean="0">
                  <a:solidFill>
                    <a:schemeClr val="bg1">
                      <a:lumMod val="65000"/>
                    </a:schemeClr>
                  </a:solidFill>
                  <a:latin typeface="Calibri"/>
                  <a:cs typeface="Calibri"/>
                </a:rPr>
                <a:t>www.yourwebsite.com</a:t>
              </a:r>
              <a:endParaRPr lang="id-ID" sz="825" dirty="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endParaRPr>
            </a:p>
          </p:txBody>
        </p:sp>
        <p:sp>
          <p:nvSpPr>
            <p:cNvPr id="9" name="Freeform 29"/>
            <p:cNvSpPr>
              <a:spLocks noEditPoints="1"/>
            </p:cNvSpPr>
            <p:nvPr/>
          </p:nvSpPr>
          <p:spPr bwMode="auto">
            <a:xfrm>
              <a:off x="2269943" y="3130076"/>
              <a:ext cx="115372" cy="115448"/>
            </a:xfrm>
            <a:custGeom>
              <a:avLst/>
              <a:gdLst>
                <a:gd name="T0" fmla="*/ 0 w 636"/>
                <a:gd name="T1" fmla="*/ 318 h 636"/>
                <a:gd name="T2" fmla="*/ 636 w 636"/>
                <a:gd name="T3" fmla="*/ 318 h 636"/>
                <a:gd name="T4" fmla="*/ 594 w 636"/>
                <a:gd name="T5" fmla="*/ 308 h 636"/>
                <a:gd name="T6" fmla="*/ 448 w 636"/>
                <a:gd name="T7" fmla="*/ 179 h 636"/>
                <a:gd name="T8" fmla="*/ 594 w 636"/>
                <a:gd name="T9" fmla="*/ 308 h 636"/>
                <a:gd name="T10" fmla="*/ 223 w 636"/>
                <a:gd name="T11" fmla="*/ 486 h 636"/>
                <a:gd name="T12" fmla="*/ 308 w 636"/>
                <a:gd name="T13" fmla="*/ 594 h 636"/>
                <a:gd name="T14" fmla="*/ 329 w 636"/>
                <a:gd name="T15" fmla="*/ 42 h 636"/>
                <a:gd name="T16" fmla="*/ 328 w 636"/>
                <a:gd name="T17" fmla="*/ 184 h 636"/>
                <a:gd name="T18" fmla="*/ 329 w 636"/>
                <a:gd name="T19" fmla="*/ 42 h 636"/>
                <a:gd name="T20" fmla="*/ 510 w 636"/>
                <a:gd name="T21" fmla="*/ 119 h 636"/>
                <a:gd name="T22" fmla="*/ 363 w 636"/>
                <a:gd name="T23" fmla="*/ 45 h 636"/>
                <a:gd name="T24" fmla="*/ 308 w 636"/>
                <a:gd name="T25" fmla="*/ 184 h 636"/>
                <a:gd name="T26" fmla="*/ 307 w 636"/>
                <a:gd name="T27" fmla="*/ 42 h 636"/>
                <a:gd name="T28" fmla="*/ 196 w 636"/>
                <a:gd name="T29" fmla="*/ 160 h 636"/>
                <a:gd name="T30" fmla="*/ 273 w 636"/>
                <a:gd name="T31" fmla="*/ 45 h 636"/>
                <a:gd name="T32" fmla="*/ 207 w 636"/>
                <a:gd name="T33" fmla="*/ 186 h 636"/>
                <a:gd name="T34" fmla="*/ 308 w 636"/>
                <a:gd name="T35" fmla="*/ 308 h 636"/>
                <a:gd name="T36" fmla="*/ 207 w 636"/>
                <a:gd name="T37" fmla="*/ 186 h 636"/>
                <a:gd name="T38" fmla="*/ 308 w 636"/>
                <a:gd name="T39" fmla="*/ 452 h 636"/>
                <a:gd name="T40" fmla="*/ 185 w 636"/>
                <a:gd name="T41" fmla="*/ 328 h 636"/>
                <a:gd name="T42" fmla="*/ 273 w 636"/>
                <a:gd name="T43" fmla="*/ 591 h 636"/>
                <a:gd name="T44" fmla="*/ 204 w 636"/>
                <a:gd name="T45" fmla="*/ 493 h 636"/>
                <a:gd name="T46" fmla="*/ 328 w 636"/>
                <a:gd name="T47" fmla="*/ 594 h 636"/>
                <a:gd name="T48" fmla="*/ 413 w 636"/>
                <a:gd name="T49" fmla="*/ 486 h 636"/>
                <a:gd name="T50" fmla="*/ 328 w 636"/>
                <a:gd name="T51" fmla="*/ 594 h 636"/>
                <a:gd name="T52" fmla="*/ 498 w 636"/>
                <a:gd name="T53" fmla="*/ 528 h 636"/>
                <a:gd name="T54" fmla="*/ 432 w 636"/>
                <a:gd name="T55" fmla="*/ 493 h 636"/>
                <a:gd name="T56" fmla="*/ 328 w 636"/>
                <a:gd name="T57" fmla="*/ 452 h 636"/>
                <a:gd name="T58" fmla="*/ 451 w 636"/>
                <a:gd name="T59" fmla="*/ 328 h 636"/>
                <a:gd name="T60" fmla="*/ 328 w 636"/>
                <a:gd name="T61" fmla="*/ 308 h 636"/>
                <a:gd name="T62" fmla="*/ 429 w 636"/>
                <a:gd name="T63" fmla="*/ 186 h 636"/>
                <a:gd name="T64" fmla="*/ 328 w 636"/>
                <a:gd name="T65" fmla="*/ 308 h 636"/>
                <a:gd name="T66" fmla="*/ 188 w 636"/>
                <a:gd name="T67" fmla="*/ 179 h 636"/>
                <a:gd name="T68" fmla="*/ 42 w 636"/>
                <a:gd name="T69" fmla="*/ 308 h 636"/>
                <a:gd name="T70" fmla="*/ 42 w 636"/>
                <a:gd name="T71" fmla="*/ 328 h 636"/>
                <a:gd name="T72" fmla="*/ 195 w 636"/>
                <a:gd name="T73" fmla="*/ 475 h 636"/>
                <a:gd name="T74" fmla="*/ 42 w 636"/>
                <a:gd name="T75" fmla="*/ 328 h 636"/>
                <a:gd name="T76" fmla="*/ 441 w 636"/>
                <a:gd name="T77" fmla="*/ 475 h 636"/>
                <a:gd name="T78" fmla="*/ 594 w 636"/>
                <a:gd name="T79" fmla="*/ 328 h 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36" h="636">
                  <a:moveTo>
                    <a:pt x="318" y="0"/>
                  </a:moveTo>
                  <a:cubicBezTo>
                    <a:pt x="142" y="0"/>
                    <a:pt x="0" y="142"/>
                    <a:pt x="0" y="318"/>
                  </a:cubicBezTo>
                  <a:cubicBezTo>
                    <a:pt x="0" y="494"/>
                    <a:pt x="142" y="636"/>
                    <a:pt x="318" y="636"/>
                  </a:cubicBezTo>
                  <a:cubicBezTo>
                    <a:pt x="494" y="636"/>
                    <a:pt x="636" y="494"/>
                    <a:pt x="636" y="318"/>
                  </a:cubicBezTo>
                  <a:cubicBezTo>
                    <a:pt x="636" y="142"/>
                    <a:pt x="494" y="0"/>
                    <a:pt x="318" y="0"/>
                  </a:cubicBezTo>
                  <a:close/>
                  <a:moveTo>
                    <a:pt x="594" y="308"/>
                  </a:moveTo>
                  <a:cubicBezTo>
                    <a:pt x="471" y="308"/>
                    <a:pt x="471" y="308"/>
                    <a:pt x="471" y="308"/>
                  </a:cubicBezTo>
                  <a:cubicBezTo>
                    <a:pt x="470" y="262"/>
                    <a:pt x="462" y="219"/>
                    <a:pt x="448" y="179"/>
                  </a:cubicBezTo>
                  <a:cubicBezTo>
                    <a:pt x="476" y="168"/>
                    <a:pt x="501" y="152"/>
                    <a:pt x="525" y="134"/>
                  </a:cubicBezTo>
                  <a:cubicBezTo>
                    <a:pt x="566" y="181"/>
                    <a:pt x="592" y="241"/>
                    <a:pt x="594" y="308"/>
                  </a:cubicBezTo>
                  <a:close/>
                  <a:moveTo>
                    <a:pt x="307" y="594"/>
                  </a:moveTo>
                  <a:cubicBezTo>
                    <a:pt x="273" y="566"/>
                    <a:pt x="244" y="529"/>
                    <a:pt x="223" y="486"/>
                  </a:cubicBezTo>
                  <a:cubicBezTo>
                    <a:pt x="250" y="478"/>
                    <a:pt x="278" y="473"/>
                    <a:pt x="308" y="472"/>
                  </a:cubicBezTo>
                  <a:cubicBezTo>
                    <a:pt x="308" y="594"/>
                    <a:pt x="308" y="594"/>
                    <a:pt x="308" y="594"/>
                  </a:cubicBezTo>
                  <a:cubicBezTo>
                    <a:pt x="307" y="594"/>
                    <a:pt x="307" y="594"/>
                    <a:pt x="307" y="594"/>
                  </a:cubicBezTo>
                  <a:close/>
                  <a:moveTo>
                    <a:pt x="329" y="42"/>
                  </a:moveTo>
                  <a:cubicBezTo>
                    <a:pt x="368" y="74"/>
                    <a:pt x="400" y="117"/>
                    <a:pt x="421" y="167"/>
                  </a:cubicBezTo>
                  <a:cubicBezTo>
                    <a:pt x="392" y="177"/>
                    <a:pt x="361" y="183"/>
                    <a:pt x="328" y="184"/>
                  </a:cubicBezTo>
                  <a:cubicBezTo>
                    <a:pt x="328" y="42"/>
                    <a:pt x="328" y="42"/>
                    <a:pt x="328" y="42"/>
                  </a:cubicBezTo>
                  <a:cubicBezTo>
                    <a:pt x="329" y="42"/>
                    <a:pt x="329" y="42"/>
                    <a:pt x="329" y="42"/>
                  </a:cubicBezTo>
                  <a:close/>
                  <a:moveTo>
                    <a:pt x="363" y="45"/>
                  </a:moveTo>
                  <a:cubicBezTo>
                    <a:pt x="420" y="55"/>
                    <a:pt x="471" y="81"/>
                    <a:pt x="510" y="119"/>
                  </a:cubicBezTo>
                  <a:cubicBezTo>
                    <a:pt x="489" y="136"/>
                    <a:pt x="466" y="150"/>
                    <a:pt x="440" y="160"/>
                  </a:cubicBezTo>
                  <a:cubicBezTo>
                    <a:pt x="421" y="116"/>
                    <a:pt x="395" y="77"/>
                    <a:pt x="363" y="45"/>
                  </a:cubicBezTo>
                  <a:close/>
                  <a:moveTo>
                    <a:pt x="308" y="42"/>
                  </a:moveTo>
                  <a:cubicBezTo>
                    <a:pt x="308" y="184"/>
                    <a:pt x="308" y="184"/>
                    <a:pt x="308" y="184"/>
                  </a:cubicBezTo>
                  <a:cubicBezTo>
                    <a:pt x="275" y="183"/>
                    <a:pt x="244" y="177"/>
                    <a:pt x="215" y="167"/>
                  </a:cubicBezTo>
                  <a:cubicBezTo>
                    <a:pt x="236" y="117"/>
                    <a:pt x="268" y="74"/>
                    <a:pt x="307" y="42"/>
                  </a:cubicBezTo>
                  <a:cubicBezTo>
                    <a:pt x="307" y="42"/>
                    <a:pt x="307" y="42"/>
                    <a:pt x="308" y="42"/>
                  </a:cubicBezTo>
                  <a:close/>
                  <a:moveTo>
                    <a:pt x="196" y="160"/>
                  </a:moveTo>
                  <a:cubicBezTo>
                    <a:pt x="171" y="150"/>
                    <a:pt x="147" y="136"/>
                    <a:pt x="126" y="119"/>
                  </a:cubicBezTo>
                  <a:cubicBezTo>
                    <a:pt x="165" y="81"/>
                    <a:pt x="216" y="55"/>
                    <a:pt x="273" y="45"/>
                  </a:cubicBezTo>
                  <a:cubicBezTo>
                    <a:pt x="241" y="77"/>
                    <a:pt x="215" y="116"/>
                    <a:pt x="196" y="160"/>
                  </a:cubicBezTo>
                  <a:close/>
                  <a:moveTo>
                    <a:pt x="207" y="186"/>
                  </a:moveTo>
                  <a:cubicBezTo>
                    <a:pt x="239" y="197"/>
                    <a:pt x="273" y="204"/>
                    <a:pt x="308" y="205"/>
                  </a:cubicBezTo>
                  <a:cubicBezTo>
                    <a:pt x="308" y="308"/>
                    <a:pt x="308" y="308"/>
                    <a:pt x="308" y="308"/>
                  </a:cubicBezTo>
                  <a:cubicBezTo>
                    <a:pt x="185" y="308"/>
                    <a:pt x="185" y="308"/>
                    <a:pt x="185" y="308"/>
                  </a:cubicBezTo>
                  <a:cubicBezTo>
                    <a:pt x="186" y="265"/>
                    <a:pt x="194" y="224"/>
                    <a:pt x="207" y="186"/>
                  </a:cubicBezTo>
                  <a:close/>
                  <a:moveTo>
                    <a:pt x="308" y="328"/>
                  </a:moveTo>
                  <a:cubicBezTo>
                    <a:pt x="308" y="452"/>
                    <a:pt x="308" y="452"/>
                    <a:pt x="308" y="452"/>
                  </a:cubicBezTo>
                  <a:cubicBezTo>
                    <a:pt x="275" y="453"/>
                    <a:pt x="244" y="458"/>
                    <a:pt x="215" y="468"/>
                  </a:cubicBezTo>
                  <a:cubicBezTo>
                    <a:pt x="197" y="425"/>
                    <a:pt x="186" y="378"/>
                    <a:pt x="185" y="328"/>
                  </a:cubicBezTo>
                  <a:lnTo>
                    <a:pt x="308" y="328"/>
                  </a:lnTo>
                  <a:close/>
                  <a:moveTo>
                    <a:pt x="273" y="591"/>
                  </a:moveTo>
                  <a:cubicBezTo>
                    <a:pt x="222" y="582"/>
                    <a:pt x="176" y="560"/>
                    <a:pt x="138" y="528"/>
                  </a:cubicBezTo>
                  <a:cubicBezTo>
                    <a:pt x="158" y="514"/>
                    <a:pt x="180" y="502"/>
                    <a:pt x="204" y="493"/>
                  </a:cubicBezTo>
                  <a:cubicBezTo>
                    <a:pt x="222" y="531"/>
                    <a:pt x="245" y="563"/>
                    <a:pt x="273" y="591"/>
                  </a:cubicBezTo>
                  <a:close/>
                  <a:moveTo>
                    <a:pt x="328" y="594"/>
                  </a:moveTo>
                  <a:cubicBezTo>
                    <a:pt x="328" y="472"/>
                    <a:pt x="328" y="472"/>
                    <a:pt x="328" y="472"/>
                  </a:cubicBezTo>
                  <a:cubicBezTo>
                    <a:pt x="358" y="473"/>
                    <a:pt x="386" y="478"/>
                    <a:pt x="413" y="486"/>
                  </a:cubicBezTo>
                  <a:cubicBezTo>
                    <a:pt x="392" y="529"/>
                    <a:pt x="363" y="566"/>
                    <a:pt x="329" y="594"/>
                  </a:cubicBezTo>
                  <a:cubicBezTo>
                    <a:pt x="329" y="594"/>
                    <a:pt x="329" y="594"/>
                    <a:pt x="328" y="594"/>
                  </a:cubicBezTo>
                  <a:close/>
                  <a:moveTo>
                    <a:pt x="432" y="493"/>
                  </a:moveTo>
                  <a:cubicBezTo>
                    <a:pt x="456" y="502"/>
                    <a:pt x="478" y="514"/>
                    <a:pt x="498" y="528"/>
                  </a:cubicBezTo>
                  <a:cubicBezTo>
                    <a:pt x="460" y="560"/>
                    <a:pt x="414" y="582"/>
                    <a:pt x="363" y="591"/>
                  </a:cubicBezTo>
                  <a:cubicBezTo>
                    <a:pt x="391" y="563"/>
                    <a:pt x="414" y="531"/>
                    <a:pt x="432" y="493"/>
                  </a:cubicBezTo>
                  <a:close/>
                  <a:moveTo>
                    <a:pt x="421" y="468"/>
                  </a:moveTo>
                  <a:cubicBezTo>
                    <a:pt x="392" y="458"/>
                    <a:pt x="361" y="453"/>
                    <a:pt x="328" y="452"/>
                  </a:cubicBezTo>
                  <a:cubicBezTo>
                    <a:pt x="328" y="328"/>
                    <a:pt x="328" y="328"/>
                    <a:pt x="328" y="328"/>
                  </a:cubicBezTo>
                  <a:cubicBezTo>
                    <a:pt x="451" y="328"/>
                    <a:pt x="451" y="328"/>
                    <a:pt x="451" y="328"/>
                  </a:cubicBezTo>
                  <a:cubicBezTo>
                    <a:pt x="450" y="378"/>
                    <a:pt x="439" y="425"/>
                    <a:pt x="421" y="468"/>
                  </a:cubicBezTo>
                  <a:close/>
                  <a:moveTo>
                    <a:pt x="328" y="308"/>
                  </a:moveTo>
                  <a:cubicBezTo>
                    <a:pt x="328" y="205"/>
                    <a:pt x="328" y="205"/>
                    <a:pt x="328" y="205"/>
                  </a:cubicBezTo>
                  <a:cubicBezTo>
                    <a:pt x="363" y="204"/>
                    <a:pt x="397" y="197"/>
                    <a:pt x="429" y="186"/>
                  </a:cubicBezTo>
                  <a:cubicBezTo>
                    <a:pt x="442" y="224"/>
                    <a:pt x="450" y="265"/>
                    <a:pt x="451" y="308"/>
                  </a:cubicBezTo>
                  <a:lnTo>
                    <a:pt x="328" y="308"/>
                  </a:lnTo>
                  <a:close/>
                  <a:moveTo>
                    <a:pt x="111" y="134"/>
                  </a:moveTo>
                  <a:cubicBezTo>
                    <a:pt x="135" y="152"/>
                    <a:pt x="160" y="168"/>
                    <a:pt x="188" y="179"/>
                  </a:cubicBezTo>
                  <a:cubicBezTo>
                    <a:pt x="174" y="219"/>
                    <a:pt x="166" y="262"/>
                    <a:pt x="165" y="308"/>
                  </a:cubicBezTo>
                  <a:cubicBezTo>
                    <a:pt x="42" y="308"/>
                    <a:pt x="42" y="308"/>
                    <a:pt x="42" y="308"/>
                  </a:cubicBezTo>
                  <a:cubicBezTo>
                    <a:pt x="44" y="241"/>
                    <a:pt x="70" y="181"/>
                    <a:pt x="111" y="134"/>
                  </a:cubicBezTo>
                  <a:close/>
                  <a:moveTo>
                    <a:pt x="42" y="328"/>
                  </a:moveTo>
                  <a:cubicBezTo>
                    <a:pt x="165" y="328"/>
                    <a:pt x="165" y="328"/>
                    <a:pt x="165" y="328"/>
                  </a:cubicBezTo>
                  <a:cubicBezTo>
                    <a:pt x="166" y="381"/>
                    <a:pt x="177" y="430"/>
                    <a:pt x="195" y="475"/>
                  </a:cubicBezTo>
                  <a:cubicBezTo>
                    <a:pt x="169" y="485"/>
                    <a:pt x="145" y="498"/>
                    <a:pt x="123" y="514"/>
                  </a:cubicBezTo>
                  <a:cubicBezTo>
                    <a:pt x="75" y="466"/>
                    <a:pt x="44" y="401"/>
                    <a:pt x="42" y="328"/>
                  </a:cubicBezTo>
                  <a:close/>
                  <a:moveTo>
                    <a:pt x="513" y="514"/>
                  </a:moveTo>
                  <a:cubicBezTo>
                    <a:pt x="491" y="498"/>
                    <a:pt x="467" y="485"/>
                    <a:pt x="441" y="475"/>
                  </a:cubicBezTo>
                  <a:cubicBezTo>
                    <a:pt x="459" y="430"/>
                    <a:pt x="470" y="381"/>
                    <a:pt x="471" y="328"/>
                  </a:cubicBezTo>
                  <a:cubicBezTo>
                    <a:pt x="594" y="328"/>
                    <a:pt x="594" y="328"/>
                    <a:pt x="594" y="328"/>
                  </a:cubicBezTo>
                  <a:cubicBezTo>
                    <a:pt x="592" y="401"/>
                    <a:pt x="561" y="466"/>
                    <a:pt x="513" y="514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sp>
        <p:nvSpPr>
          <p:cNvPr id="31" name="Title 15"/>
          <p:cNvSpPr>
            <a:spLocks noGrp="1"/>
          </p:cNvSpPr>
          <p:nvPr>
            <p:ph type="title"/>
          </p:nvPr>
        </p:nvSpPr>
        <p:spPr>
          <a:xfrm>
            <a:off x="628650" y="249378"/>
            <a:ext cx="7886700" cy="612775"/>
          </a:xfrm>
        </p:spPr>
        <p:txBody>
          <a:bodyPr>
            <a:normAutofit/>
          </a:bodyPr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id-ID" dirty="0"/>
          </a:p>
        </p:txBody>
      </p:sp>
      <p:sp>
        <p:nvSpPr>
          <p:cNvPr id="32" name="Subtitle 2"/>
          <p:cNvSpPr>
            <a:spLocks noGrp="1"/>
          </p:cNvSpPr>
          <p:nvPr>
            <p:ph type="subTitle" idx="1"/>
          </p:nvPr>
        </p:nvSpPr>
        <p:spPr>
          <a:xfrm>
            <a:off x="1143000" y="805861"/>
            <a:ext cx="6858000" cy="487363"/>
          </a:xfrm>
        </p:spPr>
        <p:txBody>
          <a:bodyPr>
            <a:normAutofit/>
          </a:bodyPr>
          <a:lstStyle>
            <a:lvl1pPr marL="0" indent="0" algn="ctr">
              <a:buNone/>
              <a:defRPr sz="1275">
                <a:solidFill>
                  <a:schemeClr val="bg1"/>
                </a:solidFill>
              </a:defRPr>
            </a:lvl1pPr>
            <a:lvl2pPr marL="342884" indent="0" algn="ctr">
              <a:buNone/>
              <a:defRPr sz="1500"/>
            </a:lvl2pPr>
            <a:lvl3pPr marL="685766" indent="0" algn="ctr">
              <a:buNone/>
              <a:defRPr sz="1350"/>
            </a:lvl3pPr>
            <a:lvl4pPr marL="1028649" indent="0" algn="ctr">
              <a:buNone/>
              <a:defRPr sz="1200"/>
            </a:lvl4pPr>
            <a:lvl5pPr marL="1371532" indent="0" algn="ctr">
              <a:buNone/>
              <a:defRPr sz="1200"/>
            </a:lvl5pPr>
            <a:lvl6pPr marL="1714415" indent="0" algn="ctr">
              <a:buNone/>
              <a:defRPr sz="1200"/>
            </a:lvl6pPr>
            <a:lvl7pPr marL="2057297" indent="0" algn="ctr">
              <a:buNone/>
              <a:defRPr sz="1200"/>
            </a:lvl7pPr>
            <a:lvl8pPr marL="2400180" indent="0" algn="ctr">
              <a:buNone/>
              <a:defRPr sz="1200"/>
            </a:lvl8pPr>
            <a:lvl9pPr marL="2743064" indent="0" algn="ctr">
              <a:buNone/>
              <a:defRPr sz="1200"/>
            </a:lvl9pPr>
          </a:lstStyle>
          <a:p>
            <a:r>
              <a:rPr lang="en-US" dirty="0" smtClean="0"/>
              <a:t>Click to edit Master subtitle style</a:t>
            </a:r>
            <a:endParaRPr lang="id-ID" dirty="0"/>
          </a:p>
        </p:txBody>
      </p:sp>
      <p:sp>
        <p:nvSpPr>
          <p:cNvPr id="34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241568" y="4209695"/>
            <a:ext cx="3834044" cy="2295608"/>
          </a:xfrm>
        </p:spPr>
        <p:txBody>
          <a:bodyPr>
            <a:normAutofit/>
          </a:bodyPr>
          <a:lstStyle>
            <a:lvl1pPr marL="0" indent="0" algn="just">
              <a:lnSpc>
                <a:spcPct val="150000"/>
              </a:lnSpc>
              <a:buNone/>
              <a:defRPr sz="1050">
                <a:solidFill>
                  <a:schemeClr val="bg1">
                    <a:lumMod val="65000"/>
                  </a:schemeClr>
                </a:solidFill>
              </a:defRPr>
            </a:lvl1pPr>
            <a:lvl2pPr algn="just">
              <a:defRPr/>
            </a:lvl2pPr>
            <a:lvl3pPr algn="just">
              <a:defRPr/>
            </a:lvl3pPr>
            <a:lvl4pPr algn="just">
              <a:defRPr/>
            </a:lvl4pPr>
            <a:lvl5pPr algn="just">
              <a:defRPr/>
            </a:lvl5pPr>
          </a:lstStyle>
          <a:p>
            <a:pPr lvl="0"/>
            <a:endParaRPr lang="id-ID" dirty="0"/>
          </a:p>
        </p:txBody>
      </p:sp>
      <p:sp>
        <p:nvSpPr>
          <p:cNvPr id="35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4330591" y="3269880"/>
            <a:ext cx="4813411" cy="3588120"/>
          </a:xfrm>
        </p:spPr>
        <p:txBody>
          <a:bodyPr>
            <a:normAutofit/>
          </a:bodyPr>
          <a:lstStyle>
            <a:lvl1pPr>
              <a:defRPr sz="1350">
                <a:solidFill>
                  <a:schemeClr val="bg1"/>
                </a:solidFill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xmlns="" val="784051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10" presetClass="entr" presetSubtype="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/>
    </p:bld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phone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1" y="0"/>
            <a:ext cx="9140819" cy="6858000"/>
          </a:xfrm>
          <a:prstGeom prst="rect">
            <a:avLst/>
          </a:prstGeom>
          <a:solidFill>
            <a:schemeClr val="tx1">
              <a:lumMod val="90000"/>
              <a:lumOff val="1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 sz="1013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699143" y="1412061"/>
            <a:ext cx="1565139" cy="3682845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2234419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pad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" y="0"/>
            <a:ext cx="9140819" cy="6858000"/>
          </a:xfrm>
          <a:prstGeom prst="rect">
            <a:avLst/>
          </a:prstGeom>
          <a:solidFill>
            <a:schemeClr val="tx1">
              <a:lumMod val="90000"/>
              <a:lumOff val="1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 sz="1013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3243263" y="2128838"/>
            <a:ext cx="2671763" cy="4729162"/>
          </a:xfrm>
        </p:spPr>
        <p:txBody>
          <a:bodyPr/>
          <a:lstStyle/>
          <a:p>
            <a:endParaRPr lang="id-ID"/>
          </a:p>
        </p:txBody>
      </p:sp>
      <p:sp>
        <p:nvSpPr>
          <p:cNvPr id="10" name="Title 15"/>
          <p:cNvSpPr>
            <a:spLocks noGrp="1"/>
          </p:cNvSpPr>
          <p:nvPr>
            <p:ph type="title"/>
          </p:nvPr>
        </p:nvSpPr>
        <p:spPr>
          <a:xfrm>
            <a:off x="628650" y="249378"/>
            <a:ext cx="7886700" cy="612775"/>
          </a:xfrm>
        </p:spPr>
        <p:txBody>
          <a:bodyPr>
            <a:normAutofit/>
          </a:bodyPr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id-ID" dirty="0"/>
          </a:p>
        </p:txBody>
      </p:sp>
      <p:sp>
        <p:nvSpPr>
          <p:cNvPr id="11" name="Subtitle 2"/>
          <p:cNvSpPr>
            <a:spLocks noGrp="1"/>
          </p:cNvSpPr>
          <p:nvPr>
            <p:ph type="subTitle" idx="1"/>
          </p:nvPr>
        </p:nvSpPr>
        <p:spPr>
          <a:xfrm>
            <a:off x="1143000" y="805861"/>
            <a:ext cx="6858000" cy="487363"/>
          </a:xfrm>
        </p:spPr>
        <p:txBody>
          <a:bodyPr>
            <a:normAutofit/>
          </a:bodyPr>
          <a:lstStyle>
            <a:lvl1pPr marL="0" indent="0" algn="ctr">
              <a:buNone/>
              <a:defRPr sz="1275">
                <a:solidFill>
                  <a:schemeClr val="bg1"/>
                </a:solidFill>
              </a:defRPr>
            </a:lvl1pPr>
            <a:lvl2pPr marL="342884" indent="0" algn="ctr">
              <a:buNone/>
              <a:defRPr sz="1500"/>
            </a:lvl2pPr>
            <a:lvl3pPr marL="685766" indent="0" algn="ctr">
              <a:buNone/>
              <a:defRPr sz="1350"/>
            </a:lvl3pPr>
            <a:lvl4pPr marL="1028649" indent="0" algn="ctr">
              <a:buNone/>
              <a:defRPr sz="1200"/>
            </a:lvl4pPr>
            <a:lvl5pPr marL="1371532" indent="0" algn="ctr">
              <a:buNone/>
              <a:defRPr sz="1200"/>
            </a:lvl5pPr>
            <a:lvl6pPr marL="1714415" indent="0" algn="ctr">
              <a:buNone/>
              <a:defRPr sz="1200"/>
            </a:lvl6pPr>
            <a:lvl7pPr marL="2057297" indent="0" algn="ctr">
              <a:buNone/>
              <a:defRPr sz="1200"/>
            </a:lvl7pPr>
            <a:lvl8pPr marL="2400180" indent="0" algn="ctr">
              <a:buNone/>
              <a:defRPr sz="1200"/>
            </a:lvl8pPr>
            <a:lvl9pPr marL="2743064" indent="0" algn="ctr">
              <a:buNone/>
              <a:defRPr sz="1200"/>
            </a:lvl9pPr>
          </a:lstStyle>
          <a:p>
            <a:r>
              <a:rPr lang="en-US" dirty="0" smtClean="0"/>
              <a:t>Click to edit Master subtitle style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xmlns="" val="3244992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 Po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0" y="1651000"/>
            <a:ext cx="9144000" cy="2997200"/>
          </a:xfrm>
        </p:spPr>
        <p:txBody>
          <a:bodyPr/>
          <a:lstStyle/>
          <a:p>
            <a:endParaRPr lang="id-ID"/>
          </a:p>
        </p:txBody>
      </p:sp>
      <p:sp>
        <p:nvSpPr>
          <p:cNvPr id="6" name="Title 15"/>
          <p:cNvSpPr>
            <a:spLocks noGrp="1"/>
          </p:cNvSpPr>
          <p:nvPr>
            <p:ph type="title"/>
          </p:nvPr>
        </p:nvSpPr>
        <p:spPr>
          <a:xfrm>
            <a:off x="628650" y="249374"/>
            <a:ext cx="7886700" cy="612775"/>
          </a:xfrm>
        </p:spPr>
        <p:txBody>
          <a:bodyPr>
            <a:normAutofit/>
          </a:bodyPr>
          <a:lstStyle>
            <a:lvl1pPr algn="ctr"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id-ID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1143000" y="805860"/>
            <a:ext cx="6858000" cy="487362"/>
          </a:xfrm>
        </p:spPr>
        <p:txBody>
          <a:bodyPr>
            <a:normAutofit/>
          </a:bodyPr>
          <a:lstStyle>
            <a:lvl1pPr marL="0" indent="0" algn="ctr">
              <a:buNone/>
              <a:defRPr sz="1275">
                <a:solidFill>
                  <a:schemeClr val="bg1">
                    <a:lumMod val="65000"/>
                  </a:schemeClr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 smtClean="0"/>
              <a:t>Click to edit Master subtitle style</a:t>
            </a:r>
            <a:endParaRPr lang="id-ID" dirty="0"/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-12031" y="4677618"/>
            <a:ext cx="9165056" cy="0"/>
          </a:xfrm>
          <a:prstGeom prst="line">
            <a:avLst/>
          </a:prstGeom>
          <a:ln w="635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ardrop 7"/>
          <p:cNvSpPr/>
          <p:nvPr userDrawn="1"/>
        </p:nvSpPr>
        <p:spPr>
          <a:xfrm>
            <a:off x="8556173" y="249373"/>
            <a:ext cx="381000" cy="508000"/>
          </a:xfrm>
          <a:prstGeom prst="teardrop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10" name="Teardrop 9"/>
          <p:cNvSpPr/>
          <p:nvPr userDrawn="1"/>
        </p:nvSpPr>
        <p:spPr>
          <a:xfrm>
            <a:off x="8528372" y="224661"/>
            <a:ext cx="381000" cy="508000"/>
          </a:xfrm>
          <a:prstGeom prst="teardrop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11" name="TextBox 10"/>
          <p:cNvSpPr txBox="1"/>
          <p:nvPr userDrawn="1"/>
        </p:nvSpPr>
        <p:spPr>
          <a:xfrm>
            <a:off x="8528372" y="308064"/>
            <a:ext cx="3810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E29D02EF-5C28-485F-9534-F8F50AEFA68D}" type="slidenum">
              <a:rPr lang="id-ID" sz="1050" smtClean="0">
                <a:solidFill>
                  <a:schemeClr val="bg1"/>
                </a:solidFill>
                <a:latin typeface="+mj-lt"/>
              </a:rPr>
              <a:pPr algn="ctr"/>
              <a:t>‹Nº›</a:t>
            </a:fld>
            <a:endParaRPr lang="id-ID" sz="105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390525" y="5005978"/>
            <a:ext cx="8362950" cy="1382123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900">
                <a:solidFill>
                  <a:schemeClr val="bg1">
                    <a:lumMod val="65000"/>
                  </a:schemeClr>
                </a:solidFill>
              </a:defRPr>
            </a:lvl1pPr>
            <a:lvl2pPr algn="just">
              <a:defRPr/>
            </a:lvl2pPr>
            <a:lvl3pPr algn="just">
              <a:defRPr/>
            </a:lvl3pPr>
            <a:lvl4pPr algn="just">
              <a:defRPr/>
            </a:lvl4pPr>
            <a:lvl5pPr algn="just">
              <a:defRPr/>
            </a:lvl5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xmlns="" val="28348237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10" presetClass="entr" presetSubtype="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Image Po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4592667" y="4106068"/>
            <a:ext cx="4216599" cy="2282031"/>
          </a:xfrm>
        </p:spPr>
        <p:txBody>
          <a:bodyPr>
            <a:normAutofit/>
          </a:bodyPr>
          <a:lstStyle>
            <a:lvl1pPr marL="0" indent="0" algn="just">
              <a:lnSpc>
                <a:spcPct val="150000"/>
              </a:lnSpc>
              <a:buNone/>
              <a:defRPr sz="900">
                <a:solidFill>
                  <a:schemeClr val="bg1">
                    <a:lumMod val="65000"/>
                  </a:schemeClr>
                </a:solidFill>
              </a:defRPr>
            </a:lvl1pPr>
            <a:lvl2pPr algn="just">
              <a:defRPr/>
            </a:lvl2pPr>
            <a:lvl3pPr algn="just">
              <a:defRPr/>
            </a:lvl3pPr>
            <a:lvl4pPr algn="just">
              <a:defRPr/>
            </a:lvl4pPr>
            <a:lvl5pPr algn="just">
              <a:defRPr/>
            </a:lvl5pPr>
          </a:lstStyle>
          <a:p>
            <a:pPr lvl="0"/>
            <a:endParaRPr lang="id-ID" dirty="0"/>
          </a:p>
        </p:txBody>
      </p:sp>
      <p:sp>
        <p:nvSpPr>
          <p:cNvPr id="6" name="Title 15"/>
          <p:cNvSpPr>
            <a:spLocks noGrp="1"/>
          </p:cNvSpPr>
          <p:nvPr>
            <p:ph type="title"/>
          </p:nvPr>
        </p:nvSpPr>
        <p:spPr>
          <a:xfrm>
            <a:off x="628650" y="249374"/>
            <a:ext cx="7886700" cy="612775"/>
          </a:xfrm>
        </p:spPr>
        <p:txBody>
          <a:bodyPr>
            <a:normAutofit/>
          </a:bodyPr>
          <a:lstStyle>
            <a:lvl1pPr algn="ctr"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id-ID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1143000" y="805860"/>
            <a:ext cx="6858000" cy="487362"/>
          </a:xfrm>
        </p:spPr>
        <p:txBody>
          <a:bodyPr>
            <a:normAutofit/>
          </a:bodyPr>
          <a:lstStyle>
            <a:lvl1pPr marL="0" indent="0" algn="ctr">
              <a:buNone/>
              <a:defRPr sz="1275">
                <a:solidFill>
                  <a:schemeClr val="bg1">
                    <a:lumMod val="65000"/>
                  </a:schemeClr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 smtClean="0"/>
              <a:t>Click to edit Master subtitle style</a:t>
            </a:r>
            <a:endParaRPr lang="id-ID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390525" y="1727200"/>
            <a:ext cx="4096391" cy="2132106"/>
          </a:xfrm>
        </p:spPr>
        <p:txBody>
          <a:bodyPr/>
          <a:lstStyle/>
          <a:p>
            <a:endParaRPr lang="id-ID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4657084" y="1727200"/>
            <a:ext cx="4096391" cy="2132106"/>
          </a:xfrm>
        </p:spPr>
        <p:txBody>
          <a:bodyPr/>
          <a:lstStyle/>
          <a:p>
            <a:endParaRPr lang="id-ID" dirty="0"/>
          </a:p>
        </p:txBody>
      </p:sp>
      <p:sp>
        <p:nvSpPr>
          <p:cNvPr id="17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325040" y="4106069"/>
            <a:ext cx="4216599" cy="2282031"/>
          </a:xfrm>
        </p:spPr>
        <p:txBody>
          <a:bodyPr>
            <a:normAutofit/>
          </a:bodyPr>
          <a:lstStyle>
            <a:lvl1pPr marL="0" indent="0" algn="just">
              <a:lnSpc>
                <a:spcPct val="150000"/>
              </a:lnSpc>
              <a:buNone/>
              <a:defRPr sz="900">
                <a:solidFill>
                  <a:schemeClr val="bg1">
                    <a:lumMod val="65000"/>
                  </a:schemeClr>
                </a:solidFill>
              </a:defRPr>
            </a:lvl1pPr>
            <a:lvl2pPr algn="just">
              <a:defRPr/>
            </a:lvl2pPr>
            <a:lvl3pPr algn="just">
              <a:defRPr/>
            </a:lvl3pPr>
            <a:lvl4pPr algn="just">
              <a:defRPr/>
            </a:lvl4pPr>
            <a:lvl5pPr algn="just">
              <a:defRPr/>
            </a:lvl5pPr>
          </a:lstStyle>
          <a:p>
            <a:pPr lvl="0"/>
            <a:endParaRPr lang="id-ID" dirty="0"/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388739" y="3885278"/>
            <a:ext cx="4096391" cy="0"/>
          </a:xfrm>
          <a:prstGeom prst="line">
            <a:avLst/>
          </a:prstGeom>
          <a:ln w="635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 userDrawn="1"/>
        </p:nvCxnSpPr>
        <p:spPr>
          <a:xfrm>
            <a:off x="4655299" y="3885278"/>
            <a:ext cx="4096391" cy="0"/>
          </a:xfrm>
          <a:prstGeom prst="line">
            <a:avLst/>
          </a:prstGeom>
          <a:ln w="635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ardrop 9"/>
          <p:cNvSpPr/>
          <p:nvPr userDrawn="1"/>
        </p:nvSpPr>
        <p:spPr>
          <a:xfrm>
            <a:off x="8556173" y="249373"/>
            <a:ext cx="381000" cy="508000"/>
          </a:xfrm>
          <a:prstGeom prst="teardrop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11" name="Teardrop 10"/>
          <p:cNvSpPr/>
          <p:nvPr userDrawn="1"/>
        </p:nvSpPr>
        <p:spPr>
          <a:xfrm>
            <a:off x="8528372" y="224661"/>
            <a:ext cx="381000" cy="508000"/>
          </a:xfrm>
          <a:prstGeom prst="teardrop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8528372" y="308064"/>
            <a:ext cx="3810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E29D02EF-5C28-485F-9534-F8F50AEFA68D}" type="slidenum">
              <a:rPr lang="id-ID" sz="1050" smtClean="0">
                <a:solidFill>
                  <a:schemeClr val="bg1"/>
                </a:solidFill>
                <a:latin typeface="+mj-lt"/>
              </a:rPr>
              <a:pPr algn="ctr"/>
              <a:t>‹Nº›</a:t>
            </a:fld>
            <a:endParaRPr lang="id-ID" sz="105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7297976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uild="p">
        <p:tmplLst>
          <p:tmpl lvl="1">
            <p:tnLst>
              <p:par>
                <p:cTn presetID="10" presetClass="entr" presetSubtype="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/>
      <p:bldP spid="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/>
      <p:bldP spid="13" grpId="0"/>
      <p:bldP spid="17" grpId="0" build="p">
        <p:tmplLst>
          <p:tmpl lvl="1">
            <p:tnLst>
              <p:par>
                <p:cTn presetID="10" presetClass="entr" presetSubtype="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iple Image Po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5"/>
          <p:cNvSpPr>
            <a:spLocks noGrp="1"/>
          </p:cNvSpPr>
          <p:nvPr>
            <p:ph type="title"/>
          </p:nvPr>
        </p:nvSpPr>
        <p:spPr>
          <a:xfrm>
            <a:off x="628650" y="249374"/>
            <a:ext cx="7886700" cy="612775"/>
          </a:xfrm>
        </p:spPr>
        <p:txBody>
          <a:bodyPr>
            <a:normAutofit/>
          </a:bodyPr>
          <a:lstStyle>
            <a:lvl1pPr algn="ctr"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id-ID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1143000" y="805860"/>
            <a:ext cx="6858000" cy="487362"/>
          </a:xfrm>
        </p:spPr>
        <p:txBody>
          <a:bodyPr>
            <a:normAutofit/>
          </a:bodyPr>
          <a:lstStyle>
            <a:lvl1pPr marL="0" indent="0" algn="ctr">
              <a:buNone/>
              <a:defRPr sz="1275">
                <a:solidFill>
                  <a:schemeClr val="bg1">
                    <a:lumMod val="65000"/>
                  </a:schemeClr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 smtClean="0"/>
              <a:t>Click to edit Master subtitle style</a:t>
            </a:r>
            <a:endParaRPr lang="id-ID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401768" y="1697219"/>
            <a:ext cx="2622275" cy="2132106"/>
          </a:xfrm>
        </p:spPr>
        <p:txBody>
          <a:bodyPr/>
          <a:lstStyle/>
          <a:p>
            <a:endParaRPr lang="id-ID" dirty="0"/>
          </a:p>
        </p:txBody>
      </p:sp>
      <p:sp>
        <p:nvSpPr>
          <p:cNvPr id="17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336283" y="4076088"/>
            <a:ext cx="2699225" cy="2282031"/>
          </a:xfrm>
        </p:spPr>
        <p:txBody>
          <a:bodyPr>
            <a:normAutofit/>
          </a:bodyPr>
          <a:lstStyle>
            <a:lvl1pPr marL="0" indent="0" algn="just">
              <a:lnSpc>
                <a:spcPct val="150000"/>
              </a:lnSpc>
              <a:buNone/>
              <a:defRPr sz="900">
                <a:solidFill>
                  <a:schemeClr val="bg1">
                    <a:lumMod val="65000"/>
                  </a:schemeClr>
                </a:solidFill>
              </a:defRPr>
            </a:lvl1pPr>
            <a:lvl2pPr algn="just">
              <a:defRPr/>
            </a:lvl2pPr>
            <a:lvl3pPr algn="just">
              <a:defRPr/>
            </a:lvl3pPr>
            <a:lvl4pPr algn="just">
              <a:defRPr/>
            </a:lvl4pPr>
            <a:lvl5pPr algn="just">
              <a:defRPr/>
            </a:lvl5pPr>
          </a:lstStyle>
          <a:p>
            <a:pPr lvl="0"/>
            <a:endParaRPr lang="id-ID" dirty="0"/>
          </a:p>
        </p:txBody>
      </p:sp>
      <p:sp>
        <p:nvSpPr>
          <p:cNvPr id="10" name="Teardrop 9"/>
          <p:cNvSpPr/>
          <p:nvPr userDrawn="1"/>
        </p:nvSpPr>
        <p:spPr>
          <a:xfrm>
            <a:off x="8556173" y="249373"/>
            <a:ext cx="381000" cy="508000"/>
          </a:xfrm>
          <a:prstGeom prst="teardrop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11" name="Teardrop 10"/>
          <p:cNvSpPr/>
          <p:nvPr userDrawn="1"/>
        </p:nvSpPr>
        <p:spPr>
          <a:xfrm>
            <a:off x="8528372" y="224661"/>
            <a:ext cx="381000" cy="508000"/>
          </a:xfrm>
          <a:prstGeom prst="teardrop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8528372" y="308064"/>
            <a:ext cx="3810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E29D02EF-5C28-485F-9534-F8F50AEFA68D}" type="slidenum">
              <a:rPr lang="id-ID" sz="1050" smtClean="0">
                <a:solidFill>
                  <a:schemeClr val="bg1"/>
                </a:solidFill>
                <a:latin typeface="+mj-lt"/>
              </a:rPr>
              <a:pPr algn="ctr"/>
              <a:t>‹Nº›</a:t>
            </a:fld>
            <a:endParaRPr lang="id-ID" sz="105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7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3281753" y="1697219"/>
            <a:ext cx="2622275" cy="2132106"/>
          </a:xfrm>
        </p:spPr>
        <p:txBody>
          <a:bodyPr/>
          <a:lstStyle/>
          <a:p>
            <a:endParaRPr lang="id-ID" dirty="0"/>
          </a:p>
        </p:txBody>
      </p:sp>
      <p:sp>
        <p:nvSpPr>
          <p:cNvPr id="28" name="Text Placeholder 8"/>
          <p:cNvSpPr>
            <a:spLocks noGrp="1"/>
          </p:cNvSpPr>
          <p:nvPr>
            <p:ph type="body" sz="quarter" idx="16"/>
          </p:nvPr>
        </p:nvSpPr>
        <p:spPr>
          <a:xfrm>
            <a:off x="3216268" y="4076088"/>
            <a:ext cx="2699225" cy="2282031"/>
          </a:xfrm>
        </p:spPr>
        <p:txBody>
          <a:bodyPr>
            <a:normAutofit/>
          </a:bodyPr>
          <a:lstStyle>
            <a:lvl1pPr marL="0" indent="0" algn="just">
              <a:lnSpc>
                <a:spcPct val="150000"/>
              </a:lnSpc>
              <a:buNone/>
              <a:defRPr sz="900">
                <a:solidFill>
                  <a:schemeClr val="bg1">
                    <a:lumMod val="65000"/>
                  </a:schemeClr>
                </a:solidFill>
              </a:defRPr>
            </a:lvl1pPr>
            <a:lvl2pPr algn="just">
              <a:defRPr/>
            </a:lvl2pPr>
            <a:lvl3pPr algn="just">
              <a:defRPr/>
            </a:lvl3pPr>
            <a:lvl4pPr algn="just">
              <a:defRPr/>
            </a:lvl4pPr>
            <a:lvl5pPr algn="just">
              <a:defRPr/>
            </a:lvl5pPr>
          </a:lstStyle>
          <a:p>
            <a:pPr lvl="0"/>
            <a:endParaRPr lang="id-ID" dirty="0"/>
          </a:p>
        </p:txBody>
      </p:sp>
      <p:sp>
        <p:nvSpPr>
          <p:cNvPr id="30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6161737" y="1697219"/>
            <a:ext cx="2622275" cy="2132106"/>
          </a:xfrm>
        </p:spPr>
        <p:txBody>
          <a:bodyPr/>
          <a:lstStyle/>
          <a:p>
            <a:endParaRPr lang="id-ID" dirty="0"/>
          </a:p>
        </p:txBody>
      </p:sp>
      <p:sp>
        <p:nvSpPr>
          <p:cNvPr id="31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6096253" y="4076088"/>
            <a:ext cx="2699225" cy="2282031"/>
          </a:xfrm>
        </p:spPr>
        <p:txBody>
          <a:bodyPr>
            <a:normAutofit/>
          </a:bodyPr>
          <a:lstStyle>
            <a:lvl1pPr marL="0" indent="0" algn="just">
              <a:lnSpc>
                <a:spcPct val="150000"/>
              </a:lnSpc>
              <a:buNone/>
              <a:defRPr sz="900">
                <a:solidFill>
                  <a:schemeClr val="bg1">
                    <a:lumMod val="65000"/>
                  </a:schemeClr>
                </a:solidFill>
              </a:defRPr>
            </a:lvl1pPr>
            <a:lvl2pPr algn="just">
              <a:defRPr/>
            </a:lvl2pPr>
            <a:lvl3pPr algn="just">
              <a:defRPr/>
            </a:lvl3pPr>
            <a:lvl4pPr algn="just">
              <a:defRPr/>
            </a:lvl4pPr>
            <a:lvl5pPr algn="just">
              <a:defRPr/>
            </a:lvl5pPr>
          </a:lstStyle>
          <a:p>
            <a:pPr lvl="0"/>
            <a:endParaRPr lang="id-ID" dirty="0"/>
          </a:p>
        </p:txBody>
      </p:sp>
      <p:sp>
        <p:nvSpPr>
          <p:cNvPr id="33" name="Rectangle 32"/>
          <p:cNvSpPr/>
          <p:nvPr userDrawn="1"/>
        </p:nvSpPr>
        <p:spPr>
          <a:xfrm>
            <a:off x="401768" y="3832884"/>
            <a:ext cx="2622275" cy="7236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34" name="Rectangle 33"/>
          <p:cNvSpPr/>
          <p:nvPr userDrawn="1"/>
        </p:nvSpPr>
        <p:spPr>
          <a:xfrm>
            <a:off x="3281752" y="3829325"/>
            <a:ext cx="2622275" cy="7236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35" name="Rectangle 34"/>
          <p:cNvSpPr/>
          <p:nvPr userDrawn="1"/>
        </p:nvSpPr>
        <p:spPr>
          <a:xfrm>
            <a:off x="6161737" y="3829325"/>
            <a:ext cx="2622275" cy="7236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</p:spTree>
    <p:extLst>
      <p:ext uri="{BB962C8B-B14F-4D97-AF65-F5344CB8AC3E}">
        <p14:creationId xmlns:p14="http://schemas.microsoft.com/office/powerpoint/2010/main" xmlns="" val="11655623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/>
      <p:bldP spid="17" grpId="0" build="p">
        <p:tmplLst>
          <p:tmpl lvl="1">
            <p:tnLst>
              <p:par>
                <p:cTn presetID="10" presetClass="entr" presetSubtype="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/>
      <p:bldP spid="28" grpId="0" build="p">
        <p:tmplLst>
          <p:tmpl lvl="1">
            <p:tnLst>
              <p:par>
                <p:cTn presetID="10" presetClass="entr" presetSubtype="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/>
      <p:bldP spid="31" grpId="0" build="p">
        <p:tmplLst>
          <p:tmpl lvl="1">
            <p:tnLst>
              <p:par>
                <p:cTn presetID="10" presetClass="entr" presetSubtype="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animBg="1"/>
      <p:bldP spid="34" grpId="0" animBg="1"/>
      <p:bldP spid="35" grpId="0" animBg="1"/>
    </p:bldLst>
  </p:timing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Thumbnail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5"/>
          <p:cNvSpPr>
            <a:spLocks noGrp="1"/>
          </p:cNvSpPr>
          <p:nvPr>
            <p:ph type="title"/>
          </p:nvPr>
        </p:nvSpPr>
        <p:spPr>
          <a:xfrm>
            <a:off x="628650" y="249374"/>
            <a:ext cx="7886700" cy="612775"/>
          </a:xfrm>
        </p:spPr>
        <p:txBody>
          <a:bodyPr>
            <a:normAutofit/>
          </a:bodyPr>
          <a:lstStyle>
            <a:lvl1pPr algn="ctr"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id-ID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1143000" y="805860"/>
            <a:ext cx="6858000" cy="487362"/>
          </a:xfrm>
        </p:spPr>
        <p:txBody>
          <a:bodyPr>
            <a:normAutofit/>
          </a:bodyPr>
          <a:lstStyle>
            <a:lvl1pPr marL="0" indent="0" algn="ctr">
              <a:buNone/>
              <a:defRPr sz="1275">
                <a:solidFill>
                  <a:schemeClr val="bg1">
                    <a:lumMod val="65000"/>
                  </a:schemeClr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 smtClean="0"/>
              <a:t>Click to edit Master subtitle style</a:t>
            </a:r>
            <a:endParaRPr lang="id-ID" dirty="0"/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390525" y="4598894"/>
            <a:ext cx="8362950" cy="1789206"/>
          </a:xfrm>
        </p:spPr>
        <p:txBody>
          <a:bodyPr>
            <a:normAutofit/>
          </a:bodyPr>
          <a:lstStyle>
            <a:lvl1pPr marL="0" indent="0" algn="just">
              <a:lnSpc>
                <a:spcPct val="150000"/>
              </a:lnSpc>
              <a:buNone/>
              <a:defRPr sz="900">
                <a:solidFill>
                  <a:schemeClr val="bg1">
                    <a:lumMod val="65000"/>
                  </a:schemeClr>
                </a:solidFill>
              </a:defRPr>
            </a:lvl1pPr>
            <a:lvl2pPr algn="just">
              <a:defRPr/>
            </a:lvl2pPr>
            <a:lvl3pPr algn="just">
              <a:defRPr/>
            </a:lvl3pPr>
            <a:lvl4pPr algn="just">
              <a:defRPr/>
            </a:lvl4pPr>
            <a:lvl5pPr algn="just">
              <a:defRPr/>
            </a:lvl5pPr>
          </a:lstStyle>
          <a:p>
            <a:pPr lvl="0"/>
            <a:endParaRPr lang="id-ID" dirty="0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474009" y="1735423"/>
            <a:ext cx="3378573" cy="2675212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endParaRPr lang="id-ID" dirty="0"/>
          </a:p>
        </p:txBody>
      </p:sp>
      <p:sp>
        <p:nvSpPr>
          <p:cNvPr id="15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4013946" y="2181340"/>
            <a:ext cx="4749613" cy="2229296"/>
          </a:xfrm>
        </p:spPr>
        <p:txBody>
          <a:bodyPr>
            <a:normAutofit/>
          </a:bodyPr>
          <a:lstStyle>
            <a:lvl1pPr marL="0" indent="0" algn="just">
              <a:lnSpc>
                <a:spcPct val="150000"/>
              </a:lnSpc>
              <a:buNone/>
              <a:defRPr sz="90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  <a:lvl2pPr algn="just">
              <a:defRPr/>
            </a:lvl2pPr>
            <a:lvl3pPr algn="just">
              <a:defRPr/>
            </a:lvl3pPr>
            <a:lvl4pPr algn="just">
              <a:defRPr/>
            </a:lvl4pPr>
            <a:lvl5pPr algn="just">
              <a:defRPr/>
            </a:lvl5pPr>
          </a:lstStyle>
          <a:p>
            <a:pPr lvl="0"/>
            <a:endParaRPr lang="id-ID" dirty="0"/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3870967" y="1733549"/>
            <a:ext cx="0" cy="2677087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ardrop 8"/>
          <p:cNvSpPr/>
          <p:nvPr userDrawn="1"/>
        </p:nvSpPr>
        <p:spPr>
          <a:xfrm>
            <a:off x="8556173" y="249373"/>
            <a:ext cx="381000" cy="508000"/>
          </a:xfrm>
          <a:prstGeom prst="teardrop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11" name="Teardrop 10"/>
          <p:cNvSpPr/>
          <p:nvPr userDrawn="1"/>
        </p:nvSpPr>
        <p:spPr>
          <a:xfrm>
            <a:off x="8528372" y="224661"/>
            <a:ext cx="381000" cy="508000"/>
          </a:xfrm>
          <a:prstGeom prst="teardrop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8528372" y="308064"/>
            <a:ext cx="3810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E29D02EF-5C28-485F-9534-F8F50AEFA68D}" type="slidenum">
              <a:rPr lang="id-ID" sz="1050" smtClean="0">
                <a:solidFill>
                  <a:schemeClr val="bg1"/>
                </a:solidFill>
                <a:latin typeface="+mj-lt"/>
              </a:rPr>
              <a:pPr algn="ctr"/>
              <a:t>‹Nº›</a:t>
            </a:fld>
            <a:endParaRPr lang="id-ID" sz="105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013946" y="1660443"/>
            <a:ext cx="4749613" cy="443778"/>
          </a:xfrm>
        </p:spPr>
        <p:txBody>
          <a:bodyPr>
            <a:noAutofit/>
          </a:bodyPr>
          <a:lstStyle>
            <a:lvl1pPr marL="0" indent="0" algn="just">
              <a:lnSpc>
                <a:spcPct val="150000"/>
              </a:lnSpc>
              <a:buNone/>
              <a:defRPr sz="1200" b="1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  <a:lvl2pPr algn="just">
              <a:defRPr/>
            </a:lvl2pPr>
            <a:lvl3pPr algn="just">
              <a:defRPr/>
            </a:lvl3pPr>
            <a:lvl4pPr algn="just">
              <a:defRPr/>
            </a:lvl4pPr>
            <a:lvl5pPr algn="just">
              <a:defRPr/>
            </a:lvl5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xmlns="" val="18801384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0" presetClass="entr" presetSubtype="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/>
      <p:bldP spid="15" grpId="0" build="p">
        <p:tmplLst>
          <p:tmpl lvl="1">
            <p:tnLst>
              <p:par>
                <p:cTn presetID="10" presetClass="entr" presetSubtype="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10" presetClass="entr" presetSubtype="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Thumbnail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5"/>
          <p:cNvSpPr>
            <a:spLocks noGrp="1"/>
          </p:cNvSpPr>
          <p:nvPr>
            <p:ph type="title"/>
          </p:nvPr>
        </p:nvSpPr>
        <p:spPr>
          <a:xfrm>
            <a:off x="628650" y="249374"/>
            <a:ext cx="7886700" cy="612775"/>
          </a:xfrm>
        </p:spPr>
        <p:txBody>
          <a:bodyPr>
            <a:normAutofit/>
          </a:bodyPr>
          <a:lstStyle>
            <a:lvl1pPr algn="ctr"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id-ID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1143000" y="805860"/>
            <a:ext cx="6858000" cy="487362"/>
          </a:xfrm>
        </p:spPr>
        <p:txBody>
          <a:bodyPr>
            <a:normAutofit/>
          </a:bodyPr>
          <a:lstStyle>
            <a:lvl1pPr marL="0" indent="0" algn="ctr">
              <a:buNone/>
              <a:defRPr sz="1275">
                <a:solidFill>
                  <a:schemeClr val="bg1">
                    <a:lumMod val="65000"/>
                  </a:schemeClr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 smtClean="0"/>
              <a:t>Click to edit Master subtitle style</a:t>
            </a:r>
            <a:endParaRPr lang="id-ID" dirty="0"/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390525" y="4598894"/>
            <a:ext cx="8362950" cy="1789206"/>
          </a:xfrm>
        </p:spPr>
        <p:txBody>
          <a:bodyPr>
            <a:normAutofit/>
          </a:bodyPr>
          <a:lstStyle>
            <a:lvl1pPr marL="0" indent="0" algn="just">
              <a:lnSpc>
                <a:spcPct val="150000"/>
              </a:lnSpc>
              <a:buNone/>
              <a:defRPr sz="900">
                <a:solidFill>
                  <a:schemeClr val="bg1">
                    <a:lumMod val="65000"/>
                  </a:schemeClr>
                </a:solidFill>
              </a:defRPr>
            </a:lvl1pPr>
            <a:lvl2pPr algn="just">
              <a:defRPr/>
            </a:lvl2pPr>
            <a:lvl3pPr algn="just">
              <a:defRPr/>
            </a:lvl3pPr>
            <a:lvl4pPr algn="just">
              <a:defRPr/>
            </a:lvl4pPr>
            <a:lvl5pPr algn="just">
              <a:defRPr/>
            </a:lvl5pPr>
          </a:lstStyle>
          <a:p>
            <a:pPr lvl="0"/>
            <a:endParaRPr lang="id-ID" dirty="0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5301045" y="1735424"/>
            <a:ext cx="3378573" cy="2675212"/>
          </a:xfrm>
        </p:spPr>
        <p:txBody>
          <a:bodyPr/>
          <a:lstStyle/>
          <a:p>
            <a:endParaRPr lang="id-ID" dirty="0"/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5281339" y="1733550"/>
            <a:ext cx="0" cy="2677087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ardrop 8"/>
          <p:cNvSpPr/>
          <p:nvPr userDrawn="1"/>
        </p:nvSpPr>
        <p:spPr>
          <a:xfrm>
            <a:off x="8556173" y="249373"/>
            <a:ext cx="381000" cy="508000"/>
          </a:xfrm>
          <a:prstGeom prst="teardrop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11" name="Teardrop 10"/>
          <p:cNvSpPr/>
          <p:nvPr userDrawn="1"/>
        </p:nvSpPr>
        <p:spPr>
          <a:xfrm>
            <a:off x="8528372" y="224661"/>
            <a:ext cx="381000" cy="508000"/>
          </a:xfrm>
          <a:prstGeom prst="teardrop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8528372" y="308064"/>
            <a:ext cx="3810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E29D02EF-5C28-485F-9534-F8F50AEFA68D}" type="slidenum">
              <a:rPr lang="id-ID" sz="1050" smtClean="0">
                <a:solidFill>
                  <a:schemeClr val="bg1"/>
                </a:solidFill>
                <a:latin typeface="+mj-lt"/>
              </a:rPr>
              <a:pPr algn="ctr"/>
              <a:t>‹Nº›</a:t>
            </a:fld>
            <a:endParaRPr lang="id-ID" sz="105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394897" y="2181340"/>
            <a:ext cx="4749613" cy="2229296"/>
          </a:xfrm>
        </p:spPr>
        <p:txBody>
          <a:bodyPr>
            <a:normAutofit/>
          </a:bodyPr>
          <a:lstStyle>
            <a:lvl1pPr marL="0" indent="0" algn="just">
              <a:lnSpc>
                <a:spcPct val="150000"/>
              </a:lnSpc>
              <a:buNone/>
              <a:defRPr sz="90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  <a:lvl2pPr algn="just">
              <a:defRPr/>
            </a:lvl2pPr>
            <a:lvl3pPr algn="just">
              <a:defRPr/>
            </a:lvl3pPr>
            <a:lvl4pPr algn="just">
              <a:defRPr/>
            </a:lvl4pPr>
            <a:lvl5pPr algn="just">
              <a:defRPr/>
            </a:lvl5pPr>
          </a:lstStyle>
          <a:p>
            <a:pPr lvl="0"/>
            <a:endParaRPr lang="id-ID" dirty="0"/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15"/>
          </p:nvPr>
        </p:nvSpPr>
        <p:spPr>
          <a:xfrm>
            <a:off x="394896" y="1660443"/>
            <a:ext cx="4749613" cy="443778"/>
          </a:xfrm>
        </p:spPr>
        <p:txBody>
          <a:bodyPr>
            <a:noAutofit/>
          </a:bodyPr>
          <a:lstStyle>
            <a:lvl1pPr marL="0" indent="0" algn="just">
              <a:lnSpc>
                <a:spcPct val="150000"/>
              </a:lnSpc>
              <a:buNone/>
              <a:defRPr sz="1200" b="1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  <a:lvl2pPr algn="just">
              <a:defRPr/>
            </a:lvl2pPr>
            <a:lvl3pPr algn="just">
              <a:defRPr/>
            </a:lvl3pPr>
            <a:lvl4pPr algn="just">
              <a:defRPr/>
            </a:lvl4pPr>
            <a:lvl5pPr algn="just">
              <a:defRPr/>
            </a:lvl5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xmlns="" val="2286238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0" presetClass="entr" presetSubtype="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/>
      <p:bldP spid="13" grpId="0" build="p">
        <p:tmplLst>
          <p:tmpl lvl="1">
            <p:tnLst>
              <p:par>
                <p:cTn presetID="10" presetClass="entr" presetSubtype="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10" presetClass="entr" presetSubtype="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 descr="lights_ppt_footer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4" name="Grafik 13" descr="cn_logo_w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611560" y="5918992"/>
            <a:ext cx="951359" cy="678360"/>
          </a:xfrm>
          <a:prstGeom prst="rect">
            <a:avLst/>
          </a:prstGeom>
        </p:spPr>
      </p:pic>
      <p:pic>
        <p:nvPicPr>
          <p:cNvPr id="15" name="Grafik 14" descr="trenner.png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0" y="1196752"/>
            <a:ext cx="9144000" cy="178594"/>
          </a:xfrm>
          <a:prstGeom prst="rect">
            <a:avLst/>
          </a:prstGeom>
        </p:spPr>
      </p:pic>
      <p:sp>
        <p:nvSpPr>
          <p:cNvPr id="16" name="Titel 1"/>
          <p:cNvSpPr>
            <a:spLocks noGrp="1"/>
          </p:cNvSpPr>
          <p:nvPr>
            <p:ph type="ctrTitle" hasCustomPrompt="1"/>
          </p:nvPr>
        </p:nvSpPr>
        <p:spPr>
          <a:xfrm>
            <a:off x="611560" y="317788"/>
            <a:ext cx="7920880" cy="864096"/>
          </a:xfrm>
          <a:noFill/>
        </p:spPr>
        <p:txBody>
          <a:bodyPr wrap="square" lIns="0" tIns="0" rIns="0" bIns="0" anchor="t" anchorCtr="0">
            <a:noAutofit/>
          </a:bodyPr>
          <a:lstStyle>
            <a:lvl1pPr algn="l">
              <a:defRPr sz="4400" b="1">
                <a:solidFill>
                  <a:schemeClr val="accent1"/>
                </a:solidFill>
                <a:effectLst/>
                <a:latin typeface="+mj-lt"/>
              </a:defRPr>
            </a:lvl1pPr>
          </a:lstStyle>
          <a:p>
            <a:r>
              <a:rPr lang="de-DE" dirty="0" err="1" smtClean="0"/>
              <a:t>Your</a:t>
            </a:r>
            <a:r>
              <a:rPr lang="de-DE" dirty="0" smtClean="0"/>
              <a:t> Headline</a:t>
            </a:r>
            <a:endParaRPr lang="de-DE" dirty="0"/>
          </a:p>
        </p:txBody>
      </p:sp>
      <p:sp>
        <p:nvSpPr>
          <p:cNvPr id="18" name="Inhaltsplatzhalter 2"/>
          <p:cNvSpPr>
            <a:spLocks noGrp="1"/>
          </p:cNvSpPr>
          <p:nvPr>
            <p:ph idx="13" hasCustomPrompt="1"/>
          </p:nvPr>
        </p:nvSpPr>
        <p:spPr>
          <a:xfrm>
            <a:off x="5004048" y="1556792"/>
            <a:ext cx="3528392" cy="3960440"/>
          </a:xfrm>
        </p:spPr>
        <p:txBody>
          <a:bodyPr wrap="square" lIns="0" tIns="0" rIns="0" bIns="0" numCol="1" anchor="t" anchorCtr="0">
            <a:noAutofit/>
          </a:bodyPr>
          <a:lstStyle>
            <a:lvl1pPr marL="0" indent="-180000" algn="just">
              <a:lnSpc>
                <a:spcPct val="100000"/>
              </a:lnSpc>
              <a:spcBef>
                <a:spcPts val="100"/>
              </a:spcBef>
              <a:buFont typeface="Arial" pitchFamily="34" charset="0"/>
              <a:buNone/>
              <a:defRPr lang="de-DE" sz="160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 smtClean="0"/>
              <a:t>Your Text </a:t>
            </a:r>
            <a:r>
              <a:rPr lang="de-DE" dirty="0" err="1" smtClean="0"/>
              <a:t>or</a:t>
            </a:r>
            <a:r>
              <a:rPr lang="de-DE" dirty="0" smtClean="0"/>
              <a:t> </a:t>
            </a:r>
            <a:r>
              <a:rPr lang="de-DE" dirty="0" err="1" smtClean="0"/>
              <a:t>Bullets</a:t>
            </a:r>
            <a:r>
              <a:rPr lang="de-DE" dirty="0" smtClean="0"/>
              <a:t> </a:t>
            </a:r>
            <a:r>
              <a:rPr lang="de-DE" dirty="0" err="1" smtClean="0"/>
              <a:t>goes</a:t>
            </a:r>
            <a:r>
              <a:rPr lang="de-DE" dirty="0" smtClean="0"/>
              <a:t> </a:t>
            </a:r>
            <a:r>
              <a:rPr lang="de-DE" dirty="0" err="1" smtClean="0"/>
              <a:t>here</a:t>
            </a:r>
            <a:r>
              <a:rPr lang="de-DE" dirty="0" smtClean="0"/>
              <a:t>!</a:t>
            </a:r>
            <a:endParaRPr lang="de-DE" dirty="0"/>
          </a:p>
        </p:txBody>
      </p:sp>
      <p:sp>
        <p:nvSpPr>
          <p:cNvPr id="19" name="Fußzeilenplatzhalter 4"/>
          <p:cNvSpPr txBox="1">
            <a:spLocks/>
          </p:cNvSpPr>
          <p:nvPr userDrawn="1"/>
        </p:nvSpPr>
        <p:spPr>
          <a:xfrm>
            <a:off x="4412704" y="6120592"/>
            <a:ext cx="2031504" cy="64807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www.company-name.com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hello@company-name.com</a:t>
            </a:r>
            <a:endParaRPr kumimoji="0" lang="de-DE" sz="1000" b="0" i="0" u="none" strike="noStrike" kern="1200" cap="none" spc="0" normalizeH="0" baseline="0" noProof="0" dirty="0" smtClean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0" name="Fußzeilenplatzhalter 4"/>
          <p:cNvSpPr txBox="1">
            <a:spLocks/>
          </p:cNvSpPr>
          <p:nvPr userDrawn="1"/>
        </p:nvSpPr>
        <p:spPr>
          <a:xfrm>
            <a:off x="2339752" y="6120680"/>
            <a:ext cx="2088232" cy="76470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sz="1000" dirty="0" err="1" smtClean="0">
                <a:solidFill>
                  <a:schemeClr val="accent2"/>
                </a:solidFill>
              </a:rPr>
              <a:t>Lorem</a:t>
            </a:r>
            <a:r>
              <a:rPr lang="en-US" sz="1000" dirty="0" smtClean="0">
                <a:solidFill>
                  <a:schemeClr val="accent2"/>
                </a:solidFill>
              </a:rPr>
              <a:t> </a:t>
            </a:r>
            <a:r>
              <a:rPr lang="en-US" sz="1000" dirty="0" err="1" smtClean="0">
                <a:solidFill>
                  <a:schemeClr val="accent2"/>
                </a:solidFill>
              </a:rPr>
              <a:t>Ipsum</a:t>
            </a:r>
            <a:r>
              <a:rPr lang="en-US" sz="1000" dirty="0" smtClean="0">
                <a:solidFill>
                  <a:schemeClr val="accent2"/>
                </a:solidFill>
              </a:rPr>
              <a:t> Street 122</a:t>
            </a:r>
          </a:p>
          <a:p>
            <a:r>
              <a:rPr lang="en-US" sz="1000" dirty="0" smtClean="0">
                <a:solidFill>
                  <a:schemeClr val="accent2"/>
                </a:solidFill>
              </a:rPr>
              <a:t>State, Country</a:t>
            </a:r>
          </a:p>
          <a:p>
            <a:r>
              <a:rPr lang="en-US" sz="1000" dirty="0" smtClean="0">
                <a:solidFill>
                  <a:schemeClr val="accent2"/>
                </a:solidFill>
              </a:rPr>
              <a:t>Phone  0123 4567 89</a:t>
            </a:r>
            <a:endParaRPr lang="de-DE" sz="1000" dirty="0" smtClean="0">
              <a:solidFill>
                <a:schemeClr val="accent2"/>
              </a:solidFill>
            </a:endParaRPr>
          </a:p>
        </p:txBody>
      </p:sp>
      <p:sp>
        <p:nvSpPr>
          <p:cNvPr id="11" name="Bildplatzhalter 2" descr="Click For Your Pic"/>
          <p:cNvSpPr>
            <a:spLocks noGrp="1"/>
          </p:cNvSpPr>
          <p:nvPr>
            <p:ph type="pic" idx="14" hasCustomPrompt="1"/>
          </p:nvPr>
        </p:nvSpPr>
        <p:spPr>
          <a:xfrm>
            <a:off x="611560" y="1628800"/>
            <a:ext cx="3528392" cy="1800200"/>
          </a:xfrm>
          <a:gradFill flip="none" rotWithShape="1">
            <a:gsLst>
              <a:gs pos="0">
                <a:schemeClr val="tx2"/>
              </a:gs>
              <a:gs pos="50000">
                <a:schemeClr val="bg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>
            <a:normAutofit/>
          </a:bodyPr>
          <a:lstStyle>
            <a:lvl1pPr marL="0" indent="0" algn="ctr">
              <a:buNone/>
              <a:defRPr sz="2000" baseline="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 dirty="0" smtClean="0"/>
              <a:t>Place </a:t>
            </a:r>
            <a:r>
              <a:rPr lang="de-DE" dirty="0" err="1" smtClean="0"/>
              <a:t>Your</a:t>
            </a:r>
            <a:r>
              <a:rPr lang="de-DE" dirty="0" smtClean="0"/>
              <a:t> Picture </a:t>
            </a:r>
            <a:r>
              <a:rPr lang="de-DE" dirty="0" err="1" smtClean="0"/>
              <a:t>Here</a:t>
            </a:r>
            <a:endParaRPr lang="de-DE" dirty="0"/>
          </a:p>
        </p:txBody>
      </p:sp>
      <p:sp>
        <p:nvSpPr>
          <p:cNvPr id="12" name="Inhaltsplatzhalter 2"/>
          <p:cNvSpPr>
            <a:spLocks noGrp="1"/>
          </p:cNvSpPr>
          <p:nvPr>
            <p:ph idx="1" hasCustomPrompt="1"/>
          </p:nvPr>
        </p:nvSpPr>
        <p:spPr>
          <a:xfrm>
            <a:off x="611560" y="3717032"/>
            <a:ext cx="3528392" cy="1800200"/>
          </a:xfrm>
        </p:spPr>
        <p:txBody>
          <a:bodyPr wrap="square" lIns="0" tIns="0" rIns="0" bIns="0" numCol="1" anchor="t" anchorCtr="0">
            <a:noAutofit/>
          </a:bodyPr>
          <a:lstStyle>
            <a:lvl1pPr marL="0" indent="-180000" algn="just">
              <a:lnSpc>
                <a:spcPct val="100000"/>
              </a:lnSpc>
              <a:spcBef>
                <a:spcPts val="100"/>
              </a:spcBef>
              <a:buFont typeface="Arial" pitchFamily="34" charset="0"/>
              <a:buNone/>
              <a:defRPr lang="de-DE" sz="160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 smtClean="0"/>
              <a:t>Your Text </a:t>
            </a:r>
            <a:r>
              <a:rPr lang="de-DE" dirty="0" err="1" smtClean="0"/>
              <a:t>or</a:t>
            </a:r>
            <a:r>
              <a:rPr lang="de-DE" dirty="0" smtClean="0"/>
              <a:t> </a:t>
            </a:r>
            <a:r>
              <a:rPr lang="de-DE" dirty="0" err="1" smtClean="0"/>
              <a:t>Bullets</a:t>
            </a:r>
            <a:r>
              <a:rPr lang="de-DE" dirty="0" smtClean="0"/>
              <a:t> </a:t>
            </a:r>
            <a:r>
              <a:rPr lang="de-DE" dirty="0" err="1" smtClean="0"/>
              <a:t>goes</a:t>
            </a:r>
            <a:r>
              <a:rPr lang="de-DE" dirty="0" smtClean="0"/>
              <a:t> </a:t>
            </a:r>
            <a:r>
              <a:rPr lang="de-DE" dirty="0" err="1" smtClean="0"/>
              <a:t>here</a:t>
            </a:r>
            <a:r>
              <a:rPr lang="de-DE" dirty="0" smtClean="0"/>
              <a:t>!</a:t>
            </a:r>
            <a:endParaRPr lang="de-DE" dirty="0"/>
          </a:p>
        </p:txBody>
      </p:sp>
      <p:pic>
        <p:nvPicPr>
          <p:cNvPr id="23" name="Grafik 22" descr="arrow_back.png">
            <a:hlinkClick r:id="" action="ppaction://hlinkshowjump?jump=previousslide"/>
          </p:cNvPr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>
            <a:off x="6995120" y="6191788"/>
            <a:ext cx="352425" cy="352425"/>
          </a:xfrm>
          <a:prstGeom prst="rect">
            <a:avLst/>
          </a:prstGeom>
        </p:spPr>
      </p:pic>
      <p:pic>
        <p:nvPicPr>
          <p:cNvPr id="24" name="Grafik 23" descr="arrow_next.png">
            <a:hlinkClick r:id="" action="ppaction://hlinkshowjump?jump=nextslide"/>
          </p:cNvPr>
          <p:cNvPicPr>
            <a:picLocks noChangeAspect="1"/>
          </p:cNvPicPr>
          <p:nvPr userDrawn="1"/>
        </p:nvPicPr>
        <p:blipFill>
          <a:blip r:embed="rId6" cstate="print"/>
          <a:stretch>
            <a:fillRect/>
          </a:stretch>
        </p:blipFill>
        <p:spPr>
          <a:xfrm>
            <a:off x="8421191" y="6191788"/>
            <a:ext cx="352425" cy="352425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Pos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1" y="2141445"/>
            <a:ext cx="4393826" cy="3331509"/>
          </a:xfrm>
        </p:spPr>
        <p:txBody>
          <a:bodyPr/>
          <a:lstStyle/>
          <a:p>
            <a:endParaRPr lang="id-ID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4585447" y="2656114"/>
            <a:ext cx="4168028" cy="2816838"/>
          </a:xfrm>
        </p:spPr>
        <p:txBody>
          <a:bodyPr>
            <a:normAutofit/>
          </a:bodyPr>
          <a:lstStyle>
            <a:lvl1pPr marL="0" indent="0" algn="just">
              <a:lnSpc>
                <a:spcPct val="150000"/>
              </a:lnSpc>
              <a:buNone/>
              <a:defRPr sz="90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  <a:lvl2pPr algn="just">
              <a:defRPr/>
            </a:lvl2pPr>
            <a:lvl3pPr algn="just">
              <a:defRPr/>
            </a:lvl3pPr>
            <a:lvl4pPr algn="just">
              <a:defRPr/>
            </a:lvl4pPr>
            <a:lvl5pPr algn="just">
              <a:defRPr/>
            </a:lvl5pPr>
          </a:lstStyle>
          <a:p>
            <a:pPr lvl="0"/>
            <a:endParaRPr lang="id-ID" dirty="0"/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390525" y="5675718"/>
            <a:ext cx="8362950" cy="712382"/>
          </a:xfrm>
        </p:spPr>
        <p:txBody>
          <a:bodyPr>
            <a:normAutofit/>
          </a:bodyPr>
          <a:lstStyle>
            <a:lvl1pPr marL="0" indent="0" algn="just">
              <a:lnSpc>
                <a:spcPct val="150000"/>
              </a:lnSpc>
              <a:buNone/>
              <a:defRPr sz="900">
                <a:solidFill>
                  <a:schemeClr val="bg1">
                    <a:lumMod val="65000"/>
                  </a:schemeClr>
                </a:solidFill>
              </a:defRPr>
            </a:lvl1pPr>
            <a:lvl2pPr algn="just">
              <a:defRPr/>
            </a:lvl2pPr>
            <a:lvl3pPr algn="just">
              <a:defRPr/>
            </a:lvl3pPr>
            <a:lvl4pPr algn="just">
              <a:defRPr/>
            </a:lvl4pPr>
            <a:lvl5pPr algn="just">
              <a:defRPr/>
            </a:lvl5pPr>
          </a:lstStyle>
          <a:p>
            <a:pPr lvl="0"/>
            <a:endParaRPr lang="id-ID" dirty="0"/>
          </a:p>
        </p:txBody>
      </p:sp>
      <p:sp>
        <p:nvSpPr>
          <p:cNvPr id="12" name="Title 15"/>
          <p:cNvSpPr>
            <a:spLocks noGrp="1"/>
          </p:cNvSpPr>
          <p:nvPr>
            <p:ph type="title"/>
          </p:nvPr>
        </p:nvSpPr>
        <p:spPr>
          <a:xfrm>
            <a:off x="628650" y="249374"/>
            <a:ext cx="7886700" cy="612775"/>
          </a:xfrm>
        </p:spPr>
        <p:txBody>
          <a:bodyPr>
            <a:normAutofit/>
          </a:bodyPr>
          <a:lstStyle>
            <a:lvl1pPr algn="ctr"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id-ID" dirty="0"/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1143000" y="805860"/>
            <a:ext cx="6858000" cy="487362"/>
          </a:xfrm>
        </p:spPr>
        <p:txBody>
          <a:bodyPr>
            <a:normAutofit/>
          </a:bodyPr>
          <a:lstStyle>
            <a:lvl1pPr marL="0" indent="0" algn="ctr">
              <a:buNone/>
              <a:defRPr sz="1275">
                <a:solidFill>
                  <a:schemeClr val="bg1">
                    <a:lumMod val="65000"/>
                  </a:schemeClr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 smtClean="0"/>
              <a:t>Click to edit Master subtitle style</a:t>
            </a:r>
            <a:endParaRPr lang="id-ID" dirty="0"/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4411357" y="2141445"/>
            <a:ext cx="0" cy="3331509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ardrop 7"/>
          <p:cNvSpPr/>
          <p:nvPr userDrawn="1"/>
        </p:nvSpPr>
        <p:spPr>
          <a:xfrm>
            <a:off x="8556173" y="249373"/>
            <a:ext cx="381000" cy="508000"/>
          </a:xfrm>
          <a:prstGeom prst="teardrop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10" name="Teardrop 9"/>
          <p:cNvSpPr/>
          <p:nvPr userDrawn="1"/>
        </p:nvSpPr>
        <p:spPr>
          <a:xfrm>
            <a:off x="8528372" y="224661"/>
            <a:ext cx="381000" cy="508000"/>
          </a:xfrm>
          <a:prstGeom prst="teardrop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15" name="TextBox 14"/>
          <p:cNvSpPr txBox="1"/>
          <p:nvPr userDrawn="1"/>
        </p:nvSpPr>
        <p:spPr>
          <a:xfrm>
            <a:off x="8528372" y="308064"/>
            <a:ext cx="3810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E29D02EF-5C28-485F-9534-F8F50AEFA68D}" type="slidenum">
              <a:rPr lang="id-ID" sz="1050" smtClean="0">
                <a:solidFill>
                  <a:schemeClr val="bg1"/>
                </a:solidFill>
                <a:latin typeface="+mj-lt"/>
              </a:rPr>
              <a:pPr algn="ctr"/>
              <a:t>‹Nº›</a:t>
            </a:fld>
            <a:endParaRPr lang="id-ID" sz="105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585447" y="2124899"/>
            <a:ext cx="4168028" cy="443778"/>
          </a:xfrm>
        </p:spPr>
        <p:txBody>
          <a:bodyPr>
            <a:noAutofit/>
          </a:bodyPr>
          <a:lstStyle>
            <a:lvl1pPr marL="0" indent="0" algn="just">
              <a:lnSpc>
                <a:spcPct val="150000"/>
              </a:lnSpc>
              <a:buNone/>
              <a:defRPr sz="1200" b="1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  <a:lvl2pPr algn="just">
              <a:defRPr/>
            </a:lvl2pPr>
            <a:lvl3pPr algn="just">
              <a:defRPr/>
            </a:lvl3pPr>
            <a:lvl4pPr algn="just">
              <a:defRPr/>
            </a:lvl4pPr>
            <a:lvl5pPr algn="just">
              <a:defRPr/>
            </a:lvl5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xmlns="" val="37034216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 build="p">
        <p:tmplLst>
          <p:tmpl lvl="1">
            <p:tnLst>
              <p:par>
                <p:cTn presetID="10" presetClass="entr" presetSubtype="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10" presetClass="entr" presetSubtype="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/>
      <p:bldP spid="1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10" presetClass="entr" presetSubtype="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Pos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4750174" y="2141445"/>
            <a:ext cx="4393826" cy="3331509"/>
          </a:xfrm>
        </p:spPr>
        <p:txBody>
          <a:bodyPr/>
          <a:lstStyle/>
          <a:p>
            <a:endParaRPr lang="id-ID" dirty="0"/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390525" y="5675718"/>
            <a:ext cx="8362950" cy="712382"/>
          </a:xfrm>
        </p:spPr>
        <p:txBody>
          <a:bodyPr>
            <a:normAutofit/>
          </a:bodyPr>
          <a:lstStyle>
            <a:lvl1pPr marL="0" indent="0" algn="just">
              <a:lnSpc>
                <a:spcPct val="150000"/>
              </a:lnSpc>
              <a:buNone/>
              <a:defRPr sz="900">
                <a:solidFill>
                  <a:schemeClr val="bg1">
                    <a:lumMod val="65000"/>
                  </a:schemeClr>
                </a:solidFill>
              </a:defRPr>
            </a:lvl1pPr>
            <a:lvl2pPr algn="just">
              <a:defRPr/>
            </a:lvl2pPr>
            <a:lvl3pPr algn="just">
              <a:defRPr/>
            </a:lvl3pPr>
            <a:lvl4pPr algn="just">
              <a:defRPr/>
            </a:lvl4pPr>
            <a:lvl5pPr algn="just">
              <a:defRPr/>
            </a:lvl5pPr>
          </a:lstStyle>
          <a:p>
            <a:pPr lvl="0"/>
            <a:endParaRPr lang="id-ID" dirty="0"/>
          </a:p>
        </p:txBody>
      </p:sp>
      <p:sp>
        <p:nvSpPr>
          <p:cNvPr id="12" name="Title 15"/>
          <p:cNvSpPr>
            <a:spLocks noGrp="1"/>
          </p:cNvSpPr>
          <p:nvPr>
            <p:ph type="title"/>
          </p:nvPr>
        </p:nvSpPr>
        <p:spPr>
          <a:xfrm>
            <a:off x="628650" y="249374"/>
            <a:ext cx="7886700" cy="612775"/>
          </a:xfrm>
        </p:spPr>
        <p:txBody>
          <a:bodyPr>
            <a:normAutofit/>
          </a:bodyPr>
          <a:lstStyle>
            <a:lvl1pPr algn="ctr"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id-ID" dirty="0"/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1143000" y="805860"/>
            <a:ext cx="6858000" cy="487362"/>
          </a:xfrm>
        </p:spPr>
        <p:txBody>
          <a:bodyPr>
            <a:normAutofit/>
          </a:bodyPr>
          <a:lstStyle>
            <a:lvl1pPr marL="0" indent="0" algn="ctr">
              <a:buNone/>
              <a:defRPr sz="1275">
                <a:solidFill>
                  <a:schemeClr val="bg1">
                    <a:lumMod val="65000"/>
                  </a:schemeClr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 smtClean="0"/>
              <a:t>Click to edit Master subtitle style</a:t>
            </a:r>
            <a:endParaRPr lang="id-ID" dirty="0"/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4730003" y="2141445"/>
            <a:ext cx="0" cy="3331509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ardrop 7"/>
          <p:cNvSpPr/>
          <p:nvPr userDrawn="1"/>
        </p:nvSpPr>
        <p:spPr>
          <a:xfrm>
            <a:off x="8556173" y="249373"/>
            <a:ext cx="381000" cy="508000"/>
          </a:xfrm>
          <a:prstGeom prst="teardrop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10" name="Teardrop 9"/>
          <p:cNvSpPr/>
          <p:nvPr userDrawn="1"/>
        </p:nvSpPr>
        <p:spPr>
          <a:xfrm>
            <a:off x="8528372" y="224661"/>
            <a:ext cx="381000" cy="508000"/>
          </a:xfrm>
          <a:prstGeom prst="teardrop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15" name="TextBox 14"/>
          <p:cNvSpPr txBox="1"/>
          <p:nvPr userDrawn="1"/>
        </p:nvSpPr>
        <p:spPr>
          <a:xfrm>
            <a:off x="8528372" y="308064"/>
            <a:ext cx="3810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E29D02EF-5C28-485F-9534-F8F50AEFA68D}" type="slidenum">
              <a:rPr lang="id-ID" sz="1050" smtClean="0">
                <a:solidFill>
                  <a:schemeClr val="bg1"/>
                </a:solidFill>
                <a:latin typeface="+mj-lt"/>
              </a:rPr>
              <a:pPr algn="ctr"/>
              <a:t>‹Nº›</a:t>
            </a:fld>
            <a:endParaRPr lang="id-ID" sz="105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383558" y="2656114"/>
            <a:ext cx="4168028" cy="2816838"/>
          </a:xfrm>
        </p:spPr>
        <p:txBody>
          <a:bodyPr>
            <a:normAutofit/>
          </a:bodyPr>
          <a:lstStyle>
            <a:lvl1pPr marL="0" indent="0" algn="just">
              <a:lnSpc>
                <a:spcPct val="150000"/>
              </a:lnSpc>
              <a:buNone/>
              <a:defRPr sz="90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  <a:lvl2pPr algn="just">
              <a:defRPr/>
            </a:lvl2pPr>
            <a:lvl3pPr algn="just">
              <a:defRPr/>
            </a:lvl3pPr>
            <a:lvl4pPr algn="just">
              <a:defRPr/>
            </a:lvl4pPr>
            <a:lvl5pPr algn="just">
              <a:defRPr/>
            </a:lvl5pPr>
          </a:lstStyle>
          <a:p>
            <a:pPr lvl="0"/>
            <a:endParaRPr lang="id-ID" dirty="0"/>
          </a:p>
        </p:txBody>
      </p:sp>
      <p:sp>
        <p:nvSpPr>
          <p:cNvPr id="17" name="Text Placeholder 8"/>
          <p:cNvSpPr>
            <a:spLocks noGrp="1"/>
          </p:cNvSpPr>
          <p:nvPr>
            <p:ph type="body" sz="quarter" idx="15"/>
          </p:nvPr>
        </p:nvSpPr>
        <p:spPr>
          <a:xfrm>
            <a:off x="383558" y="2124899"/>
            <a:ext cx="4168028" cy="443778"/>
          </a:xfrm>
        </p:spPr>
        <p:txBody>
          <a:bodyPr>
            <a:noAutofit/>
          </a:bodyPr>
          <a:lstStyle>
            <a:lvl1pPr marL="0" indent="0" algn="just">
              <a:lnSpc>
                <a:spcPct val="150000"/>
              </a:lnSpc>
              <a:buNone/>
              <a:defRPr sz="1200" b="1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  <a:lvl2pPr algn="just">
              <a:defRPr/>
            </a:lvl2pPr>
            <a:lvl3pPr algn="just">
              <a:defRPr/>
            </a:lvl3pPr>
            <a:lvl4pPr algn="just">
              <a:defRPr/>
            </a:lvl4pPr>
            <a:lvl5pPr algn="just">
              <a:defRPr/>
            </a:lvl5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xmlns="" val="34158739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 build="p">
        <p:tmplLst>
          <p:tmpl lvl="1">
            <p:tnLst>
              <p:par>
                <p:cTn presetID="10" presetClass="entr" presetSubtype="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/>
      <p:bldP spid="1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10" presetClass="entr" presetSubtype="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10" presetClass="entr" presetSubtype="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 Pos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/>
          <p:cNvCxnSpPr/>
          <p:nvPr userDrawn="1"/>
        </p:nvCxnSpPr>
        <p:spPr>
          <a:xfrm>
            <a:off x="3835969" y="1645920"/>
            <a:ext cx="0" cy="462788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5"/>
          <p:cNvSpPr>
            <a:spLocks noGrp="1"/>
          </p:cNvSpPr>
          <p:nvPr>
            <p:ph type="title"/>
          </p:nvPr>
        </p:nvSpPr>
        <p:spPr>
          <a:xfrm>
            <a:off x="628650" y="249374"/>
            <a:ext cx="7886700" cy="612775"/>
          </a:xfrm>
        </p:spPr>
        <p:txBody>
          <a:bodyPr>
            <a:normAutofit/>
          </a:bodyPr>
          <a:lstStyle>
            <a:lvl1pPr algn="ctr"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id-ID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1143000" y="805860"/>
            <a:ext cx="6858000" cy="487362"/>
          </a:xfrm>
        </p:spPr>
        <p:txBody>
          <a:bodyPr>
            <a:normAutofit/>
          </a:bodyPr>
          <a:lstStyle>
            <a:lvl1pPr marL="0" indent="0" algn="ctr">
              <a:buNone/>
              <a:defRPr sz="1275">
                <a:solidFill>
                  <a:schemeClr val="bg1">
                    <a:lumMod val="65000"/>
                  </a:schemeClr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 smtClean="0"/>
              <a:t>Click to edit Master subtitle style</a:t>
            </a:r>
            <a:endParaRPr lang="id-ID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390525" y="1645920"/>
            <a:ext cx="3429000" cy="4627880"/>
          </a:xfrm>
        </p:spPr>
        <p:txBody>
          <a:bodyPr/>
          <a:lstStyle/>
          <a:p>
            <a:endParaRPr lang="id-ID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3984172" y="2142981"/>
            <a:ext cx="4769303" cy="4130820"/>
          </a:xfrm>
        </p:spPr>
        <p:txBody>
          <a:bodyPr>
            <a:normAutofit/>
          </a:bodyPr>
          <a:lstStyle>
            <a:lvl1pPr marL="0" indent="0" algn="just">
              <a:lnSpc>
                <a:spcPct val="150000"/>
              </a:lnSpc>
              <a:buNone/>
              <a:defRPr sz="900">
                <a:solidFill>
                  <a:schemeClr val="bg1">
                    <a:lumMod val="65000"/>
                  </a:schemeClr>
                </a:solidFill>
              </a:defRPr>
            </a:lvl1pPr>
            <a:lvl2pPr algn="just">
              <a:defRPr/>
            </a:lvl2pPr>
            <a:lvl3pPr algn="just">
              <a:defRPr/>
            </a:lvl3pPr>
            <a:lvl4pPr algn="just">
              <a:defRPr/>
            </a:lvl4pPr>
            <a:lvl5pPr algn="just">
              <a:defRPr/>
            </a:lvl5pPr>
          </a:lstStyle>
          <a:p>
            <a:pPr lvl="0"/>
            <a:endParaRPr lang="id-ID" dirty="0"/>
          </a:p>
        </p:txBody>
      </p:sp>
      <p:sp>
        <p:nvSpPr>
          <p:cNvPr id="8" name="Teardrop 7"/>
          <p:cNvSpPr/>
          <p:nvPr userDrawn="1"/>
        </p:nvSpPr>
        <p:spPr>
          <a:xfrm>
            <a:off x="8556173" y="249373"/>
            <a:ext cx="381000" cy="508000"/>
          </a:xfrm>
          <a:prstGeom prst="teardrop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11" name="Teardrop 10"/>
          <p:cNvSpPr/>
          <p:nvPr userDrawn="1"/>
        </p:nvSpPr>
        <p:spPr>
          <a:xfrm>
            <a:off x="8528372" y="224661"/>
            <a:ext cx="381000" cy="508000"/>
          </a:xfrm>
          <a:prstGeom prst="teardrop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13" name="TextBox 12"/>
          <p:cNvSpPr txBox="1"/>
          <p:nvPr userDrawn="1"/>
        </p:nvSpPr>
        <p:spPr>
          <a:xfrm>
            <a:off x="8528372" y="308064"/>
            <a:ext cx="3810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E29D02EF-5C28-485F-9534-F8F50AEFA68D}" type="slidenum">
              <a:rPr lang="id-ID" sz="1050" smtClean="0">
                <a:solidFill>
                  <a:schemeClr val="bg1"/>
                </a:solidFill>
                <a:latin typeface="+mj-lt"/>
              </a:rPr>
              <a:pPr algn="ctr"/>
              <a:t>‹Nº›</a:t>
            </a:fld>
            <a:endParaRPr lang="id-ID" sz="105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3984173" y="1582420"/>
            <a:ext cx="4769303" cy="443778"/>
          </a:xfrm>
        </p:spPr>
        <p:txBody>
          <a:bodyPr>
            <a:noAutofit/>
          </a:bodyPr>
          <a:lstStyle>
            <a:lvl1pPr marL="0" indent="0" algn="just">
              <a:lnSpc>
                <a:spcPct val="150000"/>
              </a:lnSpc>
              <a:buNone/>
              <a:defRPr sz="1200" b="1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  <a:lvl2pPr algn="just">
              <a:defRPr/>
            </a:lvl2pPr>
            <a:lvl3pPr algn="just">
              <a:defRPr/>
            </a:lvl3pPr>
            <a:lvl4pPr algn="just">
              <a:defRPr/>
            </a:lvl4pPr>
            <a:lvl5pPr algn="just">
              <a:defRPr/>
            </a:lvl5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xmlns="" val="8717458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/>
      <p:bldP spid="10" grpId="0" build="p">
        <p:tmplLst>
          <p:tmpl lvl="1">
            <p:tnLst>
              <p:par>
                <p:cTn presetID="10" presetClass="entr" presetSubtype="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10" presetClass="entr" presetSubtype="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 Pos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5"/>
          <p:cNvSpPr>
            <a:spLocks noGrp="1"/>
          </p:cNvSpPr>
          <p:nvPr>
            <p:ph type="title"/>
          </p:nvPr>
        </p:nvSpPr>
        <p:spPr>
          <a:xfrm>
            <a:off x="628650" y="249374"/>
            <a:ext cx="7886700" cy="612775"/>
          </a:xfrm>
        </p:spPr>
        <p:txBody>
          <a:bodyPr>
            <a:normAutofit/>
          </a:bodyPr>
          <a:lstStyle>
            <a:lvl1pPr algn="ctr"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id-ID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1143000" y="805860"/>
            <a:ext cx="6858000" cy="487362"/>
          </a:xfrm>
        </p:spPr>
        <p:txBody>
          <a:bodyPr>
            <a:normAutofit/>
          </a:bodyPr>
          <a:lstStyle>
            <a:lvl1pPr marL="0" indent="0" algn="ctr">
              <a:buNone/>
              <a:defRPr sz="1275">
                <a:solidFill>
                  <a:schemeClr val="bg1">
                    <a:lumMod val="65000"/>
                  </a:schemeClr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 smtClean="0"/>
              <a:t>Click to edit Master subtitle style</a:t>
            </a:r>
            <a:endParaRPr lang="id-ID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5338840" y="1645920"/>
            <a:ext cx="3429000" cy="4627880"/>
          </a:xfrm>
        </p:spPr>
        <p:txBody>
          <a:bodyPr/>
          <a:lstStyle/>
          <a:p>
            <a:endParaRPr lang="id-ID" dirty="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5318513" y="1645920"/>
            <a:ext cx="0" cy="462788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ardrop 9"/>
          <p:cNvSpPr/>
          <p:nvPr userDrawn="1"/>
        </p:nvSpPr>
        <p:spPr>
          <a:xfrm>
            <a:off x="8556173" y="249373"/>
            <a:ext cx="381000" cy="508000"/>
          </a:xfrm>
          <a:prstGeom prst="teardrop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11" name="Teardrop 10"/>
          <p:cNvSpPr/>
          <p:nvPr userDrawn="1"/>
        </p:nvSpPr>
        <p:spPr>
          <a:xfrm>
            <a:off x="8528372" y="224661"/>
            <a:ext cx="381000" cy="508000"/>
          </a:xfrm>
          <a:prstGeom prst="teardrop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13" name="TextBox 12"/>
          <p:cNvSpPr txBox="1"/>
          <p:nvPr userDrawn="1"/>
        </p:nvSpPr>
        <p:spPr>
          <a:xfrm>
            <a:off x="8528372" y="308064"/>
            <a:ext cx="3810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E29D02EF-5C28-485F-9534-F8F50AEFA68D}" type="slidenum">
              <a:rPr lang="id-ID" sz="1050" smtClean="0">
                <a:solidFill>
                  <a:schemeClr val="bg1"/>
                </a:solidFill>
                <a:latin typeface="+mj-lt"/>
              </a:rPr>
              <a:pPr algn="ctr"/>
              <a:t>‹Nº›</a:t>
            </a:fld>
            <a:endParaRPr lang="id-ID" sz="105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390272" y="2142981"/>
            <a:ext cx="4769303" cy="4130820"/>
          </a:xfrm>
        </p:spPr>
        <p:txBody>
          <a:bodyPr>
            <a:normAutofit/>
          </a:bodyPr>
          <a:lstStyle>
            <a:lvl1pPr marL="0" indent="0" algn="just">
              <a:lnSpc>
                <a:spcPct val="150000"/>
              </a:lnSpc>
              <a:buNone/>
              <a:defRPr sz="900">
                <a:solidFill>
                  <a:schemeClr val="bg1">
                    <a:lumMod val="65000"/>
                  </a:schemeClr>
                </a:solidFill>
              </a:defRPr>
            </a:lvl1pPr>
            <a:lvl2pPr algn="just">
              <a:defRPr/>
            </a:lvl2pPr>
            <a:lvl3pPr algn="just">
              <a:defRPr/>
            </a:lvl3pPr>
            <a:lvl4pPr algn="just">
              <a:defRPr/>
            </a:lvl4pPr>
            <a:lvl5pPr algn="just">
              <a:defRPr/>
            </a:lvl5pPr>
          </a:lstStyle>
          <a:p>
            <a:pPr lvl="0"/>
            <a:endParaRPr lang="id-ID" dirty="0"/>
          </a:p>
        </p:txBody>
      </p:sp>
      <p:sp>
        <p:nvSpPr>
          <p:cNvPr id="15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390273" y="1582420"/>
            <a:ext cx="4769303" cy="443778"/>
          </a:xfrm>
        </p:spPr>
        <p:txBody>
          <a:bodyPr>
            <a:noAutofit/>
          </a:bodyPr>
          <a:lstStyle>
            <a:lvl1pPr marL="0" indent="0" algn="just">
              <a:lnSpc>
                <a:spcPct val="150000"/>
              </a:lnSpc>
              <a:buNone/>
              <a:defRPr sz="1200" b="1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  <a:lvl2pPr algn="just">
              <a:defRPr/>
            </a:lvl2pPr>
            <a:lvl3pPr algn="just">
              <a:defRPr/>
            </a:lvl3pPr>
            <a:lvl4pPr algn="just">
              <a:defRPr/>
            </a:lvl4pPr>
            <a:lvl5pPr algn="just">
              <a:defRPr/>
            </a:lvl5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xmlns="" val="36349808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/>
      <p:bldP spid="14" grpId="0" build="p">
        <p:tmplLst>
          <p:tmpl lvl="1">
            <p:tnLst>
              <p:par>
                <p:cTn presetID="10" presetClass="entr" presetSubtype="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10" presetClass="entr" presetSubtype="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Thumbnai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5"/>
          <p:cNvSpPr>
            <a:spLocks noGrp="1"/>
          </p:cNvSpPr>
          <p:nvPr>
            <p:ph type="title"/>
          </p:nvPr>
        </p:nvSpPr>
        <p:spPr>
          <a:xfrm>
            <a:off x="628650" y="249374"/>
            <a:ext cx="7886700" cy="612775"/>
          </a:xfrm>
        </p:spPr>
        <p:txBody>
          <a:bodyPr>
            <a:normAutofit/>
          </a:bodyPr>
          <a:lstStyle>
            <a:lvl1pPr algn="ctr"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id-ID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1143000" y="805860"/>
            <a:ext cx="6858000" cy="487362"/>
          </a:xfrm>
        </p:spPr>
        <p:txBody>
          <a:bodyPr>
            <a:normAutofit/>
          </a:bodyPr>
          <a:lstStyle>
            <a:lvl1pPr marL="0" indent="0" algn="ctr">
              <a:buNone/>
              <a:defRPr sz="1275">
                <a:solidFill>
                  <a:schemeClr val="bg1">
                    <a:lumMod val="65000"/>
                  </a:schemeClr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 smtClean="0"/>
              <a:t>Click to edit Master subtitle style</a:t>
            </a:r>
            <a:endParaRPr lang="id-ID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390526" y="1727200"/>
            <a:ext cx="2393015" cy="2132106"/>
          </a:xfrm>
        </p:spPr>
        <p:txBody>
          <a:bodyPr/>
          <a:lstStyle/>
          <a:p>
            <a:endParaRPr lang="id-ID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2965076" y="1727200"/>
            <a:ext cx="5788399" cy="2132106"/>
          </a:xfrm>
        </p:spPr>
        <p:txBody>
          <a:bodyPr>
            <a:normAutofit/>
          </a:bodyPr>
          <a:lstStyle>
            <a:lvl1pPr marL="0" indent="0" algn="just">
              <a:lnSpc>
                <a:spcPct val="150000"/>
              </a:lnSpc>
              <a:buNone/>
              <a:defRPr sz="1050">
                <a:solidFill>
                  <a:schemeClr val="bg1">
                    <a:lumMod val="65000"/>
                  </a:schemeClr>
                </a:solidFill>
              </a:defRPr>
            </a:lvl1pPr>
            <a:lvl2pPr algn="just">
              <a:defRPr/>
            </a:lvl2pPr>
            <a:lvl3pPr algn="just">
              <a:defRPr/>
            </a:lvl3pPr>
            <a:lvl4pPr algn="just">
              <a:defRPr/>
            </a:lvl4pPr>
            <a:lvl5pPr algn="just">
              <a:defRPr/>
            </a:lvl5pPr>
          </a:lstStyle>
          <a:p>
            <a:pPr lvl="0"/>
            <a:endParaRPr lang="id-ID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6360460" y="4141694"/>
            <a:ext cx="2393015" cy="2132106"/>
          </a:xfrm>
        </p:spPr>
        <p:txBody>
          <a:bodyPr/>
          <a:lstStyle/>
          <a:p>
            <a:endParaRPr lang="id-ID" dirty="0"/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390525" y="4138676"/>
            <a:ext cx="5788399" cy="2132106"/>
          </a:xfrm>
        </p:spPr>
        <p:txBody>
          <a:bodyPr>
            <a:normAutofit/>
          </a:bodyPr>
          <a:lstStyle>
            <a:lvl1pPr marL="0" indent="0" algn="just">
              <a:lnSpc>
                <a:spcPct val="150000"/>
              </a:lnSpc>
              <a:buNone/>
              <a:defRPr sz="1050">
                <a:solidFill>
                  <a:schemeClr val="bg1">
                    <a:lumMod val="65000"/>
                  </a:schemeClr>
                </a:solidFill>
              </a:defRPr>
            </a:lvl1pPr>
            <a:lvl2pPr algn="just">
              <a:defRPr/>
            </a:lvl2pPr>
            <a:lvl3pPr algn="just">
              <a:defRPr/>
            </a:lvl3pPr>
            <a:lvl4pPr algn="just">
              <a:defRPr/>
            </a:lvl4pPr>
            <a:lvl5pPr algn="just">
              <a:defRPr/>
            </a:lvl5pPr>
          </a:lstStyle>
          <a:p>
            <a:pPr lvl="0"/>
            <a:endParaRPr lang="id-ID" dirty="0"/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2801400" y="1727200"/>
            <a:ext cx="0" cy="2132106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 userDrawn="1"/>
        </p:nvCxnSpPr>
        <p:spPr>
          <a:xfrm>
            <a:off x="6343182" y="4138676"/>
            <a:ext cx="0" cy="2132106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ardrop 10"/>
          <p:cNvSpPr/>
          <p:nvPr userDrawn="1"/>
        </p:nvSpPr>
        <p:spPr>
          <a:xfrm>
            <a:off x="8556173" y="249373"/>
            <a:ext cx="381000" cy="508000"/>
          </a:xfrm>
          <a:prstGeom prst="teardrop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15" name="Teardrop 14"/>
          <p:cNvSpPr/>
          <p:nvPr userDrawn="1"/>
        </p:nvSpPr>
        <p:spPr>
          <a:xfrm>
            <a:off x="8528372" y="224661"/>
            <a:ext cx="381000" cy="508000"/>
          </a:xfrm>
          <a:prstGeom prst="teardrop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16" name="TextBox 15"/>
          <p:cNvSpPr txBox="1"/>
          <p:nvPr userDrawn="1"/>
        </p:nvSpPr>
        <p:spPr>
          <a:xfrm>
            <a:off x="8528372" y="308064"/>
            <a:ext cx="3810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E29D02EF-5C28-485F-9534-F8F50AEFA68D}" type="slidenum">
              <a:rPr lang="id-ID" sz="1050" smtClean="0">
                <a:solidFill>
                  <a:schemeClr val="bg1"/>
                </a:solidFill>
                <a:latin typeface="+mj-lt"/>
              </a:rPr>
              <a:pPr algn="ctr"/>
              <a:t>‹Nº›</a:t>
            </a:fld>
            <a:endParaRPr lang="id-ID" sz="105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739878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/>
      <p:bldP spid="10" grpId="0" build="p">
        <p:tmplLst>
          <p:tmpl lvl="1">
            <p:tnLst>
              <p:par>
                <p:cTn presetID="10" presetClass="entr" presetSubtype="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/>
      <p:bldP spid="13" grpId="0" build="p">
        <p:tmplLst>
          <p:tmpl lvl="1">
            <p:tnLst>
              <p:par>
                <p:cTn presetID="10" presetClass="entr" presetSubtype="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 Image Po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3109698" y="1849710"/>
            <a:ext cx="2920888" cy="4493422"/>
          </a:xfrm>
        </p:spPr>
        <p:txBody>
          <a:bodyPr/>
          <a:lstStyle/>
          <a:p>
            <a:endParaRPr lang="id-ID" dirty="0"/>
          </a:p>
        </p:txBody>
      </p:sp>
      <p:sp>
        <p:nvSpPr>
          <p:cNvPr id="10" name="Title 15"/>
          <p:cNvSpPr>
            <a:spLocks noGrp="1"/>
          </p:cNvSpPr>
          <p:nvPr>
            <p:ph type="title"/>
          </p:nvPr>
        </p:nvSpPr>
        <p:spPr>
          <a:xfrm>
            <a:off x="628650" y="249374"/>
            <a:ext cx="7886700" cy="612775"/>
          </a:xfrm>
        </p:spPr>
        <p:txBody>
          <a:bodyPr>
            <a:normAutofit/>
          </a:bodyPr>
          <a:lstStyle>
            <a:lvl1pPr algn="ctr"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id-ID" dirty="0"/>
          </a:p>
        </p:txBody>
      </p:sp>
      <p:sp>
        <p:nvSpPr>
          <p:cNvPr id="11" name="Subtitle 2"/>
          <p:cNvSpPr>
            <a:spLocks noGrp="1"/>
          </p:cNvSpPr>
          <p:nvPr>
            <p:ph type="subTitle" idx="1"/>
          </p:nvPr>
        </p:nvSpPr>
        <p:spPr>
          <a:xfrm>
            <a:off x="1143000" y="805860"/>
            <a:ext cx="6858000" cy="487362"/>
          </a:xfrm>
        </p:spPr>
        <p:txBody>
          <a:bodyPr>
            <a:normAutofit/>
          </a:bodyPr>
          <a:lstStyle>
            <a:lvl1pPr marL="0" indent="0" algn="ctr">
              <a:buNone/>
              <a:defRPr sz="1275">
                <a:solidFill>
                  <a:schemeClr val="bg1">
                    <a:lumMod val="65000"/>
                  </a:schemeClr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 smtClean="0"/>
              <a:t>Click to edit Master subtitle style</a:t>
            </a:r>
            <a:endParaRPr lang="id-ID" dirty="0"/>
          </a:p>
        </p:txBody>
      </p:sp>
      <p:sp>
        <p:nvSpPr>
          <p:cNvPr id="22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401077" y="1708150"/>
            <a:ext cx="2564000" cy="4672332"/>
          </a:xfrm>
        </p:spPr>
        <p:txBody>
          <a:bodyPr>
            <a:normAutofit/>
          </a:bodyPr>
          <a:lstStyle>
            <a:lvl1pPr marL="0" indent="0" algn="just">
              <a:lnSpc>
                <a:spcPct val="150000"/>
              </a:lnSpc>
              <a:buNone/>
              <a:defRPr sz="1050">
                <a:solidFill>
                  <a:schemeClr val="bg1">
                    <a:lumMod val="65000"/>
                  </a:schemeClr>
                </a:solidFill>
              </a:defRPr>
            </a:lvl1pPr>
            <a:lvl2pPr algn="just">
              <a:defRPr/>
            </a:lvl2pPr>
            <a:lvl3pPr algn="just">
              <a:defRPr/>
            </a:lvl3pPr>
            <a:lvl4pPr algn="just">
              <a:defRPr/>
            </a:lvl4pPr>
            <a:lvl5pPr algn="just">
              <a:defRPr/>
            </a:lvl5pPr>
          </a:lstStyle>
          <a:p>
            <a:pPr lvl="0"/>
            <a:endParaRPr lang="id-ID" dirty="0"/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6189475" y="1694230"/>
            <a:ext cx="2564000" cy="4686252"/>
          </a:xfrm>
        </p:spPr>
        <p:txBody>
          <a:bodyPr>
            <a:normAutofit/>
          </a:bodyPr>
          <a:lstStyle>
            <a:lvl1pPr marL="0" indent="0" algn="just">
              <a:lnSpc>
                <a:spcPct val="150000"/>
              </a:lnSpc>
              <a:buNone/>
              <a:defRPr sz="1050">
                <a:solidFill>
                  <a:schemeClr val="bg1">
                    <a:lumMod val="65000"/>
                  </a:schemeClr>
                </a:solidFill>
              </a:defRPr>
            </a:lvl1pPr>
            <a:lvl2pPr algn="just">
              <a:defRPr/>
            </a:lvl2pPr>
            <a:lvl3pPr algn="just">
              <a:defRPr/>
            </a:lvl3pPr>
            <a:lvl4pPr algn="just">
              <a:defRPr/>
            </a:lvl4pPr>
            <a:lvl5pPr algn="just">
              <a:defRPr/>
            </a:lvl5pPr>
          </a:lstStyle>
          <a:p>
            <a:pPr lvl="0"/>
            <a:endParaRPr lang="id-ID" dirty="0"/>
          </a:p>
        </p:txBody>
      </p:sp>
      <p:sp>
        <p:nvSpPr>
          <p:cNvPr id="8" name="Teardrop 7"/>
          <p:cNvSpPr/>
          <p:nvPr userDrawn="1"/>
        </p:nvSpPr>
        <p:spPr>
          <a:xfrm>
            <a:off x="8556173" y="249373"/>
            <a:ext cx="381000" cy="508000"/>
          </a:xfrm>
          <a:prstGeom prst="teardrop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12" name="Teardrop 11"/>
          <p:cNvSpPr/>
          <p:nvPr userDrawn="1"/>
        </p:nvSpPr>
        <p:spPr>
          <a:xfrm>
            <a:off x="8528372" y="224661"/>
            <a:ext cx="381000" cy="508000"/>
          </a:xfrm>
          <a:prstGeom prst="teardrop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14" name="TextBox 13"/>
          <p:cNvSpPr txBox="1"/>
          <p:nvPr userDrawn="1"/>
        </p:nvSpPr>
        <p:spPr>
          <a:xfrm>
            <a:off x="8528372" y="308064"/>
            <a:ext cx="3810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E29D02EF-5C28-485F-9534-F8F50AEFA68D}" type="slidenum">
              <a:rPr lang="id-ID" sz="1050" smtClean="0">
                <a:solidFill>
                  <a:schemeClr val="bg1"/>
                </a:solidFill>
                <a:latin typeface="+mj-lt"/>
              </a:rPr>
              <a:pPr algn="ctr"/>
              <a:t>‹Nº›</a:t>
            </a:fld>
            <a:endParaRPr lang="id-ID" sz="105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3109698" y="6343133"/>
            <a:ext cx="2920888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</p:spTree>
    <p:extLst>
      <p:ext uri="{BB962C8B-B14F-4D97-AF65-F5344CB8AC3E}">
        <p14:creationId xmlns:p14="http://schemas.microsoft.com/office/powerpoint/2010/main" xmlns="" val="16040315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500"/>
                            </p:stCondLst>
                            <p:childTnLst>
                              <p:par>
                                <p:cTn id="25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10" presetClass="entr" presetSubtype="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animBg="1"/>
    </p:bldLst>
  </p:timing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ign Lay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3583858" y="-1"/>
            <a:ext cx="5560142" cy="7413523"/>
            <a:chOff x="4778477" y="-1"/>
            <a:chExt cx="7413523" cy="7413523"/>
          </a:xfrm>
        </p:grpSpPr>
        <p:sp>
          <p:nvSpPr>
            <p:cNvPr id="7" name="Teardrop 6"/>
            <p:cNvSpPr/>
            <p:nvPr/>
          </p:nvSpPr>
          <p:spPr>
            <a:xfrm>
              <a:off x="4778477" y="-1"/>
              <a:ext cx="7413523" cy="7413523"/>
            </a:xfrm>
            <a:prstGeom prst="teardrop">
              <a:avLst/>
            </a:prstGeom>
            <a:solidFill>
              <a:schemeClr val="tx1">
                <a:lumMod val="90000"/>
                <a:lumOff val="1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350"/>
            </a:p>
          </p:txBody>
        </p:sp>
        <p:sp>
          <p:nvSpPr>
            <p:cNvPr id="8" name="Teardrop 7"/>
            <p:cNvSpPr/>
            <p:nvPr/>
          </p:nvSpPr>
          <p:spPr>
            <a:xfrm>
              <a:off x="6034547" y="1256069"/>
              <a:ext cx="4901382" cy="4901382"/>
            </a:xfrm>
            <a:prstGeom prst="teardrop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350"/>
            </a:p>
          </p:txBody>
        </p:sp>
      </p:grpSp>
      <p:sp>
        <p:nvSpPr>
          <p:cNvPr id="11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4895850" y="3429000"/>
            <a:ext cx="2867947" cy="684821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1200">
                <a:solidFill>
                  <a:schemeClr val="bg1"/>
                </a:solidFill>
              </a:defRPr>
            </a:lvl1pPr>
            <a:lvl2pPr algn="just">
              <a:defRPr/>
            </a:lvl2pPr>
            <a:lvl3pPr algn="just">
              <a:defRPr/>
            </a:lvl3pPr>
            <a:lvl4pPr algn="just">
              <a:defRPr/>
            </a:lvl4pPr>
            <a:lvl5pPr algn="just">
              <a:defRPr/>
            </a:lvl5pPr>
          </a:lstStyle>
          <a:p>
            <a:pPr lvl="0"/>
            <a:endParaRPr lang="id-ID" dirty="0"/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4895850" y="2792769"/>
            <a:ext cx="2867947" cy="599956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2100" b="1">
                <a:solidFill>
                  <a:schemeClr val="bg1"/>
                </a:solidFill>
                <a:latin typeface="+mj-lt"/>
              </a:defRPr>
            </a:lvl1pPr>
            <a:lvl2pPr algn="just">
              <a:defRPr/>
            </a:lvl2pPr>
            <a:lvl3pPr algn="just">
              <a:defRPr/>
            </a:lvl3pPr>
            <a:lvl4pPr algn="just">
              <a:defRPr/>
            </a:lvl4pPr>
            <a:lvl5pPr algn="just">
              <a:defRPr/>
            </a:lvl5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xmlns="" val="5121465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>
        <p:tmplLst>
          <p:tmpl lvl="1">
            <p:tnLst>
              <p:par>
                <p:cTn presetID="10" presetClass="entr" presetSubtype="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10" presetClass="entr" presetSubtype="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ign Layer Circ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2220926" y="300744"/>
            <a:ext cx="4684699" cy="6246265"/>
            <a:chOff x="2961234" y="300743"/>
            <a:chExt cx="6246265" cy="6246265"/>
          </a:xfrm>
        </p:grpSpPr>
        <p:sp>
          <p:nvSpPr>
            <p:cNvPr id="2" name="Oval 1"/>
            <p:cNvSpPr/>
            <p:nvPr userDrawn="1"/>
          </p:nvSpPr>
          <p:spPr bwMode="auto">
            <a:xfrm>
              <a:off x="2961234" y="300743"/>
              <a:ext cx="6246265" cy="6246265"/>
            </a:xfrm>
            <a:prstGeom prst="ellipse">
              <a:avLst/>
            </a:prstGeom>
            <a:solidFill>
              <a:schemeClr val="tx1">
                <a:lumMod val="90000"/>
                <a:lumOff val="10000"/>
                <a:alpha val="80000"/>
              </a:schemeClr>
            </a:solidFill>
            <a:ln>
              <a:noFill/>
            </a:ln>
            <a:extLst/>
          </p:spPr>
          <p:txBody>
            <a:bodyPr vert="horz" wrap="square" lIns="91440" tIns="45721" rIns="91440" bIns="45721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id-ID" sz="1351"/>
            </a:p>
          </p:txBody>
        </p:sp>
        <p:sp>
          <p:nvSpPr>
            <p:cNvPr id="11" name="Oval 10"/>
            <p:cNvSpPr/>
            <p:nvPr userDrawn="1"/>
          </p:nvSpPr>
          <p:spPr bwMode="auto">
            <a:xfrm>
              <a:off x="3796969" y="1141758"/>
              <a:ext cx="4564234" cy="456423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1440" tIns="45721" rIns="91440" bIns="45721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id-ID" sz="1351"/>
            </a:p>
          </p:txBody>
        </p:sp>
      </p:grpSp>
      <p:sp>
        <p:nvSpPr>
          <p:cNvPr id="9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3489355" y="3136851"/>
            <a:ext cx="2139920" cy="1232319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1200">
                <a:solidFill>
                  <a:schemeClr val="bg1"/>
                </a:solidFill>
              </a:defRPr>
            </a:lvl1pPr>
            <a:lvl2pPr algn="just">
              <a:defRPr/>
            </a:lvl2pPr>
            <a:lvl3pPr algn="just">
              <a:defRPr/>
            </a:lvl3pPr>
            <a:lvl4pPr algn="just">
              <a:defRPr/>
            </a:lvl4pPr>
            <a:lvl5pPr algn="just">
              <a:defRPr/>
            </a:lvl5pPr>
          </a:lstStyle>
          <a:p>
            <a:pPr lvl="0"/>
            <a:endParaRPr lang="id-ID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3489355" y="2500620"/>
            <a:ext cx="2139920" cy="599956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2100" b="1">
                <a:solidFill>
                  <a:schemeClr val="bg1"/>
                </a:solidFill>
                <a:latin typeface="+mj-lt"/>
              </a:defRPr>
            </a:lvl1pPr>
            <a:lvl2pPr algn="just">
              <a:defRPr/>
            </a:lvl2pPr>
            <a:lvl3pPr algn="just">
              <a:defRPr/>
            </a:lvl3pPr>
            <a:lvl4pPr algn="just">
              <a:defRPr/>
            </a:lvl4pPr>
            <a:lvl5pPr algn="just">
              <a:defRPr/>
            </a:lvl5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xmlns="" val="2015425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>
        <p:tmplLst>
          <p:tmpl lvl="1">
            <p:tnLst>
              <p:par>
                <p:cTn presetID="10" presetClass="entr" presetSubtype="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0" presetClass="entr" presetSubtype="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Layer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1"/>
            <a:ext cx="9144000" cy="6857999"/>
          </a:xfrm>
          <a:prstGeom prst="rect">
            <a:avLst/>
          </a:prstGeom>
          <a:solidFill>
            <a:schemeClr val="tx1">
              <a:lumMod val="90000"/>
              <a:lumOff val="1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390525" y="3208244"/>
            <a:ext cx="8362950" cy="735106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2400">
                <a:solidFill>
                  <a:schemeClr val="bg1"/>
                </a:solidFill>
              </a:defRPr>
            </a:lvl1pPr>
            <a:lvl2pPr algn="just">
              <a:defRPr/>
            </a:lvl2pPr>
            <a:lvl3pPr algn="just">
              <a:defRPr/>
            </a:lvl3pPr>
            <a:lvl4pPr algn="just">
              <a:defRPr/>
            </a:lvl4pPr>
            <a:lvl5pPr algn="just">
              <a:defRPr/>
            </a:lvl5pPr>
          </a:lstStyle>
          <a:p>
            <a:pPr lvl="0"/>
            <a:endParaRPr lang="id-ID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390525" y="2628900"/>
            <a:ext cx="8362950" cy="693644"/>
          </a:xfrm>
        </p:spPr>
        <p:txBody>
          <a:bodyPr>
            <a:noAutofit/>
          </a:bodyPr>
          <a:lstStyle>
            <a:lvl1pPr marL="0" indent="0" algn="ctr">
              <a:lnSpc>
                <a:spcPct val="150000"/>
              </a:lnSpc>
              <a:buNone/>
              <a:defRPr sz="2100" b="1">
                <a:solidFill>
                  <a:schemeClr val="bg1"/>
                </a:solidFill>
                <a:latin typeface="+mj-lt"/>
              </a:defRPr>
            </a:lvl1pPr>
            <a:lvl2pPr algn="just">
              <a:defRPr/>
            </a:lvl2pPr>
            <a:lvl3pPr algn="just">
              <a:defRPr/>
            </a:lvl3pPr>
            <a:lvl4pPr algn="just">
              <a:defRPr/>
            </a:lvl4pPr>
            <a:lvl5pPr algn="just">
              <a:defRPr/>
            </a:lvl5pPr>
          </a:lstStyle>
          <a:p>
            <a:pPr lvl="0"/>
            <a:endParaRPr lang="id-ID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4419446" y="4048152"/>
            <a:ext cx="338798" cy="0"/>
          </a:xfrm>
          <a:prstGeom prst="line">
            <a:avLst/>
          </a:prstGeom>
          <a:ln w="50800" cap="rnd" cmpd="dbl">
            <a:solidFill>
              <a:schemeClr val="bg1">
                <a:alpha val="8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32178095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>
        <p:tmplLst>
          <p:tmpl lvl="1">
            <p:tnLst>
              <p:par>
                <p:cTn presetID="10" presetClass="entr" presetSubtype="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0" presetClass="entr" presetSubtype="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T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Rectangle 170"/>
          <p:cNvSpPr/>
          <p:nvPr userDrawn="1"/>
        </p:nvSpPr>
        <p:spPr>
          <a:xfrm>
            <a:off x="2286000" y="-2"/>
            <a:ext cx="2286000" cy="22891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173" name="Rectangle 172"/>
          <p:cNvSpPr/>
          <p:nvPr userDrawn="1"/>
        </p:nvSpPr>
        <p:spPr>
          <a:xfrm>
            <a:off x="6858000" y="1"/>
            <a:ext cx="2286000" cy="22891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174" name="Rectangle 173"/>
          <p:cNvSpPr/>
          <p:nvPr userDrawn="1"/>
        </p:nvSpPr>
        <p:spPr>
          <a:xfrm>
            <a:off x="0" y="2289174"/>
            <a:ext cx="2286000" cy="228917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176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0" y="-920"/>
            <a:ext cx="2285999" cy="2289175"/>
          </a:xfrm>
        </p:spPr>
        <p:txBody>
          <a:bodyPr/>
          <a:lstStyle/>
          <a:p>
            <a:endParaRPr lang="id-ID" dirty="0"/>
          </a:p>
        </p:txBody>
      </p:sp>
      <p:sp>
        <p:nvSpPr>
          <p:cNvPr id="17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2286001" y="2288524"/>
            <a:ext cx="2285999" cy="2289175"/>
          </a:xfrm>
        </p:spPr>
        <p:txBody>
          <a:bodyPr/>
          <a:lstStyle/>
          <a:p>
            <a:endParaRPr lang="id-ID" dirty="0"/>
          </a:p>
        </p:txBody>
      </p:sp>
      <p:sp>
        <p:nvSpPr>
          <p:cNvPr id="178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571999" y="917"/>
            <a:ext cx="2285999" cy="2289175"/>
          </a:xfrm>
        </p:spPr>
        <p:txBody>
          <a:bodyPr/>
          <a:lstStyle/>
          <a:p>
            <a:endParaRPr lang="id-ID" dirty="0"/>
          </a:p>
        </p:txBody>
      </p:sp>
      <p:sp>
        <p:nvSpPr>
          <p:cNvPr id="180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6858001" y="2284749"/>
            <a:ext cx="2285999" cy="2289175"/>
          </a:xfrm>
        </p:spPr>
        <p:txBody>
          <a:bodyPr/>
          <a:lstStyle/>
          <a:p>
            <a:endParaRPr lang="id-ID" dirty="0"/>
          </a:p>
        </p:txBody>
      </p:sp>
      <p:sp>
        <p:nvSpPr>
          <p:cNvPr id="182" name="Rectangle 181"/>
          <p:cNvSpPr/>
          <p:nvPr userDrawn="1"/>
        </p:nvSpPr>
        <p:spPr>
          <a:xfrm>
            <a:off x="6857998" y="4570205"/>
            <a:ext cx="2286000" cy="228917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183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-3" y="4576681"/>
            <a:ext cx="2285999" cy="2289175"/>
          </a:xfrm>
        </p:spPr>
        <p:txBody>
          <a:bodyPr/>
          <a:lstStyle/>
          <a:p>
            <a:endParaRPr lang="id-ID" dirty="0"/>
          </a:p>
        </p:txBody>
      </p:sp>
      <p:sp>
        <p:nvSpPr>
          <p:cNvPr id="179" name="Rectangle 178"/>
          <p:cNvSpPr/>
          <p:nvPr userDrawn="1"/>
        </p:nvSpPr>
        <p:spPr>
          <a:xfrm>
            <a:off x="4571998" y="2289489"/>
            <a:ext cx="2286000" cy="22891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184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4571998" y="4581587"/>
            <a:ext cx="2285999" cy="2289175"/>
          </a:xfrm>
        </p:spPr>
        <p:txBody>
          <a:bodyPr/>
          <a:lstStyle/>
          <a:p>
            <a:endParaRPr lang="id-ID" dirty="0"/>
          </a:p>
        </p:txBody>
      </p:sp>
      <p:sp>
        <p:nvSpPr>
          <p:cNvPr id="181" name="Rectangle 180"/>
          <p:cNvSpPr/>
          <p:nvPr userDrawn="1"/>
        </p:nvSpPr>
        <p:spPr>
          <a:xfrm>
            <a:off x="2285995" y="4578515"/>
            <a:ext cx="2286000" cy="228917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185" name="Text Placeholder 8"/>
          <p:cNvSpPr>
            <a:spLocks noGrp="1"/>
          </p:cNvSpPr>
          <p:nvPr>
            <p:ph type="body" sz="quarter" idx="21"/>
          </p:nvPr>
        </p:nvSpPr>
        <p:spPr>
          <a:xfrm>
            <a:off x="2418664" y="179883"/>
            <a:ext cx="1999687" cy="1885799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900">
                <a:solidFill>
                  <a:schemeClr val="bg1"/>
                </a:solidFill>
                <a:latin typeface="+mj-lt"/>
              </a:defRPr>
            </a:lvl1pPr>
            <a:lvl2pPr algn="just">
              <a:defRPr/>
            </a:lvl2pPr>
            <a:lvl3pPr algn="just">
              <a:defRPr/>
            </a:lvl3pPr>
            <a:lvl4pPr algn="just">
              <a:defRPr/>
            </a:lvl4pPr>
            <a:lvl5pPr algn="just">
              <a:defRPr/>
            </a:lvl5pPr>
          </a:lstStyle>
          <a:p>
            <a:pPr lvl="0"/>
            <a:endParaRPr lang="id-ID" dirty="0"/>
          </a:p>
        </p:txBody>
      </p:sp>
      <p:sp>
        <p:nvSpPr>
          <p:cNvPr id="186" name="Text Placeholder 8"/>
          <p:cNvSpPr>
            <a:spLocks noGrp="1"/>
          </p:cNvSpPr>
          <p:nvPr>
            <p:ph type="body" sz="quarter" idx="22"/>
          </p:nvPr>
        </p:nvSpPr>
        <p:spPr>
          <a:xfrm>
            <a:off x="7001154" y="179882"/>
            <a:ext cx="1999687" cy="1885799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900">
                <a:solidFill>
                  <a:schemeClr val="bg1"/>
                </a:solidFill>
                <a:latin typeface="+mj-lt"/>
              </a:defRPr>
            </a:lvl1pPr>
            <a:lvl2pPr algn="just">
              <a:defRPr/>
            </a:lvl2pPr>
            <a:lvl3pPr algn="just">
              <a:defRPr/>
            </a:lvl3pPr>
            <a:lvl4pPr algn="just">
              <a:defRPr/>
            </a:lvl4pPr>
            <a:lvl5pPr algn="just">
              <a:defRPr/>
            </a:lvl5pPr>
          </a:lstStyle>
          <a:p>
            <a:pPr lvl="0"/>
            <a:endParaRPr lang="id-ID" dirty="0"/>
          </a:p>
        </p:txBody>
      </p:sp>
      <p:sp>
        <p:nvSpPr>
          <p:cNvPr id="187" name="Text Placeholder 8"/>
          <p:cNvSpPr>
            <a:spLocks noGrp="1"/>
          </p:cNvSpPr>
          <p:nvPr>
            <p:ph type="body" sz="quarter" idx="23"/>
          </p:nvPr>
        </p:nvSpPr>
        <p:spPr>
          <a:xfrm>
            <a:off x="131910" y="2489110"/>
            <a:ext cx="1999687" cy="1885799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900">
                <a:solidFill>
                  <a:schemeClr val="bg1"/>
                </a:solidFill>
                <a:latin typeface="+mj-lt"/>
              </a:defRPr>
            </a:lvl1pPr>
            <a:lvl2pPr algn="just">
              <a:defRPr/>
            </a:lvl2pPr>
            <a:lvl3pPr algn="just">
              <a:defRPr/>
            </a:lvl3pPr>
            <a:lvl4pPr algn="just">
              <a:defRPr/>
            </a:lvl4pPr>
            <a:lvl5pPr algn="just">
              <a:defRPr/>
            </a:lvl5pPr>
          </a:lstStyle>
          <a:p>
            <a:pPr lvl="0"/>
            <a:endParaRPr lang="id-ID" dirty="0"/>
          </a:p>
        </p:txBody>
      </p:sp>
      <p:sp>
        <p:nvSpPr>
          <p:cNvPr id="188" name="Text Placeholder 8"/>
          <p:cNvSpPr>
            <a:spLocks noGrp="1"/>
          </p:cNvSpPr>
          <p:nvPr>
            <p:ph type="body" sz="quarter" idx="24"/>
          </p:nvPr>
        </p:nvSpPr>
        <p:spPr>
          <a:xfrm>
            <a:off x="4703910" y="2485453"/>
            <a:ext cx="1999687" cy="1885799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900">
                <a:solidFill>
                  <a:schemeClr val="bg1"/>
                </a:solidFill>
                <a:latin typeface="+mj-lt"/>
              </a:defRPr>
            </a:lvl1pPr>
            <a:lvl2pPr algn="just">
              <a:defRPr/>
            </a:lvl2pPr>
            <a:lvl3pPr algn="just">
              <a:defRPr/>
            </a:lvl3pPr>
            <a:lvl4pPr algn="just">
              <a:defRPr/>
            </a:lvl4pPr>
            <a:lvl5pPr algn="just">
              <a:defRPr/>
            </a:lvl5pPr>
          </a:lstStyle>
          <a:p>
            <a:pPr lvl="0"/>
            <a:endParaRPr lang="id-ID" dirty="0"/>
          </a:p>
        </p:txBody>
      </p:sp>
      <p:sp>
        <p:nvSpPr>
          <p:cNvPr id="189" name="Text Placeholder 8"/>
          <p:cNvSpPr>
            <a:spLocks noGrp="1"/>
          </p:cNvSpPr>
          <p:nvPr>
            <p:ph type="body" sz="quarter" idx="25"/>
          </p:nvPr>
        </p:nvSpPr>
        <p:spPr>
          <a:xfrm>
            <a:off x="2417910" y="4771892"/>
            <a:ext cx="1999687" cy="1885799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900">
                <a:solidFill>
                  <a:schemeClr val="bg1"/>
                </a:solidFill>
                <a:latin typeface="+mj-lt"/>
              </a:defRPr>
            </a:lvl1pPr>
            <a:lvl2pPr algn="just">
              <a:defRPr/>
            </a:lvl2pPr>
            <a:lvl3pPr algn="just">
              <a:defRPr/>
            </a:lvl3pPr>
            <a:lvl4pPr algn="just">
              <a:defRPr/>
            </a:lvl4pPr>
            <a:lvl5pPr algn="just">
              <a:defRPr/>
            </a:lvl5pPr>
          </a:lstStyle>
          <a:p>
            <a:pPr lvl="0"/>
            <a:endParaRPr lang="id-ID" dirty="0"/>
          </a:p>
        </p:txBody>
      </p:sp>
      <p:sp>
        <p:nvSpPr>
          <p:cNvPr id="190" name="Text Placeholder 8"/>
          <p:cNvSpPr>
            <a:spLocks noGrp="1"/>
          </p:cNvSpPr>
          <p:nvPr>
            <p:ph type="body" sz="quarter" idx="26"/>
          </p:nvPr>
        </p:nvSpPr>
        <p:spPr>
          <a:xfrm>
            <a:off x="7001154" y="4771891"/>
            <a:ext cx="1999687" cy="1885799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900">
                <a:solidFill>
                  <a:schemeClr val="bg1"/>
                </a:solidFill>
                <a:latin typeface="+mj-lt"/>
              </a:defRPr>
            </a:lvl1pPr>
            <a:lvl2pPr algn="just">
              <a:defRPr/>
            </a:lvl2pPr>
            <a:lvl3pPr algn="just">
              <a:defRPr/>
            </a:lvl3pPr>
            <a:lvl4pPr algn="just">
              <a:defRPr/>
            </a:lvl4pPr>
            <a:lvl5pPr algn="just">
              <a:defRPr/>
            </a:lvl5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xmlns="" val="34874468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500"/>
                            </p:stCondLst>
                            <p:childTnLst>
                              <p:par>
                                <p:cTn id="53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70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500"/>
                            </p:stCondLst>
                            <p:childTnLst>
                              <p:par>
                                <p:cTn id="61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8000"/>
                            </p:stCondLst>
                            <p:childTnLst>
                              <p:par>
                                <p:cTn id="65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5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9000"/>
                            </p:stCondLst>
                            <p:childTnLst>
                              <p:par>
                                <p:cTn id="73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1" grpId="0" animBg="1"/>
      <p:bldP spid="173" grpId="0" animBg="1"/>
      <p:bldP spid="174" grpId="0" animBg="1"/>
      <p:bldP spid="176" grpId="0"/>
      <p:bldP spid="177" grpId="0"/>
      <p:bldP spid="178" grpId="0"/>
      <p:bldP spid="180" grpId="0"/>
      <p:bldP spid="182" grpId="0" animBg="1"/>
      <p:bldP spid="183" grpId="0"/>
      <p:bldP spid="179" grpId="0" animBg="1"/>
      <p:bldP spid="184" grpId="0"/>
      <p:bldP spid="181" grpId="0" animBg="1"/>
      <p:bldP spid="185" grpId="0" build="p">
        <p:tmplLst>
          <p:tmpl lvl="1">
            <p:tnLst>
              <p:par>
                <p:cTn presetID="10" presetClass="entr" presetSubtype="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6" grpId="0" build="p">
        <p:tmplLst>
          <p:tmpl lvl="1">
            <p:tnLst>
              <p:par>
                <p:cTn presetID="10" presetClass="entr" presetSubtype="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7" grpId="0" build="p">
        <p:tmplLst>
          <p:tmpl lvl="1">
            <p:tnLst>
              <p:par>
                <p:cTn presetID="10" presetClass="entr" presetSubtype="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8" grpId="0" build="p">
        <p:tmplLst>
          <p:tmpl lvl="1">
            <p:tnLst>
              <p:par>
                <p:cTn presetID="10" presetClass="entr" presetSubtype="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9" grpId="0" build="p">
        <p:tmplLst>
          <p:tmpl lvl="1">
            <p:tnLst>
              <p:par>
                <p:cTn presetID="10" presetClass="entr" presetSubtype="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0" grpId="0" build="p">
        <p:tmplLst>
          <p:tmpl lvl="1">
            <p:tnLst>
              <p:par>
                <p:cTn presetID="10" presetClass="entr" presetSubtype="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lights_ppt_start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7" name="Titel 1"/>
          <p:cNvSpPr>
            <a:spLocks noGrp="1"/>
          </p:cNvSpPr>
          <p:nvPr>
            <p:ph type="ctrTitle" hasCustomPrompt="1"/>
          </p:nvPr>
        </p:nvSpPr>
        <p:spPr>
          <a:xfrm>
            <a:off x="0" y="4437112"/>
            <a:ext cx="9144000" cy="821953"/>
          </a:xfrm>
        </p:spPr>
        <p:txBody>
          <a:bodyPr lIns="0" tIns="0" rIns="0" bIns="0" anchor="t" anchorCtr="0">
            <a:noAutofit/>
          </a:bodyPr>
          <a:lstStyle>
            <a:lvl1pPr>
              <a:defRPr sz="5400" b="0" spc="-150" baseline="0">
                <a:solidFill>
                  <a:schemeClr val="tx2"/>
                </a:solidFill>
                <a:effectLst>
                  <a:outerShdw dist="12700" dir="16200000" algn="t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de-DE" dirty="0" err="1" smtClean="0"/>
              <a:t>Good</a:t>
            </a:r>
            <a:r>
              <a:rPr lang="de-DE" dirty="0" smtClean="0"/>
              <a:t> Bye Text</a:t>
            </a:r>
            <a:endParaRPr lang="de-DE" dirty="0"/>
          </a:p>
        </p:txBody>
      </p:sp>
      <p:sp>
        <p:nvSpPr>
          <p:cNvPr id="9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0" y="5187057"/>
            <a:ext cx="9144000" cy="576064"/>
          </a:xfrm>
        </p:spPr>
        <p:txBody>
          <a:bodyPr>
            <a:normAutofit/>
          </a:bodyPr>
          <a:lstStyle>
            <a:lvl1pPr marL="0" indent="0" algn="ctr">
              <a:buNone/>
              <a:defRPr sz="1800" i="1">
                <a:solidFill>
                  <a:schemeClr val="accent2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Speakers Name, Date</a:t>
            </a:r>
            <a:endParaRPr lang="de-DE" dirty="0"/>
          </a:p>
        </p:txBody>
      </p:sp>
      <p:pic>
        <p:nvPicPr>
          <p:cNvPr id="6" name="Grafik 5" descr="arrow_back.png">
            <a:hlinkClick r:id="" action="ppaction://hlinkshowjump?jump=previousslide"/>
          </p:cNvPr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6995120" y="6191788"/>
            <a:ext cx="352425" cy="352425"/>
          </a:xfrm>
          <a:prstGeom prst="rect">
            <a:avLst/>
          </a:prstGeom>
        </p:spPr>
      </p:pic>
      <p:pic>
        <p:nvPicPr>
          <p:cNvPr id="8" name="Grafik 7" descr="arrow_next.png">
            <a:hlinkClick r:id="" action="ppaction://hlinkshowjump?jump=endshow"/>
          </p:cNvPr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8421191" y="6191788"/>
            <a:ext cx="352425" cy="352425"/>
          </a:xfrm>
          <a:prstGeom prst="rect">
            <a:avLst/>
          </a:prstGeom>
        </p:spPr>
      </p:pic>
      <p:sp>
        <p:nvSpPr>
          <p:cNvPr id="10" name="Inhaltsplatzhalter 2"/>
          <p:cNvSpPr>
            <a:spLocks noGrp="1"/>
          </p:cNvSpPr>
          <p:nvPr>
            <p:ph idx="10" hasCustomPrompt="1"/>
          </p:nvPr>
        </p:nvSpPr>
        <p:spPr>
          <a:xfrm>
            <a:off x="539552" y="620688"/>
            <a:ext cx="8064896" cy="2304256"/>
          </a:xfrm>
        </p:spPr>
        <p:txBody>
          <a:bodyPr wrap="square" lIns="0" tIns="0" rIns="0" bIns="0" numCol="1" anchor="ctr" anchorCtr="0">
            <a:noAutofit/>
          </a:bodyPr>
          <a:lstStyle>
            <a:lvl1pPr marL="0" indent="-180000" algn="ctr">
              <a:lnSpc>
                <a:spcPct val="100000"/>
              </a:lnSpc>
              <a:spcBef>
                <a:spcPts val="100"/>
              </a:spcBef>
              <a:buFont typeface="Arial" pitchFamily="34" charset="0"/>
              <a:buNone/>
              <a:defRPr lang="de-DE" sz="4000" b="1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 err="1" smtClean="0"/>
              <a:t>Your</a:t>
            </a:r>
            <a:r>
              <a:rPr lang="de-DE" dirty="0" smtClean="0"/>
              <a:t> Logo </a:t>
            </a:r>
            <a:r>
              <a:rPr lang="de-DE" dirty="0" err="1" smtClean="0"/>
              <a:t>or</a:t>
            </a:r>
            <a:r>
              <a:rPr lang="de-DE" dirty="0" smtClean="0"/>
              <a:t> Company Name</a:t>
            </a:r>
          </a:p>
        </p:txBody>
      </p:sp>
    </p:spTree>
  </p:cSld>
  <p:clrMapOvr>
    <a:masterClrMapping/>
  </p:clrMapOvr>
  <p:transition>
    <p:fade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Galle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5"/>
          <p:cNvSpPr>
            <a:spLocks noGrp="1"/>
          </p:cNvSpPr>
          <p:nvPr>
            <p:ph type="title"/>
          </p:nvPr>
        </p:nvSpPr>
        <p:spPr>
          <a:xfrm>
            <a:off x="628650" y="249374"/>
            <a:ext cx="7886700" cy="612775"/>
          </a:xfrm>
        </p:spPr>
        <p:txBody>
          <a:bodyPr>
            <a:normAutofit/>
          </a:bodyPr>
          <a:lstStyle>
            <a:lvl1pPr algn="ctr"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id-ID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1143000" y="805860"/>
            <a:ext cx="6858000" cy="487362"/>
          </a:xfrm>
        </p:spPr>
        <p:txBody>
          <a:bodyPr>
            <a:normAutofit/>
          </a:bodyPr>
          <a:lstStyle>
            <a:lvl1pPr marL="0" indent="0" algn="ctr">
              <a:buNone/>
              <a:defRPr sz="1275">
                <a:solidFill>
                  <a:schemeClr val="bg1">
                    <a:lumMod val="65000"/>
                  </a:schemeClr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 smtClean="0"/>
              <a:t>Click to edit Master subtitle style</a:t>
            </a:r>
            <a:endParaRPr lang="id-ID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2003092" y="4017294"/>
            <a:ext cx="1685459" cy="2247278"/>
          </a:xfrm>
          <a:prstGeom prst="diamond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id-ID" dirty="0" smtClean="0"/>
              <a:t>Pic</a:t>
            </a:r>
            <a:endParaRPr lang="id-ID" dirty="0"/>
          </a:p>
        </p:txBody>
      </p:sp>
      <p:sp>
        <p:nvSpPr>
          <p:cNvPr id="15" name="Picture Placeholder 8"/>
          <p:cNvSpPr>
            <a:spLocks noGrp="1"/>
          </p:cNvSpPr>
          <p:nvPr>
            <p:ph type="pic" sz="quarter" idx="11" hasCustomPrompt="1"/>
          </p:nvPr>
        </p:nvSpPr>
        <p:spPr>
          <a:xfrm>
            <a:off x="2007248" y="1775558"/>
            <a:ext cx="1685459" cy="2247278"/>
          </a:xfrm>
          <a:prstGeom prst="diamond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id-ID" dirty="0" smtClean="0"/>
              <a:t>Pic</a:t>
            </a:r>
            <a:endParaRPr lang="id-ID" dirty="0"/>
          </a:p>
        </p:txBody>
      </p:sp>
      <p:sp>
        <p:nvSpPr>
          <p:cNvPr id="17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5374008" y="4017294"/>
            <a:ext cx="1685459" cy="2247278"/>
          </a:xfrm>
          <a:prstGeom prst="diamond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id-ID" dirty="0" smtClean="0"/>
              <a:t>Pic</a:t>
            </a:r>
            <a:endParaRPr lang="id-ID" dirty="0"/>
          </a:p>
        </p:txBody>
      </p:sp>
      <p:sp>
        <p:nvSpPr>
          <p:cNvPr id="18" name="Picture Placeholder 8"/>
          <p:cNvSpPr>
            <a:spLocks noGrp="1"/>
          </p:cNvSpPr>
          <p:nvPr>
            <p:ph type="pic" sz="quarter" idx="14" hasCustomPrompt="1"/>
          </p:nvPr>
        </p:nvSpPr>
        <p:spPr>
          <a:xfrm>
            <a:off x="3685942" y="1775558"/>
            <a:ext cx="1685459" cy="2247278"/>
          </a:xfrm>
          <a:prstGeom prst="diamond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id-ID" dirty="0" smtClean="0"/>
              <a:t>Pic</a:t>
            </a:r>
            <a:endParaRPr lang="id-ID" dirty="0"/>
          </a:p>
        </p:txBody>
      </p:sp>
      <p:sp>
        <p:nvSpPr>
          <p:cNvPr id="21" name="Picture Placeholder 8"/>
          <p:cNvSpPr>
            <a:spLocks noGrp="1"/>
          </p:cNvSpPr>
          <p:nvPr>
            <p:ph type="pic" sz="quarter" idx="17" hasCustomPrompt="1"/>
          </p:nvPr>
        </p:nvSpPr>
        <p:spPr>
          <a:xfrm>
            <a:off x="5374008" y="1775664"/>
            <a:ext cx="1685459" cy="2247278"/>
          </a:xfrm>
          <a:prstGeom prst="diamond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id-ID" dirty="0" smtClean="0"/>
              <a:t>Pic</a:t>
            </a:r>
            <a:endParaRPr lang="id-ID" dirty="0"/>
          </a:p>
        </p:txBody>
      </p:sp>
      <p:sp>
        <p:nvSpPr>
          <p:cNvPr id="24" name="Diamond 23"/>
          <p:cNvSpPr/>
          <p:nvPr userDrawn="1"/>
        </p:nvSpPr>
        <p:spPr>
          <a:xfrm>
            <a:off x="1165806" y="2895793"/>
            <a:ext cx="1685459" cy="2251595"/>
          </a:xfrm>
          <a:prstGeom prst="diamond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25" name="Diamond 24"/>
          <p:cNvSpPr/>
          <p:nvPr userDrawn="1"/>
        </p:nvSpPr>
        <p:spPr>
          <a:xfrm>
            <a:off x="3688550" y="4011391"/>
            <a:ext cx="1685459" cy="2251595"/>
          </a:xfrm>
          <a:prstGeom prst="diamond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26" name="Diamond 25"/>
          <p:cNvSpPr/>
          <p:nvPr userDrawn="1"/>
        </p:nvSpPr>
        <p:spPr>
          <a:xfrm>
            <a:off x="6216738" y="2893088"/>
            <a:ext cx="1685459" cy="2251595"/>
          </a:xfrm>
          <a:prstGeom prst="diamond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27" name="Diamond 26"/>
          <p:cNvSpPr/>
          <p:nvPr userDrawn="1"/>
        </p:nvSpPr>
        <p:spPr>
          <a:xfrm>
            <a:off x="2842985" y="2896565"/>
            <a:ext cx="1685459" cy="2251595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28" name="Diamond 27"/>
          <p:cNvSpPr/>
          <p:nvPr userDrawn="1"/>
        </p:nvSpPr>
        <p:spPr>
          <a:xfrm>
            <a:off x="4531279" y="2893641"/>
            <a:ext cx="1685459" cy="2251595"/>
          </a:xfrm>
          <a:prstGeom prst="diamond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31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1455636" y="3682549"/>
            <a:ext cx="1105343" cy="67493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900">
                <a:solidFill>
                  <a:schemeClr val="bg1"/>
                </a:solidFill>
                <a:latin typeface="+mj-lt"/>
              </a:defRPr>
            </a:lvl1pPr>
            <a:lvl2pPr algn="just">
              <a:defRPr/>
            </a:lvl2pPr>
            <a:lvl3pPr algn="just">
              <a:defRPr/>
            </a:lvl3pPr>
            <a:lvl4pPr algn="just">
              <a:defRPr/>
            </a:lvl4pPr>
            <a:lvl5pPr algn="just">
              <a:defRPr/>
            </a:lvl5pPr>
          </a:lstStyle>
          <a:p>
            <a:pPr lvl="0"/>
            <a:endParaRPr lang="id-ID" dirty="0"/>
          </a:p>
        </p:txBody>
      </p:sp>
      <p:sp>
        <p:nvSpPr>
          <p:cNvPr id="32" name="Text Placeholder 8"/>
          <p:cNvSpPr>
            <a:spLocks noGrp="1"/>
          </p:cNvSpPr>
          <p:nvPr>
            <p:ph type="body" sz="quarter" idx="19"/>
          </p:nvPr>
        </p:nvSpPr>
        <p:spPr>
          <a:xfrm>
            <a:off x="3131968" y="3680619"/>
            <a:ext cx="1105343" cy="67493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900">
                <a:solidFill>
                  <a:schemeClr val="bg1"/>
                </a:solidFill>
                <a:latin typeface="+mj-lt"/>
              </a:defRPr>
            </a:lvl1pPr>
            <a:lvl2pPr algn="just">
              <a:defRPr/>
            </a:lvl2pPr>
            <a:lvl3pPr algn="just">
              <a:defRPr/>
            </a:lvl3pPr>
            <a:lvl4pPr algn="just">
              <a:defRPr/>
            </a:lvl4pPr>
            <a:lvl5pPr algn="just">
              <a:defRPr/>
            </a:lvl5pPr>
          </a:lstStyle>
          <a:p>
            <a:pPr lvl="0"/>
            <a:endParaRPr lang="id-ID" dirty="0"/>
          </a:p>
        </p:txBody>
      </p:sp>
      <p:sp>
        <p:nvSpPr>
          <p:cNvPr id="33" name="Text Placeholder 8"/>
          <p:cNvSpPr>
            <a:spLocks noGrp="1"/>
          </p:cNvSpPr>
          <p:nvPr>
            <p:ph type="body" sz="quarter" idx="20"/>
          </p:nvPr>
        </p:nvSpPr>
        <p:spPr>
          <a:xfrm>
            <a:off x="4019329" y="4795968"/>
            <a:ext cx="1105343" cy="67493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900">
                <a:solidFill>
                  <a:schemeClr val="bg1"/>
                </a:solidFill>
                <a:latin typeface="+mj-lt"/>
              </a:defRPr>
            </a:lvl1pPr>
            <a:lvl2pPr algn="just">
              <a:defRPr/>
            </a:lvl2pPr>
            <a:lvl3pPr algn="just">
              <a:defRPr/>
            </a:lvl3pPr>
            <a:lvl4pPr algn="just">
              <a:defRPr/>
            </a:lvl4pPr>
            <a:lvl5pPr algn="just">
              <a:defRPr/>
            </a:lvl5pPr>
          </a:lstStyle>
          <a:p>
            <a:pPr lvl="0"/>
            <a:endParaRPr lang="id-ID" dirty="0"/>
          </a:p>
        </p:txBody>
      </p:sp>
      <p:sp>
        <p:nvSpPr>
          <p:cNvPr id="34" name="Text Placeholder 8"/>
          <p:cNvSpPr>
            <a:spLocks noGrp="1"/>
          </p:cNvSpPr>
          <p:nvPr>
            <p:ph type="body" sz="quarter" idx="21"/>
          </p:nvPr>
        </p:nvSpPr>
        <p:spPr>
          <a:xfrm>
            <a:off x="4825249" y="3682966"/>
            <a:ext cx="1105343" cy="67493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900">
                <a:solidFill>
                  <a:schemeClr val="bg1"/>
                </a:solidFill>
                <a:latin typeface="+mj-lt"/>
              </a:defRPr>
            </a:lvl1pPr>
            <a:lvl2pPr algn="just">
              <a:defRPr/>
            </a:lvl2pPr>
            <a:lvl3pPr algn="just">
              <a:defRPr/>
            </a:lvl3pPr>
            <a:lvl4pPr algn="just">
              <a:defRPr/>
            </a:lvl4pPr>
            <a:lvl5pPr algn="just">
              <a:defRPr/>
            </a:lvl5pPr>
          </a:lstStyle>
          <a:p>
            <a:pPr lvl="0"/>
            <a:endParaRPr lang="id-ID" dirty="0"/>
          </a:p>
        </p:txBody>
      </p:sp>
      <p:sp>
        <p:nvSpPr>
          <p:cNvPr id="35" name="Text Placeholder 8"/>
          <p:cNvSpPr>
            <a:spLocks noGrp="1"/>
          </p:cNvSpPr>
          <p:nvPr>
            <p:ph type="body" sz="quarter" idx="22"/>
          </p:nvPr>
        </p:nvSpPr>
        <p:spPr>
          <a:xfrm>
            <a:off x="6510707" y="3680619"/>
            <a:ext cx="1105343" cy="67493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900">
                <a:solidFill>
                  <a:schemeClr val="bg1"/>
                </a:solidFill>
                <a:latin typeface="+mj-lt"/>
              </a:defRPr>
            </a:lvl1pPr>
            <a:lvl2pPr algn="just">
              <a:defRPr/>
            </a:lvl2pPr>
            <a:lvl3pPr algn="just">
              <a:defRPr/>
            </a:lvl3pPr>
            <a:lvl4pPr algn="just">
              <a:defRPr/>
            </a:lvl4pPr>
            <a:lvl5pPr algn="just">
              <a:defRPr/>
            </a:lvl5pPr>
          </a:lstStyle>
          <a:p>
            <a:pPr lvl="0"/>
            <a:endParaRPr lang="id-ID" dirty="0"/>
          </a:p>
        </p:txBody>
      </p:sp>
      <p:sp>
        <p:nvSpPr>
          <p:cNvPr id="19" name="Teardrop 18"/>
          <p:cNvSpPr/>
          <p:nvPr userDrawn="1"/>
        </p:nvSpPr>
        <p:spPr>
          <a:xfrm>
            <a:off x="8556173" y="249373"/>
            <a:ext cx="381000" cy="508000"/>
          </a:xfrm>
          <a:prstGeom prst="teardrop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20" name="Teardrop 19"/>
          <p:cNvSpPr/>
          <p:nvPr userDrawn="1"/>
        </p:nvSpPr>
        <p:spPr>
          <a:xfrm>
            <a:off x="8528372" y="224661"/>
            <a:ext cx="381000" cy="508000"/>
          </a:xfrm>
          <a:prstGeom prst="teardrop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22" name="TextBox 21"/>
          <p:cNvSpPr txBox="1"/>
          <p:nvPr userDrawn="1"/>
        </p:nvSpPr>
        <p:spPr>
          <a:xfrm>
            <a:off x="8528372" y="308064"/>
            <a:ext cx="3810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E29D02EF-5C28-485F-9534-F8F50AEFA68D}" type="slidenum">
              <a:rPr lang="id-ID" sz="1050" smtClean="0">
                <a:solidFill>
                  <a:schemeClr val="bg1"/>
                </a:solidFill>
                <a:latin typeface="+mj-lt"/>
              </a:rPr>
              <a:pPr algn="ctr"/>
              <a:t>‹Nº›</a:t>
            </a:fld>
            <a:endParaRPr lang="id-ID" sz="105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767874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5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000"/>
                            </p:stCondLst>
                            <p:childTnLst>
                              <p:par>
                                <p:cTn id="69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/>
      <p:bldP spid="15" grpId="0"/>
      <p:bldP spid="17" grpId="0"/>
      <p:bldP spid="18" grpId="0"/>
      <p:bldP spid="21" grpId="0"/>
      <p:bldP spid="24" grpId="0" animBg="1"/>
      <p:bldP spid="25" grpId="0" animBg="1"/>
      <p:bldP spid="26" grpId="0" animBg="1"/>
      <p:bldP spid="27" grpId="0" animBg="1"/>
      <p:bldP spid="28" grpId="0" animBg="1"/>
      <p:bldP spid="31" grpId="0" build="p">
        <p:tmplLst>
          <p:tmpl lvl="1">
            <p:tnLst>
              <p:par>
                <p:cTn presetID="10" presetClass="entr" presetSubtype="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10" presetClass="entr" presetSubtype="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10" presetClass="entr" presetSubtype="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10" presetClass="entr" presetSubtype="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10" presetClass="entr" presetSubtype="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Galler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5"/>
          <p:cNvSpPr>
            <a:spLocks noGrp="1"/>
          </p:cNvSpPr>
          <p:nvPr>
            <p:ph type="title"/>
          </p:nvPr>
        </p:nvSpPr>
        <p:spPr>
          <a:xfrm>
            <a:off x="628650" y="249374"/>
            <a:ext cx="7886700" cy="612775"/>
          </a:xfrm>
        </p:spPr>
        <p:txBody>
          <a:bodyPr>
            <a:normAutofit/>
          </a:bodyPr>
          <a:lstStyle>
            <a:lvl1pPr algn="ctr"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id-ID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1143000" y="805860"/>
            <a:ext cx="6858000" cy="487362"/>
          </a:xfrm>
        </p:spPr>
        <p:txBody>
          <a:bodyPr>
            <a:normAutofit/>
          </a:bodyPr>
          <a:lstStyle>
            <a:lvl1pPr marL="0" indent="0" algn="ctr">
              <a:buNone/>
              <a:defRPr sz="1275">
                <a:solidFill>
                  <a:schemeClr val="bg1">
                    <a:lumMod val="65000"/>
                  </a:schemeClr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 smtClean="0"/>
              <a:t>Click to edit Master subtitle style</a:t>
            </a:r>
            <a:endParaRPr lang="id-ID" dirty="0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390525" y="1698081"/>
            <a:ext cx="4149373" cy="2344910"/>
          </a:xfrm>
        </p:spPr>
        <p:txBody>
          <a:bodyPr/>
          <a:lstStyle/>
          <a:p>
            <a:endParaRPr lang="id-ID" dirty="0"/>
          </a:p>
        </p:txBody>
      </p:sp>
      <p:sp>
        <p:nvSpPr>
          <p:cNvPr id="9" name="Rectangle 8"/>
          <p:cNvSpPr/>
          <p:nvPr userDrawn="1"/>
        </p:nvSpPr>
        <p:spPr>
          <a:xfrm>
            <a:off x="4539897" y="1698081"/>
            <a:ext cx="4210898" cy="23449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9"/>
          </p:nvPr>
        </p:nvSpPr>
        <p:spPr>
          <a:xfrm>
            <a:off x="4757196" y="1934103"/>
            <a:ext cx="3758155" cy="187286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900">
                <a:solidFill>
                  <a:schemeClr val="bg1"/>
                </a:solidFill>
                <a:latin typeface="+mj-lt"/>
              </a:defRPr>
            </a:lvl1pPr>
            <a:lvl2pPr algn="just">
              <a:defRPr/>
            </a:lvl2pPr>
            <a:lvl3pPr algn="just">
              <a:defRPr/>
            </a:lvl3pPr>
            <a:lvl4pPr algn="just">
              <a:defRPr/>
            </a:lvl4pPr>
            <a:lvl5pPr algn="just">
              <a:defRPr/>
            </a:lvl5pPr>
          </a:lstStyle>
          <a:p>
            <a:pPr lvl="0"/>
            <a:endParaRPr lang="id-ID" dirty="0"/>
          </a:p>
        </p:txBody>
      </p:sp>
      <p:sp>
        <p:nvSpPr>
          <p:cNvPr id="26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4539896" y="4042990"/>
            <a:ext cx="4210899" cy="2344910"/>
          </a:xfrm>
        </p:spPr>
        <p:txBody>
          <a:bodyPr/>
          <a:lstStyle/>
          <a:p>
            <a:endParaRPr lang="id-ID" dirty="0"/>
          </a:p>
        </p:txBody>
      </p:sp>
      <p:sp>
        <p:nvSpPr>
          <p:cNvPr id="27" name="Rectangle 26"/>
          <p:cNvSpPr/>
          <p:nvPr userDrawn="1"/>
        </p:nvSpPr>
        <p:spPr>
          <a:xfrm>
            <a:off x="390526" y="4042991"/>
            <a:ext cx="4149371" cy="234491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28" name="Text Placeholder 8"/>
          <p:cNvSpPr>
            <a:spLocks noGrp="1"/>
          </p:cNvSpPr>
          <p:nvPr>
            <p:ph type="body" sz="quarter" idx="21"/>
          </p:nvPr>
        </p:nvSpPr>
        <p:spPr>
          <a:xfrm>
            <a:off x="574874" y="4279013"/>
            <a:ext cx="3758155" cy="187286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900">
                <a:solidFill>
                  <a:schemeClr val="bg1"/>
                </a:solidFill>
                <a:latin typeface="+mj-lt"/>
              </a:defRPr>
            </a:lvl1pPr>
            <a:lvl2pPr algn="just">
              <a:defRPr/>
            </a:lvl2pPr>
            <a:lvl3pPr algn="just">
              <a:defRPr/>
            </a:lvl3pPr>
            <a:lvl4pPr algn="just">
              <a:defRPr/>
            </a:lvl4pPr>
            <a:lvl5pPr algn="just">
              <a:defRPr/>
            </a:lvl5pPr>
          </a:lstStyle>
          <a:p>
            <a:pPr lvl="0"/>
            <a:endParaRPr lang="id-ID" dirty="0"/>
          </a:p>
        </p:txBody>
      </p:sp>
      <p:sp>
        <p:nvSpPr>
          <p:cNvPr id="38" name="Teardrop 37"/>
          <p:cNvSpPr/>
          <p:nvPr userDrawn="1"/>
        </p:nvSpPr>
        <p:spPr>
          <a:xfrm>
            <a:off x="8556173" y="249373"/>
            <a:ext cx="381000" cy="508000"/>
          </a:xfrm>
          <a:prstGeom prst="teardrop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39" name="Teardrop 38"/>
          <p:cNvSpPr/>
          <p:nvPr userDrawn="1"/>
        </p:nvSpPr>
        <p:spPr>
          <a:xfrm>
            <a:off x="8528372" y="224661"/>
            <a:ext cx="381000" cy="508000"/>
          </a:xfrm>
          <a:prstGeom prst="teardrop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40" name="TextBox 39"/>
          <p:cNvSpPr txBox="1"/>
          <p:nvPr userDrawn="1"/>
        </p:nvSpPr>
        <p:spPr>
          <a:xfrm>
            <a:off x="8528372" y="308064"/>
            <a:ext cx="3810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E29D02EF-5C28-485F-9534-F8F50AEFA68D}" type="slidenum">
              <a:rPr lang="id-ID" sz="1050" smtClean="0">
                <a:solidFill>
                  <a:schemeClr val="bg1"/>
                </a:solidFill>
                <a:latin typeface="+mj-lt"/>
              </a:rPr>
              <a:pPr algn="ctr"/>
              <a:t>‹Nº›</a:t>
            </a:fld>
            <a:endParaRPr lang="id-ID" sz="105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211588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/>
      <p:bldP spid="9" grpId="0" animBg="1"/>
      <p:bldP spid="10" grpId="0" build="p">
        <p:tmplLst>
          <p:tmpl lvl="1">
            <p:tnLst>
              <p:par>
                <p:cTn presetID="10" presetClass="entr" presetSubtype="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/>
      <p:bldP spid="27" grpId="0" animBg="1"/>
      <p:bldP spid="28" grpId="0" build="p">
        <p:tmplLst>
          <p:tmpl lvl="1">
            <p:tnLst>
              <p:par>
                <p:cTn presetID="10" presetClass="entr" presetSubtype="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Galler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5"/>
          <p:cNvSpPr>
            <a:spLocks noGrp="1"/>
          </p:cNvSpPr>
          <p:nvPr>
            <p:ph type="title"/>
          </p:nvPr>
        </p:nvSpPr>
        <p:spPr>
          <a:xfrm>
            <a:off x="628650" y="249374"/>
            <a:ext cx="7886700" cy="612775"/>
          </a:xfrm>
        </p:spPr>
        <p:txBody>
          <a:bodyPr>
            <a:normAutofit/>
          </a:bodyPr>
          <a:lstStyle>
            <a:lvl1pPr algn="ctr"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id-ID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1143000" y="805860"/>
            <a:ext cx="6858000" cy="487362"/>
          </a:xfrm>
        </p:spPr>
        <p:txBody>
          <a:bodyPr>
            <a:normAutofit/>
          </a:bodyPr>
          <a:lstStyle>
            <a:lvl1pPr marL="0" indent="0" algn="ctr">
              <a:buNone/>
              <a:defRPr sz="1275">
                <a:solidFill>
                  <a:schemeClr val="bg1">
                    <a:lumMod val="65000"/>
                  </a:schemeClr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 smtClean="0"/>
              <a:t>Click to edit Master subtitle style</a:t>
            </a:r>
            <a:endParaRPr lang="id-ID" dirty="0"/>
          </a:p>
        </p:txBody>
      </p:sp>
      <p:sp>
        <p:nvSpPr>
          <p:cNvPr id="15" name="Rectangle 14"/>
          <p:cNvSpPr/>
          <p:nvPr userDrawn="1"/>
        </p:nvSpPr>
        <p:spPr>
          <a:xfrm>
            <a:off x="349212" y="4076241"/>
            <a:ext cx="2815383" cy="234491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16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349212" y="1731331"/>
            <a:ext cx="2815384" cy="2344910"/>
          </a:xfrm>
        </p:spPr>
        <p:txBody>
          <a:bodyPr/>
          <a:lstStyle/>
          <a:p>
            <a:endParaRPr lang="id-ID" dirty="0"/>
          </a:p>
        </p:txBody>
      </p:sp>
      <p:sp>
        <p:nvSpPr>
          <p:cNvPr id="25" name="Rectangle 24"/>
          <p:cNvSpPr/>
          <p:nvPr userDrawn="1"/>
        </p:nvSpPr>
        <p:spPr>
          <a:xfrm>
            <a:off x="3164595" y="1731331"/>
            <a:ext cx="2815383" cy="234491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26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3164595" y="4076241"/>
            <a:ext cx="2815384" cy="2344910"/>
          </a:xfrm>
        </p:spPr>
        <p:txBody>
          <a:bodyPr/>
          <a:lstStyle/>
          <a:p>
            <a:endParaRPr lang="id-ID" dirty="0"/>
          </a:p>
        </p:txBody>
      </p:sp>
      <p:sp>
        <p:nvSpPr>
          <p:cNvPr id="27" name="Rectangle 26"/>
          <p:cNvSpPr/>
          <p:nvPr userDrawn="1"/>
        </p:nvSpPr>
        <p:spPr>
          <a:xfrm>
            <a:off x="5979979" y="4076241"/>
            <a:ext cx="2815383" cy="234491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28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5979978" y="1731331"/>
            <a:ext cx="2815384" cy="2344910"/>
          </a:xfrm>
        </p:spPr>
        <p:txBody>
          <a:bodyPr/>
          <a:lstStyle/>
          <a:p>
            <a:endParaRPr lang="id-ID" dirty="0"/>
          </a:p>
        </p:txBody>
      </p:sp>
      <p:sp>
        <p:nvSpPr>
          <p:cNvPr id="29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562950" y="4312263"/>
            <a:ext cx="2387906" cy="187286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900">
                <a:solidFill>
                  <a:schemeClr val="bg1"/>
                </a:solidFill>
                <a:latin typeface="+mj-lt"/>
              </a:defRPr>
            </a:lvl1pPr>
            <a:lvl2pPr algn="just">
              <a:defRPr/>
            </a:lvl2pPr>
            <a:lvl3pPr algn="just">
              <a:defRPr/>
            </a:lvl3pPr>
            <a:lvl4pPr algn="just">
              <a:defRPr/>
            </a:lvl4pPr>
            <a:lvl5pPr algn="just">
              <a:defRPr/>
            </a:lvl5pPr>
          </a:lstStyle>
          <a:p>
            <a:pPr lvl="0"/>
            <a:endParaRPr lang="id-ID" dirty="0"/>
          </a:p>
        </p:txBody>
      </p:sp>
      <p:sp>
        <p:nvSpPr>
          <p:cNvPr id="30" name="Text Placeholder 8"/>
          <p:cNvSpPr>
            <a:spLocks noGrp="1"/>
          </p:cNvSpPr>
          <p:nvPr>
            <p:ph type="body" sz="quarter" idx="19"/>
          </p:nvPr>
        </p:nvSpPr>
        <p:spPr>
          <a:xfrm>
            <a:off x="3378334" y="1967353"/>
            <a:ext cx="2387906" cy="187286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900">
                <a:solidFill>
                  <a:schemeClr val="bg1"/>
                </a:solidFill>
                <a:latin typeface="+mj-lt"/>
              </a:defRPr>
            </a:lvl1pPr>
            <a:lvl2pPr algn="just">
              <a:defRPr/>
            </a:lvl2pPr>
            <a:lvl3pPr algn="just">
              <a:defRPr/>
            </a:lvl3pPr>
            <a:lvl4pPr algn="just">
              <a:defRPr/>
            </a:lvl4pPr>
            <a:lvl5pPr algn="just">
              <a:defRPr/>
            </a:lvl5pPr>
          </a:lstStyle>
          <a:p>
            <a:pPr lvl="0"/>
            <a:endParaRPr lang="id-ID" dirty="0"/>
          </a:p>
        </p:txBody>
      </p:sp>
      <p:sp>
        <p:nvSpPr>
          <p:cNvPr id="31" name="Text Placeholder 8"/>
          <p:cNvSpPr>
            <a:spLocks noGrp="1"/>
          </p:cNvSpPr>
          <p:nvPr>
            <p:ph type="body" sz="quarter" idx="20"/>
          </p:nvPr>
        </p:nvSpPr>
        <p:spPr>
          <a:xfrm>
            <a:off x="6193717" y="4312263"/>
            <a:ext cx="2387906" cy="187286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900">
                <a:solidFill>
                  <a:schemeClr val="bg1"/>
                </a:solidFill>
                <a:latin typeface="+mj-lt"/>
              </a:defRPr>
            </a:lvl1pPr>
            <a:lvl2pPr algn="just">
              <a:defRPr/>
            </a:lvl2pPr>
            <a:lvl3pPr algn="just">
              <a:defRPr/>
            </a:lvl3pPr>
            <a:lvl4pPr algn="just">
              <a:defRPr/>
            </a:lvl4pPr>
            <a:lvl5pPr algn="just">
              <a:defRPr/>
            </a:lvl5pPr>
          </a:lstStyle>
          <a:p>
            <a:pPr lvl="0"/>
            <a:endParaRPr lang="id-ID" dirty="0"/>
          </a:p>
        </p:txBody>
      </p:sp>
      <p:sp>
        <p:nvSpPr>
          <p:cNvPr id="13" name="Teardrop 12"/>
          <p:cNvSpPr/>
          <p:nvPr userDrawn="1"/>
        </p:nvSpPr>
        <p:spPr>
          <a:xfrm>
            <a:off x="8556173" y="249373"/>
            <a:ext cx="381000" cy="508000"/>
          </a:xfrm>
          <a:prstGeom prst="teardrop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14" name="Teardrop 13"/>
          <p:cNvSpPr/>
          <p:nvPr userDrawn="1"/>
        </p:nvSpPr>
        <p:spPr>
          <a:xfrm>
            <a:off x="8528372" y="224661"/>
            <a:ext cx="381000" cy="508000"/>
          </a:xfrm>
          <a:prstGeom prst="teardrop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17" name="TextBox 16"/>
          <p:cNvSpPr txBox="1"/>
          <p:nvPr userDrawn="1"/>
        </p:nvSpPr>
        <p:spPr>
          <a:xfrm>
            <a:off x="8528372" y="308064"/>
            <a:ext cx="3810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E29D02EF-5C28-485F-9534-F8F50AEFA68D}" type="slidenum">
              <a:rPr lang="id-ID" sz="1050" smtClean="0">
                <a:solidFill>
                  <a:schemeClr val="bg1"/>
                </a:solidFill>
                <a:latin typeface="+mj-lt"/>
              </a:rPr>
              <a:pPr algn="ctr"/>
              <a:t>‹Nº›</a:t>
            </a:fld>
            <a:endParaRPr lang="id-ID" sz="105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4526376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animBg="1"/>
      <p:bldP spid="16" grpId="0"/>
      <p:bldP spid="25" grpId="0" animBg="1"/>
      <p:bldP spid="26" grpId="0"/>
      <p:bldP spid="27" grpId="0" animBg="1"/>
      <p:bldP spid="28" grpId="0"/>
      <p:bldP spid="29" grpId="0" build="p">
        <p:tmplLst>
          <p:tmpl lvl="1">
            <p:tnLst>
              <p:par>
                <p:cTn presetID="10" presetClass="entr" presetSubtype="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10" presetClass="entr" presetSubtype="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10" presetClass="entr" presetSubtype="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Gallery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4712958" y="1561640"/>
            <a:ext cx="4030723" cy="4826460"/>
          </a:xfrm>
        </p:spPr>
        <p:txBody>
          <a:bodyPr/>
          <a:lstStyle/>
          <a:p>
            <a:endParaRPr lang="id-ID" dirty="0"/>
          </a:p>
        </p:txBody>
      </p:sp>
      <p:sp>
        <p:nvSpPr>
          <p:cNvPr id="6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381257" y="1561640"/>
            <a:ext cx="4030723" cy="4826460"/>
          </a:xfrm>
        </p:spPr>
        <p:txBody>
          <a:bodyPr/>
          <a:lstStyle/>
          <a:p>
            <a:endParaRPr lang="id-ID" dirty="0"/>
          </a:p>
        </p:txBody>
      </p:sp>
      <p:sp>
        <p:nvSpPr>
          <p:cNvPr id="19" name="Title 15"/>
          <p:cNvSpPr>
            <a:spLocks noGrp="1"/>
          </p:cNvSpPr>
          <p:nvPr>
            <p:ph type="title"/>
          </p:nvPr>
        </p:nvSpPr>
        <p:spPr>
          <a:xfrm>
            <a:off x="628650" y="249374"/>
            <a:ext cx="7886700" cy="612775"/>
          </a:xfrm>
        </p:spPr>
        <p:txBody>
          <a:bodyPr>
            <a:normAutofit/>
          </a:bodyPr>
          <a:lstStyle>
            <a:lvl1pPr algn="ctr"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id-ID" dirty="0"/>
          </a:p>
        </p:txBody>
      </p:sp>
      <p:sp>
        <p:nvSpPr>
          <p:cNvPr id="20" name="Subtitle 2"/>
          <p:cNvSpPr>
            <a:spLocks noGrp="1"/>
          </p:cNvSpPr>
          <p:nvPr>
            <p:ph type="subTitle" idx="1"/>
          </p:nvPr>
        </p:nvSpPr>
        <p:spPr>
          <a:xfrm>
            <a:off x="1143000" y="805860"/>
            <a:ext cx="6858000" cy="487362"/>
          </a:xfrm>
        </p:spPr>
        <p:txBody>
          <a:bodyPr>
            <a:normAutofit/>
          </a:bodyPr>
          <a:lstStyle>
            <a:lvl1pPr marL="0" indent="0" algn="ctr">
              <a:buNone/>
              <a:defRPr sz="1275">
                <a:solidFill>
                  <a:schemeClr val="bg1">
                    <a:lumMod val="65000"/>
                  </a:schemeClr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 smtClean="0"/>
              <a:t>Click to edit Master subtitle style</a:t>
            </a:r>
            <a:endParaRPr lang="id-ID" dirty="0"/>
          </a:p>
        </p:txBody>
      </p:sp>
      <p:sp>
        <p:nvSpPr>
          <p:cNvPr id="21" name="Teardrop 20"/>
          <p:cNvSpPr/>
          <p:nvPr userDrawn="1"/>
        </p:nvSpPr>
        <p:spPr>
          <a:xfrm>
            <a:off x="8556173" y="249373"/>
            <a:ext cx="381000" cy="508000"/>
          </a:xfrm>
          <a:prstGeom prst="teardrop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22" name="Teardrop 21"/>
          <p:cNvSpPr/>
          <p:nvPr userDrawn="1"/>
        </p:nvSpPr>
        <p:spPr>
          <a:xfrm>
            <a:off x="8528372" y="224661"/>
            <a:ext cx="381000" cy="508000"/>
          </a:xfrm>
          <a:prstGeom prst="teardrop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23" name="TextBox 22"/>
          <p:cNvSpPr txBox="1"/>
          <p:nvPr userDrawn="1"/>
        </p:nvSpPr>
        <p:spPr>
          <a:xfrm>
            <a:off x="8528372" y="308064"/>
            <a:ext cx="3810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E29D02EF-5C28-485F-9534-F8F50AEFA68D}" type="slidenum">
              <a:rPr lang="id-ID" sz="1050" smtClean="0">
                <a:solidFill>
                  <a:schemeClr val="bg1"/>
                </a:solidFill>
                <a:latin typeface="+mj-lt"/>
              </a:rPr>
              <a:pPr algn="ctr"/>
              <a:t>‹Nº›</a:t>
            </a:fld>
            <a:endParaRPr lang="id-ID" sz="105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5382821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6" grpId="0"/>
      <p:bldP spid="19" grpId="0"/>
      <p:bldP spid="2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Gallery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6161737" y="1568758"/>
            <a:ext cx="2622275" cy="4826460"/>
          </a:xfrm>
        </p:spPr>
        <p:txBody>
          <a:bodyPr/>
          <a:lstStyle/>
          <a:p>
            <a:endParaRPr lang="id-ID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3281753" y="1561640"/>
            <a:ext cx="2622275" cy="4826460"/>
          </a:xfrm>
        </p:spPr>
        <p:txBody>
          <a:bodyPr/>
          <a:lstStyle/>
          <a:p>
            <a:endParaRPr lang="id-ID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401768" y="1565199"/>
            <a:ext cx="2622275" cy="4826460"/>
          </a:xfrm>
        </p:spPr>
        <p:txBody>
          <a:bodyPr/>
          <a:lstStyle/>
          <a:p>
            <a:endParaRPr lang="id-ID" dirty="0"/>
          </a:p>
        </p:txBody>
      </p:sp>
      <p:sp>
        <p:nvSpPr>
          <p:cNvPr id="16" name="Title 15"/>
          <p:cNvSpPr>
            <a:spLocks noGrp="1"/>
          </p:cNvSpPr>
          <p:nvPr>
            <p:ph type="title"/>
          </p:nvPr>
        </p:nvSpPr>
        <p:spPr>
          <a:xfrm>
            <a:off x="628650" y="249374"/>
            <a:ext cx="7886700" cy="612775"/>
          </a:xfrm>
        </p:spPr>
        <p:txBody>
          <a:bodyPr>
            <a:normAutofit/>
          </a:bodyPr>
          <a:lstStyle>
            <a:lvl1pPr algn="ctr"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id-ID" dirty="0"/>
          </a:p>
        </p:txBody>
      </p:sp>
      <p:sp>
        <p:nvSpPr>
          <p:cNvPr id="17" name="Subtitle 2"/>
          <p:cNvSpPr>
            <a:spLocks noGrp="1"/>
          </p:cNvSpPr>
          <p:nvPr>
            <p:ph type="subTitle" idx="1"/>
          </p:nvPr>
        </p:nvSpPr>
        <p:spPr>
          <a:xfrm>
            <a:off x="1143000" y="805860"/>
            <a:ext cx="6858000" cy="487362"/>
          </a:xfrm>
        </p:spPr>
        <p:txBody>
          <a:bodyPr>
            <a:normAutofit/>
          </a:bodyPr>
          <a:lstStyle>
            <a:lvl1pPr marL="0" indent="0" algn="ctr">
              <a:buNone/>
              <a:defRPr sz="1275">
                <a:solidFill>
                  <a:schemeClr val="bg1">
                    <a:lumMod val="65000"/>
                  </a:schemeClr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 smtClean="0"/>
              <a:t>Click to edit Master subtitle style</a:t>
            </a:r>
            <a:endParaRPr lang="id-ID" dirty="0"/>
          </a:p>
        </p:txBody>
      </p:sp>
      <p:sp>
        <p:nvSpPr>
          <p:cNvPr id="18" name="Teardrop 17"/>
          <p:cNvSpPr/>
          <p:nvPr userDrawn="1"/>
        </p:nvSpPr>
        <p:spPr>
          <a:xfrm>
            <a:off x="8556173" y="249373"/>
            <a:ext cx="381000" cy="508000"/>
          </a:xfrm>
          <a:prstGeom prst="teardrop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19" name="Teardrop 18"/>
          <p:cNvSpPr/>
          <p:nvPr userDrawn="1"/>
        </p:nvSpPr>
        <p:spPr>
          <a:xfrm>
            <a:off x="8528372" y="224661"/>
            <a:ext cx="381000" cy="508000"/>
          </a:xfrm>
          <a:prstGeom prst="teardrop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20" name="TextBox 19"/>
          <p:cNvSpPr txBox="1"/>
          <p:nvPr userDrawn="1"/>
        </p:nvSpPr>
        <p:spPr>
          <a:xfrm>
            <a:off x="8528372" y="308064"/>
            <a:ext cx="3810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E29D02EF-5C28-485F-9534-F8F50AEFA68D}" type="slidenum">
              <a:rPr lang="id-ID" sz="1050" smtClean="0">
                <a:solidFill>
                  <a:schemeClr val="bg1"/>
                </a:solidFill>
                <a:latin typeface="+mj-lt"/>
              </a:rPr>
              <a:pPr algn="ctr"/>
              <a:t>‹Nº›</a:t>
            </a:fld>
            <a:endParaRPr lang="id-ID" sz="105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6599521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3" grpId="0"/>
      <p:bldP spid="6" grpId="0"/>
      <p:bldP spid="16" grpId="0"/>
      <p:bldP spid="1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Gallery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390525" y="1561640"/>
            <a:ext cx="2638425" cy="2261520"/>
          </a:xfrm>
        </p:spPr>
        <p:txBody>
          <a:bodyPr/>
          <a:lstStyle/>
          <a:p>
            <a:endParaRPr lang="id-ID" dirty="0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3262313" y="1561640"/>
            <a:ext cx="2638425" cy="2261520"/>
          </a:xfrm>
        </p:spPr>
        <p:txBody>
          <a:bodyPr/>
          <a:lstStyle/>
          <a:p>
            <a:endParaRPr lang="id-ID" dirty="0"/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6115050" y="1561640"/>
            <a:ext cx="2638425" cy="2261520"/>
          </a:xfrm>
        </p:spPr>
        <p:txBody>
          <a:bodyPr/>
          <a:lstStyle/>
          <a:p>
            <a:endParaRPr lang="id-ID" dirty="0"/>
          </a:p>
        </p:txBody>
      </p:sp>
      <p:sp>
        <p:nvSpPr>
          <p:cNvPr id="16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381000" y="4126580"/>
            <a:ext cx="2638425" cy="2261520"/>
          </a:xfrm>
        </p:spPr>
        <p:txBody>
          <a:bodyPr/>
          <a:lstStyle/>
          <a:p>
            <a:endParaRPr lang="id-ID" dirty="0"/>
          </a:p>
        </p:txBody>
      </p:sp>
      <p:sp>
        <p:nvSpPr>
          <p:cNvPr id="17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3252788" y="4126580"/>
            <a:ext cx="2638425" cy="2261520"/>
          </a:xfrm>
        </p:spPr>
        <p:txBody>
          <a:bodyPr/>
          <a:lstStyle/>
          <a:p>
            <a:endParaRPr lang="id-ID" dirty="0"/>
          </a:p>
        </p:txBody>
      </p:sp>
      <p:sp>
        <p:nvSpPr>
          <p:cNvPr id="18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6105525" y="4126580"/>
            <a:ext cx="2638425" cy="2261520"/>
          </a:xfrm>
        </p:spPr>
        <p:txBody>
          <a:bodyPr/>
          <a:lstStyle/>
          <a:p>
            <a:endParaRPr lang="id-ID" dirty="0"/>
          </a:p>
        </p:txBody>
      </p:sp>
      <p:sp>
        <p:nvSpPr>
          <p:cNvPr id="19" name="Title 15"/>
          <p:cNvSpPr>
            <a:spLocks noGrp="1"/>
          </p:cNvSpPr>
          <p:nvPr>
            <p:ph type="title"/>
          </p:nvPr>
        </p:nvSpPr>
        <p:spPr>
          <a:xfrm>
            <a:off x="628650" y="249374"/>
            <a:ext cx="7886700" cy="612775"/>
          </a:xfrm>
        </p:spPr>
        <p:txBody>
          <a:bodyPr>
            <a:normAutofit/>
          </a:bodyPr>
          <a:lstStyle>
            <a:lvl1pPr algn="ctr"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id-ID" dirty="0"/>
          </a:p>
        </p:txBody>
      </p:sp>
      <p:sp>
        <p:nvSpPr>
          <p:cNvPr id="20" name="Subtitle 2"/>
          <p:cNvSpPr>
            <a:spLocks noGrp="1"/>
          </p:cNvSpPr>
          <p:nvPr>
            <p:ph type="subTitle" idx="1"/>
          </p:nvPr>
        </p:nvSpPr>
        <p:spPr>
          <a:xfrm>
            <a:off x="1143000" y="805860"/>
            <a:ext cx="6858000" cy="487362"/>
          </a:xfrm>
        </p:spPr>
        <p:txBody>
          <a:bodyPr>
            <a:normAutofit/>
          </a:bodyPr>
          <a:lstStyle>
            <a:lvl1pPr marL="0" indent="0" algn="ctr">
              <a:buNone/>
              <a:defRPr sz="1275">
                <a:solidFill>
                  <a:schemeClr val="bg1">
                    <a:lumMod val="65000"/>
                  </a:schemeClr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 smtClean="0"/>
              <a:t>Click to edit Master subtitle style</a:t>
            </a:r>
            <a:endParaRPr lang="id-ID" dirty="0"/>
          </a:p>
        </p:txBody>
      </p:sp>
      <p:sp>
        <p:nvSpPr>
          <p:cNvPr id="21" name="Teardrop 20"/>
          <p:cNvSpPr/>
          <p:nvPr userDrawn="1"/>
        </p:nvSpPr>
        <p:spPr>
          <a:xfrm>
            <a:off x="8556173" y="249373"/>
            <a:ext cx="381000" cy="508000"/>
          </a:xfrm>
          <a:prstGeom prst="teardrop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22" name="Teardrop 21"/>
          <p:cNvSpPr/>
          <p:nvPr userDrawn="1"/>
        </p:nvSpPr>
        <p:spPr>
          <a:xfrm>
            <a:off x="8528372" y="224661"/>
            <a:ext cx="381000" cy="508000"/>
          </a:xfrm>
          <a:prstGeom prst="teardrop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23" name="TextBox 22"/>
          <p:cNvSpPr txBox="1"/>
          <p:nvPr userDrawn="1"/>
        </p:nvSpPr>
        <p:spPr>
          <a:xfrm>
            <a:off x="8528372" y="308064"/>
            <a:ext cx="3810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E29D02EF-5C28-485F-9534-F8F50AEFA68D}" type="slidenum">
              <a:rPr lang="id-ID" sz="1050" smtClean="0">
                <a:solidFill>
                  <a:schemeClr val="bg1"/>
                </a:solidFill>
                <a:latin typeface="+mj-lt"/>
              </a:rPr>
              <a:pPr algn="ctr"/>
              <a:t>‹Nº›</a:t>
            </a:fld>
            <a:endParaRPr lang="id-ID" sz="105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9152401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2" grpId="0"/>
      <p:bldP spid="13" grpId="0"/>
      <p:bldP spid="16" grpId="0"/>
      <p:bldP spid="17" grpId="0"/>
      <p:bldP spid="18" grpId="0"/>
      <p:bldP spid="19" grpId="0"/>
      <p:bldP spid="2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With Tag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6161737" y="1895877"/>
            <a:ext cx="2622275" cy="416726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dist="25400" dir="5400000" sx="101000" sy="101000" algn="ctr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6161737" y="1892319"/>
            <a:ext cx="2622275" cy="2899935"/>
          </a:xfrm>
        </p:spPr>
        <p:txBody>
          <a:bodyPr/>
          <a:lstStyle/>
          <a:p>
            <a:endParaRPr lang="id-ID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3281753" y="1888759"/>
            <a:ext cx="2622275" cy="416726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dist="25400" dir="5400000" sx="101000" sy="101000" algn="ctr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3281753" y="1885201"/>
            <a:ext cx="2622275" cy="2899935"/>
          </a:xfrm>
        </p:spPr>
        <p:txBody>
          <a:bodyPr/>
          <a:lstStyle/>
          <a:p>
            <a:endParaRPr lang="id-ID" dirty="0"/>
          </a:p>
        </p:txBody>
      </p:sp>
      <p:sp>
        <p:nvSpPr>
          <p:cNvPr id="9" name="Rectangle 8"/>
          <p:cNvSpPr/>
          <p:nvPr userDrawn="1"/>
        </p:nvSpPr>
        <p:spPr>
          <a:xfrm>
            <a:off x="401768" y="1892318"/>
            <a:ext cx="2622275" cy="416726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dist="25400" dir="5400000" sx="101000" sy="101000" algn="ctr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401768" y="1888760"/>
            <a:ext cx="2622275" cy="2899935"/>
          </a:xfrm>
        </p:spPr>
        <p:txBody>
          <a:bodyPr/>
          <a:lstStyle/>
          <a:p>
            <a:endParaRPr lang="id-ID" dirty="0"/>
          </a:p>
        </p:txBody>
      </p:sp>
      <p:sp>
        <p:nvSpPr>
          <p:cNvPr id="16" name="Title 15"/>
          <p:cNvSpPr>
            <a:spLocks noGrp="1"/>
          </p:cNvSpPr>
          <p:nvPr>
            <p:ph type="title"/>
          </p:nvPr>
        </p:nvSpPr>
        <p:spPr>
          <a:xfrm>
            <a:off x="628650" y="249374"/>
            <a:ext cx="7886700" cy="612775"/>
          </a:xfrm>
        </p:spPr>
        <p:txBody>
          <a:bodyPr>
            <a:normAutofit/>
          </a:bodyPr>
          <a:lstStyle>
            <a:lvl1pPr algn="ctr"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id-ID" dirty="0"/>
          </a:p>
        </p:txBody>
      </p:sp>
      <p:sp>
        <p:nvSpPr>
          <p:cNvPr id="17" name="Subtitle 2"/>
          <p:cNvSpPr>
            <a:spLocks noGrp="1"/>
          </p:cNvSpPr>
          <p:nvPr>
            <p:ph type="subTitle" idx="1"/>
          </p:nvPr>
        </p:nvSpPr>
        <p:spPr>
          <a:xfrm>
            <a:off x="1143000" y="805860"/>
            <a:ext cx="6858000" cy="487362"/>
          </a:xfrm>
        </p:spPr>
        <p:txBody>
          <a:bodyPr>
            <a:normAutofit/>
          </a:bodyPr>
          <a:lstStyle>
            <a:lvl1pPr marL="0" indent="0" algn="ctr">
              <a:buNone/>
              <a:defRPr sz="1275">
                <a:solidFill>
                  <a:schemeClr val="bg1">
                    <a:lumMod val="65000"/>
                  </a:schemeClr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 smtClean="0"/>
              <a:t>Click to edit Master subtitle style</a:t>
            </a:r>
            <a:endParaRPr lang="id-ID" dirty="0"/>
          </a:p>
        </p:txBody>
      </p:sp>
      <p:sp>
        <p:nvSpPr>
          <p:cNvPr id="18" name="Teardrop 17"/>
          <p:cNvSpPr/>
          <p:nvPr userDrawn="1"/>
        </p:nvSpPr>
        <p:spPr>
          <a:xfrm>
            <a:off x="8556173" y="249373"/>
            <a:ext cx="381000" cy="508000"/>
          </a:xfrm>
          <a:prstGeom prst="teardrop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19" name="Teardrop 18"/>
          <p:cNvSpPr/>
          <p:nvPr userDrawn="1"/>
        </p:nvSpPr>
        <p:spPr>
          <a:xfrm>
            <a:off x="8528372" y="224661"/>
            <a:ext cx="381000" cy="508000"/>
          </a:xfrm>
          <a:prstGeom prst="teardrop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20" name="TextBox 19"/>
          <p:cNvSpPr txBox="1"/>
          <p:nvPr userDrawn="1"/>
        </p:nvSpPr>
        <p:spPr>
          <a:xfrm>
            <a:off x="8528372" y="308064"/>
            <a:ext cx="3810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E29D02EF-5C28-485F-9534-F8F50AEFA68D}" type="slidenum">
              <a:rPr lang="id-ID" sz="1050" smtClean="0">
                <a:solidFill>
                  <a:schemeClr val="bg1"/>
                </a:solidFill>
                <a:latin typeface="+mj-lt"/>
              </a:rPr>
              <a:pPr algn="ctr"/>
              <a:t>‹Nº›</a:t>
            </a:fld>
            <a:endParaRPr lang="id-ID" sz="105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1" name="Text Placeholder 8"/>
          <p:cNvSpPr>
            <a:spLocks noGrp="1"/>
          </p:cNvSpPr>
          <p:nvPr>
            <p:ph type="body" sz="quarter" idx="20"/>
          </p:nvPr>
        </p:nvSpPr>
        <p:spPr>
          <a:xfrm>
            <a:off x="518954" y="4995635"/>
            <a:ext cx="2387906" cy="85700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05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  <a:lvl2pPr algn="just">
              <a:defRPr/>
            </a:lvl2pPr>
            <a:lvl3pPr algn="just">
              <a:defRPr/>
            </a:lvl3pPr>
            <a:lvl4pPr algn="just">
              <a:defRPr/>
            </a:lvl4pPr>
            <a:lvl5pPr algn="just">
              <a:defRPr/>
            </a:lvl5pPr>
          </a:lstStyle>
          <a:p>
            <a:pPr lvl="0"/>
            <a:endParaRPr lang="id-ID" dirty="0"/>
          </a:p>
        </p:txBody>
      </p:sp>
      <p:sp>
        <p:nvSpPr>
          <p:cNvPr id="22" name="Text Placeholder 8"/>
          <p:cNvSpPr>
            <a:spLocks noGrp="1"/>
          </p:cNvSpPr>
          <p:nvPr>
            <p:ph type="body" sz="quarter" idx="21"/>
          </p:nvPr>
        </p:nvSpPr>
        <p:spPr>
          <a:xfrm>
            <a:off x="3398938" y="4995635"/>
            <a:ext cx="2387906" cy="85700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05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  <a:lvl2pPr algn="just">
              <a:defRPr/>
            </a:lvl2pPr>
            <a:lvl3pPr algn="just">
              <a:defRPr/>
            </a:lvl3pPr>
            <a:lvl4pPr algn="just">
              <a:defRPr/>
            </a:lvl4pPr>
            <a:lvl5pPr algn="just">
              <a:defRPr/>
            </a:lvl5pPr>
          </a:lstStyle>
          <a:p>
            <a:pPr lvl="0"/>
            <a:endParaRPr lang="id-ID" dirty="0"/>
          </a:p>
        </p:txBody>
      </p:sp>
      <p:sp>
        <p:nvSpPr>
          <p:cNvPr id="23" name="Text Placeholder 8"/>
          <p:cNvSpPr>
            <a:spLocks noGrp="1"/>
          </p:cNvSpPr>
          <p:nvPr>
            <p:ph type="body" sz="quarter" idx="22"/>
          </p:nvPr>
        </p:nvSpPr>
        <p:spPr>
          <a:xfrm>
            <a:off x="6278921" y="4995635"/>
            <a:ext cx="2387906" cy="85700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05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  <a:lvl2pPr algn="just">
              <a:defRPr/>
            </a:lvl2pPr>
            <a:lvl3pPr algn="just">
              <a:defRPr/>
            </a:lvl3pPr>
            <a:lvl4pPr algn="just">
              <a:defRPr/>
            </a:lvl4pPr>
            <a:lvl5pPr algn="just">
              <a:defRPr/>
            </a:lvl5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xmlns="" val="18594222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/>
      <p:bldP spid="12" grpId="0" animBg="1"/>
      <p:bldP spid="13" grpId="0"/>
      <p:bldP spid="9" grpId="0" animBg="1"/>
      <p:bldP spid="6" grpId="0"/>
      <p:bldP spid="16" grpId="0"/>
      <p:bldP spid="1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0" presetClass="entr" presetSubtype="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ny On Ma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1"/>
            <a:ext cx="9144000" cy="6875928"/>
          </a:xfrm>
          <a:prstGeom prst="rect">
            <a:avLst/>
          </a:prstGeom>
          <a:solidFill>
            <a:schemeClr val="tx1">
              <a:lumMod val="90000"/>
              <a:lumOff val="1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12" name="Oval 11"/>
          <p:cNvSpPr/>
          <p:nvPr/>
        </p:nvSpPr>
        <p:spPr>
          <a:xfrm>
            <a:off x="3253386" y="1472324"/>
            <a:ext cx="2614015" cy="3485353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3489355" y="2489836"/>
            <a:ext cx="2139920" cy="2114368"/>
          </a:xfrm>
        </p:spPr>
        <p:txBody>
          <a:bodyPr>
            <a:noAutofit/>
          </a:bodyPr>
          <a:lstStyle>
            <a:lvl1pPr marL="0" indent="0" algn="ctr">
              <a:lnSpc>
                <a:spcPct val="150000"/>
              </a:lnSpc>
              <a:buNone/>
              <a:defRPr sz="1350" b="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  <a:lvl2pPr algn="just">
              <a:defRPr/>
            </a:lvl2pPr>
            <a:lvl3pPr algn="just">
              <a:defRPr/>
            </a:lvl3pPr>
            <a:lvl4pPr algn="just">
              <a:defRPr/>
            </a:lvl4pPr>
            <a:lvl5pPr algn="just">
              <a:defRPr/>
            </a:lvl5pPr>
          </a:lstStyle>
          <a:p>
            <a:pPr lvl="0"/>
            <a:endParaRPr lang="id-ID" dirty="0"/>
          </a:p>
        </p:txBody>
      </p:sp>
      <p:sp>
        <p:nvSpPr>
          <p:cNvPr id="17" name="Freeform 514"/>
          <p:cNvSpPr>
            <a:spLocks noEditPoints="1"/>
          </p:cNvSpPr>
          <p:nvPr userDrawn="1"/>
        </p:nvSpPr>
        <p:spPr bwMode="auto">
          <a:xfrm>
            <a:off x="4429966" y="1832918"/>
            <a:ext cx="284909" cy="574770"/>
          </a:xfrm>
          <a:custGeom>
            <a:avLst/>
            <a:gdLst>
              <a:gd name="T0" fmla="*/ 57 w 59"/>
              <a:gd name="T1" fmla="*/ 40 h 89"/>
              <a:gd name="T2" fmla="*/ 36 w 59"/>
              <a:gd name="T3" fmla="*/ 85 h 89"/>
              <a:gd name="T4" fmla="*/ 29 w 59"/>
              <a:gd name="T5" fmla="*/ 89 h 89"/>
              <a:gd name="T6" fmla="*/ 23 w 59"/>
              <a:gd name="T7" fmla="*/ 85 h 89"/>
              <a:gd name="T8" fmla="*/ 2 w 59"/>
              <a:gd name="T9" fmla="*/ 40 h 89"/>
              <a:gd name="T10" fmla="*/ 0 w 59"/>
              <a:gd name="T11" fmla="*/ 30 h 89"/>
              <a:gd name="T12" fmla="*/ 29 w 59"/>
              <a:gd name="T13" fmla="*/ 0 h 89"/>
              <a:gd name="T14" fmla="*/ 59 w 59"/>
              <a:gd name="T15" fmla="*/ 30 h 89"/>
              <a:gd name="T16" fmla="*/ 57 w 59"/>
              <a:gd name="T17" fmla="*/ 40 h 89"/>
              <a:gd name="T18" fmla="*/ 29 w 59"/>
              <a:gd name="T19" fmla="*/ 15 h 89"/>
              <a:gd name="T20" fmla="*/ 15 w 59"/>
              <a:gd name="T21" fmla="*/ 30 h 89"/>
              <a:gd name="T22" fmla="*/ 29 w 59"/>
              <a:gd name="T23" fmla="*/ 45 h 89"/>
              <a:gd name="T24" fmla="*/ 44 w 59"/>
              <a:gd name="T25" fmla="*/ 30 h 89"/>
              <a:gd name="T26" fmla="*/ 29 w 59"/>
              <a:gd name="T27" fmla="*/ 15 h 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59" h="89">
                <a:moveTo>
                  <a:pt x="57" y="40"/>
                </a:moveTo>
                <a:cubicBezTo>
                  <a:pt x="36" y="85"/>
                  <a:pt x="36" y="85"/>
                  <a:pt x="36" y="85"/>
                </a:cubicBezTo>
                <a:cubicBezTo>
                  <a:pt x="35" y="88"/>
                  <a:pt x="32" y="89"/>
                  <a:pt x="29" y="89"/>
                </a:cubicBezTo>
                <a:cubicBezTo>
                  <a:pt x="27" y="89"/>
                  <a:pt x="24" y="88"/>
                  <a:pt x="23" y="85"/>
                </a:cubicBezTo>
                <a:cubicBezTo>
                  <a:pt x="2" y="40"/>
                  <a:pt x="2" y="40"/>
                  <a:pt x="2" y="40"/>
                </a:cubicBezTo>
                <a:cubicBezTo>
                  <a:pt x="0" y="37"/>
                  <a:pt x="0" y="34"/>
                  <a:pt x="0" y="30"/>
                </a:cubicBezTo>
                <a:cubicBezTo>
                  <a:pt x="0" y="14"/>
                  <a:pt x="13" y="0"/>
                  <a:pt x="29" y="0"/>
                </a:cubicBezTo>
                <a:cubicBezTo>
                  <a:pt x="46" y="0"/>
                  <a:pt x="59" y="14"/>
                  <a:pt x="59" y="30"/>
                </a:cubicBezTo>
                <a:cubicBezTo>
                  <a:pt x="59" y="34"/>
                  <a:pt x="59" y="37"/>
                  <a:pt x="57" y="40"/>
                </a:cubicBezTo>
                <a:close/>
                <a:moveTo>
                  <a:pt x="29" y="15"/>
                </a:moveTo>
                <a:cubicBezTo>
                  <a:pt x="21" y="15"/>
                  <a:pt x="15" y="22"/>
                  <a:pt x="15" y="30"/>
                </a:cubicBezTo>
                <a:cubicBezTo>
                  <a:pt x="15" y="38"/>
                  <a:pt x="21" y="45"/>
                  <a:pt x="29" y="45"/>
                </a:cubicBezTo>
                <a:cubicBezTo>
                  <a:pt x="38" y="45"/>
                  <a:pt x="44" y="38"/>
                  <a:pt x="44" y="30"/>
                </a:cubicBezTo>
                <a:cubicBezTo>
                  <a:pt x="44" y="22"/>
                  <a:pt x="38" y="15"/>
                  <a:pt x="29" y="1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350"/>
          </a:p>
        </p:txBody>
      </p:sp>
    </p:spTree>
    <p:extLst>
      <p:ext uri="{BB962C8B-B14F-4D97-AF65-F5344CB8AC3E}">
        <p14:creationId xmlns:p14="http://schemas.microsoft.com/office/powerpoint/2010/main" xmlns="" val="24117598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>
        <p:tmplLst>
          <p:tmpl lvl="1">
            <p:tnLst>
              <p:par>
                <p:cTn presetID="10" presetClass="entr" presetSubtype="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ny Address On Detai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2211705" y="1401079"/>
            <a:ext cx="4720590" cy="416726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dist="25400" dir="5400000" sx="101000" sy="101000" algn="ctr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2211705" y="1401080"/>
            <a:ext cx="4720590" cy="2231121"/>
          </a:xfrm>
        </p:spPr>
        <p:txBody>
          <a:bodyPr/>
          <a:lstStyle/>
          <a:p>
            <a:endParaRPr lang="id-ID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21"/>
          </p:nvPr>
        </p:nvSpPr>
        <p:spPr>
          <a:xfrm>
            <a:off x="2352675" y="3751036"/>
            <a:ext cx="4438650" cy="490765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 b="1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  <a:lvl2pPr algn="just">
              <a:defRPr/>
            </a:lvl2pPr>
            <a:lvl3pPr algn="just">
              <a:defRPr/>
            </a:lvl3pPr>
            <a:lvl4pPr algn="just">
              <a:defRPr/>
            </a:lvl4pPr>
            <a:lvl5pPr algn="just">
              <a:defRPr/>
            </a:lvl5pPr>
          </a:lstStyle>
          <a:p>
            <a:pPr lvl="0"/>
            <a:endParaRPr lang="id-ID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22"/>
          </p:nvPr>
        </p:nvSpPr>
        <p:spPr>
          <a:xfrm>
            <a:off x="2352675" y="4127501"/>
            <a:ext cx="4438650" cy="1270000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90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  <a:lvl2pPr algn="just">
              <a:defRPr/>
            </a:lvl2pPr>
            <a:lvl3pPr algn="just">
              <a:defRPr/>
            </a:lvl3pPr>
            <a:lvl4pPr algn="just">
              <a:defRPr/>
            </a:lvl4pPr>
            <a:lvl5pPr algn="just">
              <a:defRPr/>
            </a:lvl5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xmlns="" val="13546221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/>
      <p:bldP spid="9" grpId="0" build="p">
        <p:tmplLst>
          <p:tmpl lvl="1">
            <p:tnLst>
              <p:par>
                <p:cTn presetID="10" presetClass="entr" presetSubtype="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0" presetClass="entr" presetSubtype="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ny Introdu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5"/>
          <p:cNvSpPr>
            <a:spLocks noGrp="1"/>
          </p:cNvSpPr>
          <p:nvPr>
            <p:ph type="title"/>
          </p:nvPr>
        </p:nvSpPr>
        <p:spPr>
          <a:xfrm>
            <a:off x="628650" y="249374"/>
            <a:ext cx="7886700" cy="612775"/>
          </a:xfrm>
        </p:spPr>
        <p:txBody>
          <a:bodyPr>
            <a:normAutofit/>
          </a:bodyPr>
          <a:lstStyle>
            <a:lvl1pPr algn="ctr"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id-ID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1143000" y="805860"/>
            <a:ext cx="6858000" cy="487362"/>
          </a:xfrm>
        </p:spPr>
        <p:txBody>
          <a:bodyPr>
            <a:normAutofit/>
          </a:bodyPr>
          <a:lstStyle>
            <a:lvl1pPr marL="0" indent="0" algn="ctr">
              <a:buNone/>
              <a:defRPr sz="1275">
                <a:solidFill>
                  <a:schemeClr val="bg1">
                    <a:lumMod val="65000"/>
                  </a:schemeClr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 smtClean="0"/>
              <a:t>Click to edit Master subtitle style</a:t>
            </a:r>
            <a:endParaRPr lang="id-ID" dirty="0"/>
          </a:p>
        </p:txBody>
      </p:sp>
      <p:sp>
        <p:nvSpPr>
          <p:cNvPr id="8" name="Teardrop 7"/>
          <p:cNvSpPr/>
          <p:nvPr userDrawn="1"/>
        </p:nvSpPr>
        <p:spPr>
          <a:xfrm>
            <a:off x="8556173" y="249373"/>
            <a:ext cx="381000" cy="508000"/>
          </a:xfrm>
          <a:prstGeom prst="teardrop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9" name="Teardrop 8"/>
          <p:cNvSpPr/>
          <p:nvPr userDrawn="1"/>
        </p:nvSpPr>
        <p:spPr>
          <a:xfrm>
            <a:off x="8528372" y="224661"/>
            <a:ext cx="381000" cy="508000"/>
          </a:xfrm>
          <a:prstGeom prst="teardrop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10" name="TextBox 9"/>
          <p:cNvSpPr txBox="1"/>
          <p:nvPr userDrawn="1"/>
        </p:nvSpPr>
        <p:spPr>
          <a:xfrm>
            <a:off x="8528372" y="308064"/>
            <a:ext cx="3810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E29D02EF-5C28-485F-9534-F8F50AEFA68D}" type="slidenum">
              <a:rPr lang="id-ID" sz="1050" smtClean="0">
                <a:solidFill>
                  <a:schemeClr val="bg1"/>
                </a:solidFill>
                <a:latin typeface="+mj-lt"/>
              </a:rPr>
              <a:pPr algn="ctr"/>
              <a:t>‹Nº›</a:t>
            </a:fld>
            <a:endParaRPr lang="id-ID" sz="105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Rectangle 10"/>
          <p:cNvSpPr/>
          <p:nvPr userDrawn="1"/>
        </p:nvSpPr>
        <p:spPr>
          <a:xfrm>
            <a:off x="2768139" y="2144683"/>
            <a:ext cx="6375862" cy="2044930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12" name="Picture Placeholder 12"/>
          <p:cNvSpPr>
            <a:spLocks noGrp="1"/>
          </p:cNvSpPr>
          <p:nvPr>
            <p:ph type="pic" sz="quarter" idx="10"/>
          </p:nvPr>
        </p:nvSpPr>
        <p:spPr>
          <a:xfrm>
            <a:off x="0" y="2144683"/>
            <a:ext cx="2768138" cy="2044931"/>
          </a:xfrm>
        </p:spPr>
        <p:txBody>
          <a:bodyPr/>
          <a:lstStyle/>
          <a:p>
            <a:endParaRPr lang="id-ID" dirty="0"/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390525" y="4659086"/>
            <a:ext cx="8362950" cy="1729015"/>
          </a:xfrm>
        </p:spPr>
        <p:txBody>
          <a:bodyPr>
            <a:normAutofit/>
          </a:bodyPr>
          <a:lstStyle>
            <a:lvl1pPr marL="0" indent="0" algn="just">
              <a:lnSpc>
                <a:spcPct val="150000"/>
              </a:lnSpc>
              <a:buNone/>
              <a:defRPr sz="900">
                <a:solidFill>
                  <a:schemeClr val="bg1">
                    <a:lumMod val="65000"/>
                  </a:schemeClr>
                </a:solidFill>
              </a:defRPr>
            </a:lvl1pPr>
            <a:lvl2pPr algn="just">
              <a:defRPr/>
            </a:lvl2pPr>
            <a:lvl3pPr algn="just">
              <a:defRPr/>
            </a:lvl3pPr>
            <a:lvl4pPr algn="just">
              <a:defRPr/>
            </a:lvl4pPr>
            <a:lvl5pPr algn="just">
              <a:defRPr/>
            </a:lvl5pPr>
          </a:lstStyle>
          <a:p>
            <a:pPr lvl="0"/>
            <a:endParaRPr lang="id-ID" dirty="0"/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2940673" y="2328355"/>
            <a:ext cx="6030791" cy="1677585"/>
          </a:xfrm>
        </p:spPr>
        <p:txBody>
          <a:bodyPr>
            <a:normAutofit/>
          </a:bodyPr>
          <a:lstStyle>
            <a:lvl1pPr marL="0" indent="0" algn="just">
              <a:lnSpc>
                <a:spcPct val="150000"/>
              </a:lnSpc>
              <a:buNone/>
              <a:defRPr sz="900">
                <a:solidFill>
                  <a:schemeClr val="bg1"/>
                </a:solidFill>
              </a:defRPr>
            </a:lvl1pPr>
            <a:lvl2pPr algn="just">
              <a:defRPr/>
            </a:lvl2pPr>
            <a:lvl3pPr algn="just">
              <a:defRPr/>
            </a:lvl3pPr>
            <a:lvl4pPr algn="just">
              <a:defRPr/>
            </a:lvl4pPr>
            <a:lvl5pPr algn="just">
              <a:defRPr/>
            </a:lvl5pPr>
          </a:lstStyle>
          <a:p>
            <a:pPr lvl="0"/>
            <a:endParaRPr lang="id-ID" dirty="0"/>
          </a:p>
        </p:txBody>
      </p:sp>
      <p:sp>
        <p:nvSpPr>
          <p:cNvPr id="15" name="Rectangle 14"/>
          <p:cNvSpPr/>
          <p:nvPr userDrawn="1"/>
        </p:nvSpPr>
        <p:spPr>
          <a:xfrm>
            <a:off x="2768138" y="2144683"/>
            <a:ext cx="37408" cy="204493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</p:spTree>
    <p:extLst>
      <p:ext uri="{BB962C8B-B14F-4D97-AF65-F5344CB8AC3E}">
        <p14:creationId xmlns:p14="http://schemas.microsoft.com/office/powerpoint/2010/main" xmlns="" val="4916240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animBg="1"/>
      <p:bldP spid="12" grpId="0"/>
      <p:bldP spid="13" grpId="0" build="p">
        <p:tmplLst>
          <p:tmpl lvl="1">
            <p:tnLst>
              <p:par>
                <p:cTn presetID="10" presetClass="entr" presetSubtype="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10" presetClass="entr" presetSubtype="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animBg="1"/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ardrop 12"/>
          <p:cNvSpPr/>
          <p:nvPr userDrawn="1"/>
        </p:nvSpPr>
        <p:spPr>
          <a:xfrm>
            <a:off x="8556173" y="249373"/>
            <a:ext cx="381000" cy="508000"/>
          </a:xfrm>
          <a:prstGeom prst="teardrop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16" name="Title 15"/>
          <p:cNvSpPr>
            <a:spLocks noGrp="1"/>
          </p:cNvSpPr>
          <p:nvPr>
            <p:ph type="title"/>
          </p:nvPr>
        </p:nvSpPr>
        <p:spPr>
          <a:xfrm>
            <a:off x="628650" y="249378"/>
            <a:ext cx="7886700" cy="612775"/>
          </a:xfrm>
        </p:spPr>
        <p:txBody>
          <a:bodyPr>
            <a:normAutofit/>
          </a:bodyPr>
          <a:lstStyle>
            <a:lvl1pPr algn="ctr"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id-ID" dirty="0"/>
          </a:p>
        </p:txBody>
      </p:sp>
      <p:sp>
        <p:nvSpPr>
          <p:cNvPr id="17" name="Subtitle 2"/>
          <p:cNvSpPr>
            <a:spLocks noGrp="1"/>
          </p:cNvSpPr>
          <p:nvPr>
            <p:ph type="subTitle" idx="1"/>
          </p:nvPr>
        </p:nvSpPr>
        <p:spPr>
          <a:xfrm>
            <a:off x="1143000" y="805861"/>
            <a:ext cx="6858000" cy="487363"/>
          </a:xfrm>
        </p:spPr>
        <p:txBody>
          <a:bodyPr>
            <a:normAutofit/>
          </a:bodyPr>
          <a:lstStyle>
            <a:lvl1pPr marL="0" indent="0" algn="ctr">
              <a:buNone/>
              <a:defRPr sz="1275">
                <a:solidFill>
                  <a:schemeClr val="bg1">
                    <a:lumMod val="65000"/>
                  </a:schemeClr>
                </a:solidFill>
              </a:defRPr>
            </a:lvl1pPr>
            <a:lvl2pPr marL="342884" indent="0" algn="ctr">
              <a:buNone/>
              <a:defRPr sz="1500"/>
            </a:lvl2pPr>
            <a:lvl3pPr marL="685766" indent="0" algn="ctr">
              <a:buNone/>
              <a:defRPr sz="1350"/>
            </a:lvl3pPr>
            <a:lvl4pPr marL="1028649" indent="0" algn="ctr">
              <a:buNone/>
              <a:defRPr sz="1200"/>
            </a:lvl4pPr>
            <a:lvl5pPr marL="1371532" indent="0" algn="ctr">
              <a:buNone/>
              <a:defRPr sz="1200"/>
            </a:lvl5pPr>
            <a:lvl6pPr marL="1714415" indent="0" algn="ctr">
              <a:buNone/>
              <a:defRPr sz="1200"/>
            </a:lvl6pPr>
            <a:lvl7pPr marL="2057297" indent="0" algn="ctr">
              <a:buNone/>
              <a:defRPr sz="1200"/>
            </a:lvl7pPr>
            <a:lvl8pPr marL="2400180" indent="0" algn="ctr">
              <a:buNone/>
              <a:defRPr sz="1200"/>
            </a:lvl8pPr>
            <a:lvl9pPr marL="2743064" indent="0" algn="ctr">
              <a:buNone/>
              <a:defRPr sz="1200"/>
            </a:lvl9pPr>
          </a:lstStyle>
          <a:p>
            <a:r>
              <a:rPr lang="en-US" dirty="0" smtClean="0"/>
              <a:t>Click to edit Master subtitle style</a:t>
            </a:r>
            <a:endParaRPr lang="id-ID" dirty="0"/>
          </a:p>
        </p:txBody>
      </p:sp>
      <p:sp>
        <p:nvSpPr>
          <p:cNvPr id="2" name="Teardrop 1"/>
          <p:cNvSpPr/>
          <p:nvPr userDrawn="1"/>
        </p:nvSpPr>
        <p:spPr>
          <a:xfrm>
            <a:off x="8528372" y="224661"/>
            <a:ext cx="381000" cy="508000"/>
          </a:xfrm>
          <a:prstGeom prst="teardrop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10" name="TextBox 9"/>
          <p:cNvSpPr txBox="1"/>
          <p:nvPr userDrawn="1"/>
        </p:nvSpPr>
        <p:spPr>
          <a:xfrm>
            <a:off x="8528372" y="308064"/>
            <a:ext cx="3810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E29D02EF-5C28-485F-9534-F8F50AEFA68D}" type="slidenum">
              <a:rPr lang="id-ID" sz="1050" smtClean="0">
                <a:solidFill>
                  <a:schemeClr val="bg1"/>
                </a:solidFill>
                <a:latin typeface="+mj-lt"/>
              </a:rPr>
              <a:pPr algn="ctr"/>
              <a:t>‹Nº›</a:t>
            </a:fld>
            <a:endParaRPr lang="id-ID" sz="105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7733575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mpany Introduc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1" y="1731331"/>
            <a:ext cx="3164595" cy="2344910"/>
          </a:xfrm>
        </p:spPr>
        <p:txBody>
          <a:bodyPr/>
          <a:lstStyle/>
          <a:p>
            <a:endParaRPr lang="id-ID" dirty="0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5979978" y="1731331"/>
            <a:ext cx="3164022" cy="2344910"/>
          </a:xfrm>
        </p:spPr>
        <p:txBody>
          <a:bodyPr/>
          <a:lstStyle/>
          <a:p>
            <a:endParaRPr lang="id-ID" dirty="0"/>
          </a:p>
        </p:txBody>
      </p:sp>
      <p:sp>
        <p:nvSpPr>
          <p:cNvPr id="9" name="Title 15"/>
          <p:cNvSpPr>
            <a:spLocks noGrp="1"/>
          </p:cNvSpPr>
          <p:nvPr>
            <p:ph type="title"/>
          </p:nvPr>
        </p:nvSpPr>
        <p:spPr>
          <a:xfrm>
            <a:off x="628650" y="249374"/>
            <a:ext cx="7886700" cy="612775"/>
          </a:xfrm>
        </p:spPr>
        <p:txBody>
          <a:bodyPr>
            <a:normAutofit/>
          </a:bodyPr>
          <a:lstStyle>
            <a:lvl1pPr algn="ctr"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id-ID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1143000" y="805860"/>
            <a:ext cx="6858000" cy="487362"/>
          </a:xfrm>
        </p:spPr>
        <p:txBody>
          <a:bodyPr>
            <a:normAutofit/>
          </a:bodyPr>
          <a:lstStyle>
            <a:lvl1pPr marL="0" indent="0" algn="ctr">
              <a:buNone/>
              <a:defRPr sz="1275">
                <a:solidFill>
                  <a:schemeClr val="bg1">
                    <a:lumMod val="65000"/>
                  </a:schemeClr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 smtClean="0"/>
              <a:t>Click to edit Master subtitle style</a:t>
            </a:r>
            <a:endParaRPr lang="id-ID" dirty="0"/>
          </a:p>
        </p:txBody>
      </p:sp>
      <p:sp>
        <p:nvSpPr>
          <p:cNvPr id="11" name="Teardrop 10"/>
          <p:cNvSpPr/>
          <p:nvPr userDrawn="1"/>
        </p:nvSpPr>
        <p:spPr>
          <a:xfrm>
            <a:off x="8556173" y="249373"/>
            <a:ext cx="381000" cy="508000"/>
          </a:xfrm>
          <a:prstGeom prst="teardrop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12" name="Teardrop 11"/>
          <p:cNvSpPr/>
          <p:nvPr userDrawn="1"/>
        </p:nvSpPr>
        <p:spPr>
          <a:xfrm>
            <a:off x="8528372" y="224661"/>
            <a:ext cx="381000" cy="508000"/>
          </a:xfrm>
          <a:prstGeom prst="teardrop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13" name="TextBox 12"/>
          <p:cNvSpPr txBox="1"/>
          <p:nvPr userDrawn="1"/>
        </p:nvSpPr>
        <p:spPr>
          <a:xfrm>
            <a:off x="8528372" y="308064"/>
            <a:ext cx="3810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E29D02EF-5C28-485F-9534-F8F50AEFA68D}" type="slidenum">
              <a:rPr lang="id-ID" sz="1050" smtClean="0">
                <a:solidFill>
                  <a:schemeClr val="bg1"/>
                </a:solidFill>
                <a:latin typeface="+mj-lt"/>
              </a:rPr>
              <a:pPr algn="ctr"/>
              <a:t>‹Nº›</a:t>
            </a:fld>
            <a:endParaRPr lang="id-ID" sz="105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5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390525" y="4945424"/>
            <a:ext cx="8362950" cy="1442676"/>
          </a:xfrm>
        </p:spPr>
        <p:txBody>
          <a:bodyPr>
            <a:normAutofit/>
          </a:bodyPr>
          <a:lstStyle>
            <a:lvl1pPr marL="0" indent="0" algn="just">
              <a:lnSpc>
                <a:spcPct val="150000"/>
              </a:lnSpc>
              <a:buNone/>
              <a:defRPr sz="900">
                <a:solidFill>
                  <a:schemeClr val="bg1">
                    <a:lumMod val="65000"/>
                  </a:schemeClr>
                </a:solidFill>
              </a:defRPr>
            </a:lvl1pPr>
            <a:lvl2pPr algn="just">
              <a:defRPr/>
            </a:lvl2pPr>
            <a:lvl3pPr algn="just">
              <a:defRPr/>
            </a:lvl3pPr>
            <a:lvl4pPr algn="just">
              <a:defRPr/>
            </a:lvl4pPr>
            <a:lvl5pPr algn="just">
              <a:defRPr/>
            </a:lvl5pPr>
          </a:lstStyle>
          <a:p>
            <a:pPr lvl="0"/>
            <a:endParaRPr lang="id-ID" dirty="0"/>
          </a:p>
        </p:txBody>
      </p:sp>
      <p:sp>
        <p:nvSpPr>
          <p:cNvPr id="7" name="Rectangle 6"/>
          <p:cNvSpPr/>
          <p:nvPr userDrawn="1"/>
        </p:nvSpPr>
        <p:spPr>
          <a:xfrm>
            <a:off x="3164595" y="1731331"/>
            <a:ext cx="2815383" cy="2344910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19"/>
          </p:nvPr>
        </p:nvSpPr>
        <p:spPr>
          <a:xfrm>
            <a:off x="3338565" y="1949381"/>
            <a:ext cx="2450283" cy="1910935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900">
                <a:solidFill>
                  <a:schemeClr val="bg1"/>
                </a:solidFill>
                <a:latin typeface="+mj-lt"/>
              </a:defRPr>
            </a:lvl1pPr>
            <a:lvl2pPr algn="just">
              <a:defRPr/>
            </a:lvl2pPr>
            <a:lvl3pPr algn="just">
              <a:defRPr/>
            </a:lvl3pPr>
            <a:lvl4pPr algn="just">
              <a:defRPr/>
            </a:lvl4pPr>
            <a:lvl5pPr algn="just">
              <a:defRPr/>
            </a:lvl5pPr>
          </a:lstStyle>
          <a:p>
            <a:pPr lvl="0"/>
            <a:endParaRPr lang="id-ID" dirty="0"/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20"/>
          </p:nvPr>
        </p:nvSpPr>
        <p:spPr>
          <a:xfrm>
            <a:off x="390525" y="4353573"/>
            <a:ext cx="8362950" cy="721338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1350" b="1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algn="just">
              <a:defRPr/>
            </a:lvl2pPr>
            <a:lvl3pPr algn="just">
              <a:defRPr/>
            </a:lvl3pPr>
            <a:lvl4pPr algn="just">
              <a:defRPr/>
            </a:lvl4pPr>
            <a:lvl5pPr algn="just">
              <a:defRPr/>
            </a:lvl5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xmlns="" val="6086570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/>
      <p:bldP spid="1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10" presetClass="entr" presetSubtype="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animBg="1"/>
      <p:bldP spid="14" grpId="0" build="p">
        <p:tmplLst>
          <p:tmpl lvl="1">
            <p:tnLst>
              <p:par>
                <p:cTn presetID="10" presetClass="entr" presetSubtype="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10" presetClass="entr" presetSubtype="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5"/>
          <p:cNvSpPr>
            <a:spLocks noGrp="1"/>
          </p:cNvSpPr>
          <p:nvPr>
            <p:ph type="title"/>
          </p:nvPr>
        </p:nvSpPr>
        <p:spPr>
          <a:xfrm>
            <a:off x="628650" y="795474"/>
            <a:ext cx="7886700" cy="612775"/>
          </a:xfrm>
        </p:spPr>
        <p:txBody>
          <a:bodyPr>
            <a:normAutofit/>
          </a:bodyPr>
          <a:lstStyle>
            <a:lvl1pPr algn="ctr"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id-ID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1143000" y="1351960"/>
            <a:ext cx="6858000" cy="487362"/>
          </a:xfrm>
        </p:spPr>
        <p:txBody>
          <a:bodyPr>
            <a:normAutofit/>
          </a:bodyPr>
          <a:lstStyle>
            <a:lvl1pPr marL="0" indent="0" algn="ctr">
              <a:buNone/>
              <a:defRPr sz="1275">
                <a:solidFill>
                  <a:schemeClr val="bg1">
                    <a:lumMod val="65000"/>
                  </a:schemeClr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 smtClean="0"/>
              <a:t>Click to edit Master subtitle style</a:t>
            </a:r>
            <a:endParaRPr lang="id-ID" dirty="0"/>
          </a:p>
        </p:txBody>
      </p:sp>
      <p:sp>
        <p:nvSpPr>
          <p:cNvPr id="5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0" y="2039256"/>
            <a:ext cx="9144000" cy="2692400"/>
          </a:xfrm>
        </p:spPr>
      </p:sp>
    </p:spTree>
    <p:extLst>
      <p:ext uri="{BB962C8B-B14F-4D97-AF65-F5344CB8AC3E}">
        <p14:creationId xmlns:p14="http://schemas.microsoft.com/office/powerpoint/2010/main" xmlns="" val="1650429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ny Fea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-1"/>
            <a:ext cx="9144000" cy="6858001"/>
          </a:xfrm>
          <a:prstGeom prst="rect">
            <a:avLst/>
          </a:prstGeom>
          <a:solidFill>
            <a:schemeClr val="tx1">
              <a:lumMod val="90000"/>
              <a:lumOff val="1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9" name="Title 15"/>
          <p:cNvSpPr>
            <a:spLocks noGrp="1"/>
          </p:cNvSpPr>
          <p:nvPr>
            <p:ph type="title"/>
          </p:nvPr>
        </p:nvSpPr>
        <p:spPr>
          <a:xfrm>
            <a:off x="628650" y="249374"/>
            <a:ext cx="7886700" cy="612775"/>
          </a:xfrm>
        </p:spPr>
        <p:txBody>
          <a:bodyPr>
            <a:normAutofit/>
          </a:bodyPr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id-ID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1143000" y="805860"/>
            <a:ext cx="6858000" cy="487362"/>
          </a:xfrm>
        </p:spPr>
        <p:txBody>
          <a:bodyPr>
            <a:normAutofit/>
          </a:bodyPr>
          <a:lstStyle>
            <a:lvl1pPr marL="0" indent="0" algn="ctr">
              <a:buNone/>
              <a:defRPr sz="1275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 smtClean="0"/>
              <a:t>Click to edit Master subtitle style</a:t>
            </a:r>
            <a:endParaRPr lang="id-ID" dirty="0"/>
          </a:p>
        </p:txBody>
      </p:sp>
      <p:sp>
        <p:nvSpPr>
          <p:cNvPr id="2" name="Rectangle 1"/>
          <p:cNvSpPr/>
          <p:nvPr userDrawn="1"/>
        </p:nvSpPr>
        <p:spPr bwMode="auto">
          <a:xfrm>
            <a:off x="0" y="3701144"/>
            <a:ext cx="9144000" cy="3156857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vert="horz" wrap="square" lIns="68580" tIns="34291" rIns="68580" bIns="34291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id-ID" sz="1351"/>
          </a:p>
        </p:txBody>
      </p:sp>
    </p:spTree>
    <p:extLst>
      <p:ext uri="{BB962C8B-B14F-4D97-AF65-F5344CB8AC3E}">
        <p14:creationId xmlns:p14="http://schemas.microsoft.com/office/powerpoint/2010/main" xmlns="" val="29867759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90000"/>
              <a:lumOff val="1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9" name="Rectangle 8"/>
          <p:cNvSpPr/>
          <p:nvPr userDrawn="1"/>
        </p:nvSpPr>
        <p:spPr>
          <a:xfrm>
            <a:off x="373194" y="2201382"/>
            <a:ext cx="1912807" cy="391808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373194" y="2201381"/>
            <a:ext cx="1912807" cy="2647192"/>
          </a:xfrm>
        </p:spPr>
        <p:txBody>
          <a:bodyPr/>
          <a:lstStyle/>
          <a:p>
            <a:endParaRPr lang="id-ID" dirty="0"/>
          </a:p>
        </p:txBody>
      </p:sp>
      <p:sp>
        <p:nvSpPr>
          <p:cNvPr id="16" name="Title 15"/>
          <p:cNvSpPr>
            <a:spLocks noGrp="1"/>
          </p:cNvSpPr>
          <p:nvPr>
            <p:ph type="title"/>
          </p:nvPr>
        </p:nvSpPr>
        <p:spPr>
          <a:xfrm>
            <a:off x="628650" y="249374"/>
            <a:ext cx="7886700" cy="612775"/>
          </a:xfrm>
        </p:spPr>
        <p:txBody>
          <a:bodyPr>
            <a:normAutofit/>
          </a:bodyPr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id-ID" dirty="0"/>
          </a:p>
        </p:txBody>
      </p:sp>
      <p:sp>
        <p:nvSpPr>
          <p:cNvPr id="17" name="Subtitle 2"/>
          <p:cNvSpPr>
            <a:spLocks noGrp="1"/>
          </p:cNvSpPr>
          <p:nvPr>
            <p:ph type="subTitle" idx="1"/>
          </p:nvPr>
        </p:nvSpPr>
        <p:spPr>
          <a:xfrm>
            <a:off x="1143000" y="805860"/>
            <a:ext cx="6858000" cy="487362"/>
          </a:xfrm>
        </p:spPr>
        <p:txBody>
          <a:bodyPr>
            <a:normAutofit/>
          </a:bodyPr>
          <a:lstStyle>
            <a:lvl1pPr marL="0" indent="0" algn="ctr">
              <a:buNone/>
              <a:defRPr sz="1275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 smtClean="0"/>
              <a:t>Click to edit Master subtitle style</a:t>
            </a:r>
            <a:endParaRPr lang="id-ID" dirty="0"/>
          </a:p>
        </p:txBody>
      </p:sp>
      <p:sp>
        <p:nvSpPr>
          <p:cNvPr id="21" name="Text Placeholder 8"/>
          <p:cNvSpPr>
            <a:spLocks noGrp="1"/>
          </p:cNvSpPr>
          <p:nvPr>
            <p:ph type="body" sz="quarter" idx="20"/>
          </p:nvPr>
        </p:nvSpPr>
        <p:spPr>
          <a:xfrm>
            <a:off x="458672" y="5106759"/>
            <a:ext cx="1741848" cy="805763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05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  <a:lvl2pPr algn="just">
              <a:defRPr/>
            </a:lvl2pPr>
            <a:lvl3pPr algn="just">
              <a:defRPr/>
            </a:lvl3pPr>
            <a:lvl4pPr algn="just">
              <a:defRPr/>
            </a:lvl4pPr>
            <a:lvl5pPr algn="just">
              <a:defRPr/>
            </a:lvl5pPr>
          </a:lstStyle>
          <a:p>
            <a:pPr lvl="0"/>
            <a:endParaRPr lang="id-ID" dirty="0"/>
          </a:p>
        </p:txBody>
      </p:sp>
      <p:sp>
        <p:nvSpPr>
          <p:cNvPr id="24" name="Rectangle 23"/>
          <p:cNvSpPr/>
          <p:nvPr userDrawn="1"/>
        </p:nvSpPr>
        <p:spPr>
          <a:xfrm>
            <a:off x="2530606" y="2201382"/>
            <a:ext cx="1912807" cy="391808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25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2530606" y="2201381"/>
            <a:ext cx="1912807" cy="2647192"/>
          </a:xfrm>
        </p:spPr>
        <p:txBody>
          <a:bodyPr/>
          <a:lstStyle/>
          <a:p>
            <a:endParaRPr lang="id-ID" dirty="0"/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22"/>
          </p:nvPr>
        </p:nvSpPr>
        <p:spPr>
          <a:xfrm>
            <a:off x="2616085" y="5108117"/>
            <a:ext cx="1741848" cy="805763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05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  <a:lvl2pPr algn="just">
              <a:defRPr/>
            </a:lvl2pPr>
            <a:lvl3pPr algn="just">
              <a:defRPr/>
            </a:lvl3pPr>
            <a:lvl4pPr algn="just">
              <a:defRPr/>
            </a:lvl4pPr>
            <a:lvl5pPr algn="just">
              <a:defRPr/>
            </a:lvl5pPr>
          </a:lstStyle>
          <a:p>
            <a:pPr lvl="0"/>
            <a:endParaRPr lang="id-ID" dirty="0"/>
          </a:p>
        </p:txBody>
      </p:sp>
      <p:sp>
        <p:nvSpPr>
          <p:cNvPr id="27" name="Rectangle 26"/>
          <p:cNvSpPr/>
          <p:nvPr userDrawn="1"/>
        </p:nvSpPr>
        <p:spPr>
          <a:xfrm>
            <a:off x="4688019" y="2201382"/>
            <a:ext cx="1912807" cy="391808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28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4688019" y="2201381"/>
            <a:ext cx="1912807" cy="2647192"/>
          </a:xfrm>
        </p:spPr>
        <p:txBody>
          <a:bodyPr/>
          <a:lstStyle/>
          <a:p>
            <a:endParaRPr lang="id-ID" dirty="0"/>
          </a:p>
        </p:txBody>
      </p:sp>
      <p:sp>
        <p:nvSpPr>
          <p:cNvPr id="29" name="Text Placeholder 8"/>
          <p:cNvSpPr>
            <a:spLocks noGrp="1"/>
          </p:cNvSpPr>
          <p:nvPr>
            <p:ph type="body" sz="quarter" idx="24"/>
          </p:nvPr>
        </p:nvSpPr>
        <p:spPr>
          <a:xfrm>
            <a:off x="4773497" y="5106759"/>
            <a:ext cx="1741848" cy="805763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05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  <a:lvl2pPr algn="just">
              <a:defRPr/>
            </a:lvl2pPr>
            <a:lvl3pPr algn="just">
              <a:defRPr/>
            </a:lvl3pPr>
            <a:lvl4pPr algn="just">
              <a:defRPr/>
            </a:lvl4pPr>
            <a:lvl5pPr algn="just">
              <a:defRPr/>
            </a:lvl5pPr>
          </a:lstStyle>
          <a:p>
            <a:pPr lvl="0"/>
            <a:endParaRPr lang="id-ID" dirty="0"/>
          </a:p>
        </p:txBody>
      </p:sp>
      <p:sp>
        <p:nvSpPr>
          <p:cNvPr id="30" name="Rectangle 29"/>
          <p:cNvSpPr/>
          <p:nvPr userDrawn="1"/>
        </p:nvSpPr>
        <p:spPr>
          <a:xfrm>
            <a:off x="6845431" y="2201382"/>
            <a:ext cx="1912807" cy="391808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31" name="Picture Placeholder 2"/>
          <p:cNvSpPr>
            <a:spLocks noGrp="1"/>
          </p:cNvSpPr>
          <p:nvPr>
            <p:ph type="pic" sz="quarter" idx="25"/>
          </p:nvPr>
        </p:nvSpPr>
        <p:spPr>
          <a:xfrm>
            <a:off x="6845431" y="2201381"/>
            <a:ext cx="1912807" cy="2647192"/>
          </a:xfrm>
        </p:spPr>
        <p:txBody>
          <a:bodyPr/>
          <a:lstStyle/>
          <a:p>
            <a:endParaRPr lang="id-ID" dirty="0"/>
          </a:p>
        </p:txBody>
      </p:sp>
      <p:sp>
        <p:nvSpPr>
          <p:cNvPr id="32" name="Text Placeholder 8"/>
          <p:cNvSpPr>
            <a:spLocks noGrp="1"/>
          </p:cNvSpPr>
          <p:nvPr>
            <p:ph type="body" sz="quarter" idx="26"/>
          </p:nvPr>
        </p:nvSpPr>
        <p:spPr>
          <a:xfrm>
            <a:off x="6930910" y="5106759"/>
            <a:ext cx="1741848" cy="805763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05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  <a:lvl2pPr algn="just">
              <a:defRPr/>
            </a:lvl2pPr>
            <a:lvl3pPr algn="just">
              <a:defRPr/>
            </a:lvl3pPr>
            <a:lvl4pPr algn="just">
              <a:defRPr/>
            </a:lvl4pPr>
            <a:lvl5pPr algn="just">
              <a:defRPr/>
            </a:lvl5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xmlns="" val="34525807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6" grpId="0"/>
      <p:bldP spid="16" grpId="0"/>
      <p:bldP spid="1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animBg="1"/>
      <p:bldP spid="25" grpId="0"/>
      <p:bldP spid="26" grpId="0" build="p">
        <p:tmplLst>
          <p:tmpl lvl="1">
            <p:tnLst>
              <p:par>
                <p:cTn presetID="10" presetClass="entr" presetSubtype="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animBg="1"/>
      <p:bldP spid="28" grpId="0"/>
      <p:bldP spid="29" grpId="0" build="p">
        <p:tmplLst>
          <p:tmpl lvl="1">
            <p:tnLst>
              <p:par>
                <p:cTn presetID="10" presetClass="entr" presetSubtype="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animBg="1"/>
      <p:bldP spid="31" grpId="0"/>
      <p:bldP spid="32" grpId="0" build="p">
        <p:tmplLst>
          <p:tmpl lvl="1">
            <p:tnLst>
              <p:par>
                <p:cTn presetID="10" presetClass="entr" presetSubtype="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/>
          <p:cNvSpPr/>
          <p:nvPr userDrawn="1"/>
        </p:nvSpPr>
        <p:spPr>
          <a:xfrm>
            <a:off x="2530605" y="1934682"/>
            <a:ext cx="1912807" cy="229441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42" name="Rectangle 41"/>
          <p:cNvSpPr/>
          <p:nvPr userDrawn="1"/>
        </p:nvSpPr>
        <p:spPr>
          <a:xfrm>
            <a:off x="4697544" y="1934682"/>
            <a:ext cx="1912807" cy="229441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43" name="Rectangle 42"/>
          <p:cNvSpPr/>
          <p:nvPr userDrawn="1"/>
        </p:nvSpPr>
        <p:spPr>
          <a:xfrm>
            <a:off x="6852576" y="1934682"/>
            <a:ext cx="1912807" cy="229441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39" name="Rectangle 38"/>
          <p:cNvSpPr/>
          <p:nvPr userDrawn="1"/>
        </p:nvSpPr>
        <p:spPr>
          <a:xfrm>
            <a:off x="373194" y="1934682"/>
            <a:ext cx="1912807" cy="229441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36" name="Text Placeholder 8"/>
          <p:cNvSpPr>
            <a:spLocks noGrp="1"/>
          </p:cNvSpPr>
          <p:nvPr>
            <p:ph type="body" sz="quarter" idx="35"/>
          </p:nvPr>
        </p:nvSpPr>
        <p:spPr>
          <a:xfrm>
            <a:off x="6930910" y="5048836"/>
            <a:ext cx="1741848" cy="1208773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900" b="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  <a:lvl2pPr algn="just">
              <a:defRPr/>
            </a:lvl2pPr>
            <a:lvl3pPr algn="just">
              <a:defRPr/>
            </a:lvl3pPr>
            <a:lvl4pPr algn="just">
              <a:defRPr/>
            </a:lvl4pPr>
            <a:lvl5pPr algn="just">
              <a:defRPr/>
            </a:lvl5pPr>
          </a:lstStyle>
          <a:p>
            <a:pPr lvl="0"/>
            <a:endParaRPr lang="id-ID" dirty="0"/>
          </a:p>
        </p:txBody>
      </p:sp>
      <p:sp>
        <p:nvSpPr>
          <p:cNvPr id="33" name="Text Placeholder 8"/>
          <p:cNvSpPr>
            <a:spLocks noGrp="1"/>
          </p:cNvSpPr>
          <p:nvPr>
            <p:ph type="body" sz="quarter" idx="32"/>
          </p:nvPr>
        </p:nvSpPr>
        <p:spPr>
          <a:xfrm>
            <a:off x="4777070" y="5053599"/>
            <a:ext cx="1741848" cy="1208773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900" b="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  <a:lvl2pPr algn="just">
              <a:defRPr/>
            </a:lvl2pPr>
            <a:lvl3pPr algn="just">
              <a:defRPr/>
            </a:lvl3pPr>
            <a:lvl4pPr algn="just">
              <a:defRPr/>
            </a:lvl4pPr>
            <a:lvl5pPr algn="just">
              <a:defRPr/>
            </a:lvl5pPr>
          </a:lstStyle>
          <a:p>
            <a:pPr lvl="0"/>
            <a:endParaRPr lang="id-ID" dirty="0"/>
          </a:p>
        </p:txBody>
      </p:sp>
      <p:sp>
        <p:nvSpPr>
          <p:cNvPr id="23" name="Text Placeholder 8"/>
          <p:cNvSpPr>
            <a:spLocks noGrp="1"/>
          </p:cNvSpPr>
          <p:nvPr>
            <p:ph type="body" sz="quarter" idx="31"/>
          </p:nvPr>
        </p:nvSpPr>
        <p:spPr>
          <a:xfrm>
            <a:off x="2616085" y="5048836"/>
            <a:ext cx="1741848" cy="1208773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900" b="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  <a:lvl2pPr algn="just">
              <a:defRPr/>
            </a:lvl2pPr>
            <a:lvl3pPr algn="just">
              <a:defRPr/>
            </a:lvl3pPr>
            <a:lvl4pPr algn="just">
              <a:defRPr/>
            </a:lvl4pPr>
            <a:lvl5pPr algn="just">
              <a:defRPr/>
            </a:lvl5pPr>
          </a:lstStyle>
          <a:p>
            <a:pPr lvl="0"/>
            <a:endParaRPr lang="id-ID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373194" y="1934682"/>
            <a:ext cx="1912807" cy="2294419"/>
          </a:xfrm>
        </p:spPr>
        <p:txBody>
          <a:bodyPr/>
          <a:lstStyle/>
          <a:p>
            <a:endParaRPr lang="id-ID" dirty="0"/>
          </a:p>
        </p:txBody>
      </p:sp>
      <p:sp>
        <p:nvSpPr>
          <p:cNvPr id="16" name="Title 15"/>
          <p:cNvSpPr>
            <a:spLocks noGrp="1"/>
          </p:cNvSpPr>
          <p:nvPr>
            <p:ph type="title"/>
          </p:nvPr>
        </p:nvSpPr>
        <p:spPr>
          <a:xfrm>
            <a:off x="628650" y="249374"/>
            <a:ext cx="7886700" cy="612775"/>
          </a:xfrm>
        </p:spPr>
        <p:txBody>
          <a:bodyPr>
            <a:normAutofit/>
          </a:bodyPr>
          <a:lstStyle>
            <a:lvl1pPr algn="ctr"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id-ID" dirty="0"/>
          </a:p>
        </p:txBody>
      </p:sp>
      <p:sp>
        <p:nvSpPr>
          <p:cNvPr id="17" name="Subtitle 2"/>
          <p:cNvSpPr>
            <a:spLocks noGrp="1"/>
          </p:cNvSpPr>
          <p:nvPr>
            <p:ph type="subTitle" idx="1"/>
          </p:nvPr>
        </p:nvSpPr>
        <p:spPr>
          <a:xfrm>
            <a:off x="1143000" y="805860"/>
            <a:ext cx="6858000" cy="487362"/>
          </a:xfrm>
        </p:spPr>
        <p:txBody>
          <a:bodyPr>
            <a:normAutofit/>
          </a:bodyPr>
          <a:lstStyle>
            <a:lvl1pPr marL="0" indent="0" algn="ctr">
              <a:buNone/>
              <a:defRPr sz="1275">
                <a:solidFill>
                  <a:schemeClr val="bg1">
                    <a:lumMod val="65000"/>
                  </a:schemeClr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 smtClean="0"/>
              <a:t>Click to edit Master subtitle style</a:t>
            </a:r>
            <a:endParaRPr lang="id-ID" dirty="0"/>
          </a:p>
        </p:txBody>
      </p:sp>
      <p:sp>
        <p:nvSpPr>
          <p:cNvPr id="21" name="Text Placeholder 8"/>
          <p:cNvSpPr>
            <a:spLocks noGrp="1"/>
          </p:cNvSpPr>
          <p:nvPr>
            <p:ph type="body" sz="quarter" idx="20"/>
          </p:nvPr>
        </p:nvSpPr>
        <p:spPr>
          <a:xfrm>
            <a:off x="458672" y="4437064"/>
            <a:ext cx="1741848" cy="377825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 b="1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algn="just">
              <a:defRPr/>
            </a:lvl2pPr>
            <a:lvl3pPr algn="just">
              <a:defRPr/>
            </a:lvl3pPr>
            <a:lvl4pPr algn="just">
              <a:defRPr/>
            </a:lvl4pPr>
            <a:lvl5pPr algn="just">
              <a:defRPr/>
            </a:lvl5pPr>
          </a:lstStyle>
          <a:p>
            <a:pPr lvl="0"/>
            <a:endParaRPr lang="id-ID" dirty="0"/>
          </a:p>
        </p:txBody>
      </p:sp>
      <p:sp>
        <p:nvSpPr>
          <p:cNvPr id="25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2530606" y="1934682"/>
            <a:ext cx="1912807" cy="2294419"/>
          </a:xfrm>
        </p:spPr>
        <p:txBody>
          <a:bodyPr/>
          <a:lstStyle/>
          <a:p>
            <a:endParaRPr lang="id-ID" dirty="0"/>
          </a:p>
        </p:txBody>
      </p:sp>
      <p:sp>
        <p:nvSpPr>
          <p:cNvPr id="28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4688019" y="1934682"/>
            <a:ext cx="1912807" cy="2294419"/>
          </a:xfrm>
        </p:spPr>
        <p:txBody>
          <a:bodyPr/>
          <a:lstStyle/>
          <a:p>
            <a:endParaRPr lang="id-ID" dirty="0"/>
          </a:p>
        </p:txBody>
      </p:sp>
      <p:sp>
        <p:nvSpPr>
          <p:cNvPr id="31" name="Picture Placeholder 2"/>
          <p:cNvSpPr>
            <a:spLocks noGrp="1"/>
          </p:cNvSpPr>
          <p:nvPr>
            <p:ph type="pic" sz="quarter" idx="25"/>
          </p:nvPr>
        </p:nvSpPr>
        <p:spPr>
          <a:xfrm>
            <a:off x="6845431" y="1934682"/>
            <a:ext cx="1912807" cy="2294419"/>
          </a:xfrm>
        </p:spPr>
        <p:txBody>
          <a:bodyPr/>
          <a:lstStyle/>
          <a:p>
            <a:endParaRPr lang="id-ID" dirty="0"/>
          </a:p>
        </p:txBody>
      </p:sp>
      <p:sp>
        <p:nvSpPr>
          <p:cNvPr id="18" name="Text Placeholder 8"/>
          <p:cNvSpPr>
            <a:spLocks noGrp="1"/>
          </p:cNvSpPr>
          <p:nvPr>
            <p:ph type="body" sz="quarter" idx="27"/>
          </p:nvPr>
        </p:nvSpPr>
        <p:spPr>
          <a:xfrm>
            <a:off x="458672" y="4808539"/>
            <a:ext cx="1741848" cy="280987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200" b="0">
                <a:solidFill>
                  <a:schemeClr val="accent2"/>
                </a:solidFill>
                <a:latin typeface="+mj-lt"/>
              </a:defRPr>
            </a:lvl1pPr>
            <a:lvl2pPr algn="just">
              <a:defRPr/>
            </a:lvl2pPr>
            <a:lvl3pPr algn="just">
              <a:defRPr/>
            </a:lvl3pPr>
            <a:lvl4pPr algn="just">
              <a:defRPr/>
            </a:lvl4pPr>
            <a:lvl5pPr algn="just">
              <a:defRPr/>
            </a:lvl5pPr>
          </a:lstStyle>
          <a:p>
            <a:pPr lvl="0"/>
            <a:endParaRPr lang="id-ID" dirty="0"/>
          </a:p>
        </p:txBody>
      </p:sp>
      <p:sp>
        <p:nvSpPr>
          <p:cNvPr id="19" name="Text Placeholder 8"/>
          <p:cNvSpPr>
            <a:spLocks noGrp="1"/>
          </p:cNvSpPr>
          <p:nvPr>
            <p:ph type="body" sz="quarter" idx="28"/>
          </p:nvPr>
        </p:nvSpPr>
        <p:spPr>
          <a:xfrm>
            <a:off x="458672" y="5048836"/>
            <a:ext cx="1741848" cy="1208773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900" b="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  <a:lvl2pPr algn="just">
              <a:defRPr/>
            </a:lvl2pPr>
            <a:lvl3pPr algn="just">
              <a:defRPr/>
            </a:lvl3pPr>
            <a:lvl4pPr algn="just">
              <a:defRPr/>
            </a:lvl4pPr>
            <a:lvl5pPr algn="just">
              <a:defRPr/>
            </a:lvl5pPr>
          </a:lstStyle>
          <a:p>
            <a:pPr lvl="0"/>
            <a:endParaRPr lang="id-ID" dirty="0"/>
          </a:p>
        </p:txBody>
      </p:sp>
      <p:sp>
        <p:nvSpPr>
          <p:cNvPr id="20" name="Text Placeholder 8"/>
          <p:cNvSpPr>
            <a:spLocks noGrp="1"/>
          </p:cNvSpPr>
          <p:nvPr>
            <p:ph type="body" sz="quarter" idx="29"/>
          </p:nvPr>
        </p:nvSpPr>
        <p:spPr>
          <a:xfrm>
            <a:off x="2616085" y="4437064"/>
            <a:ext cx="1741848" cy="377825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 b="1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algn="just">
              <a:defRPr/>
            </a:lvl2pPr>
            <a:lvl3pPr algn="just">
              <a:defRPr/>
            </a:lvl3pPr>
            <a:lvl4pPr algn="just">
              <a:defRPr/>
            </a:lvl4pPr>
            <a:lvl5pPr algn="just">
              <a:defRPr/>
            </a:lvl5pPr>
          </a:lstStyle>
          <a:p>
            <a:pPr lvl="0"/>
            <a:endParaRPr lang="id-ID" dirty="0"/>
          </a:p>
        </p:txBody>
      </p:sp>
      <p:sp>
        <p:nvSpPr>
          <p:cNvPr id="22" name="Text Placeholder 8"/>
          <p:cNvSpPr>
            <a:spLocks noGrp="1"/>
          </p:cNvSpPr>
          <p:nvPr>
            <p:ph type="body" sz="quarter" idx="30"/>
          </p:nvPr>
        </p:nvSpPr>
        <p:spPr>
          <a:xfrm>
            <a:off x="2616085" y="4808539"/>
            <a:ext cx="1741848" cy="280987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200" b="0">
                <a:solidFill>
                  <a:schemeClr val="accent2"/>
                </a:solidFill>
                <a:latin typeface="+mj-lt"/>
              </a:defRPr>
            </a:lvl1pPr>
            <a:lvl2pPr algn="just">
              <a:defRPr/>
            </a:lvl2pPr>
            <a:lvl3pPr algn="just">
              <a:defRPr/>
            </a:lvl3pPr>
            <a:lvl4pPr algn="just">
              <a:defRPr/>
            </a:lvl4pPr>
            <a:lvl5pPr algn="just">
              <a:defRPr/>
            </a:lvl5pPr>
          </a:lstStyle>
          <a:p>
            <a:pPr lvl="0"/>
            <a:endParaRPr lang="id-ID" dirty="0"/>
          </a:p>
        </p:txBody>
      </p:sp>
      <p:sp>
        <p:nvSpPr>
          <p:cNvPr id="34" name="Text Placeholder 8"/>
          <p:cNvSpPr>
            <a:spLocks noGrp="1"/>
          </p:cNvSpPr>
          <p:nvPr>
            <p:ph type="body" sz="quarter" idx="33"/>
          </p:nvPr>
        </p:nvSpPr>
        <p:spPr>
          <a:xfrm>
            <a:off x="4777070" y="4441827"/>
            <a:ext cx="1741848" cy="377825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 b="1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algn="just">
              <a:defRPr/>
            </a:lvl2pPr>
            <a:lvl3pPr algn="just">
              <a:defRPr/>
            </a:lvl3pPr>
            <a:lvl4pPr algn="just">
              <a:defRPr/>
            </a:lvl4pPr>
            <a:lvl5pPr algn="just">
              <a:defRPr/>
            </a:lvl5pPr>
          </a:lstStyle>
          <a:p>
            <a:pPr lvl="0"/>
            <a:endParaRPr lang="id-ID" dirty="0"/>
          </a:p>
        </p:txBody>
      </p:sp>
      <p:sp>
        <p:nvSpPr>
          <p:cNvPr id="35" name="Text Placeholder 8"/>
          <p:cNvSpPr>
            <a:spLocks noGrp="1"/>
          </p:cNvSpPr>
          <p:nvPr>
            <p:ph type="body" sz="quarter" idx="34"/>
          </p:nvPr>
        </p:nvSpPr>
        <p:spPr>
          <a:xfrm>
            <a:off x="4777070" y="4813302"/>
            <a:ext cx="1741848" cy="280987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200" b="0">
                <a:solidFill>
                  <a:schemeClr val="accent2"/>
                </a:solidFill>
                <a:latin typeface="+mj-lt"/>
              </a:defRPr>
            </a:lvl1pPr>
            <a:lvl2pPr algn="just">
              <a:defRPr/>
            </a:lvl2pPr>
            <a:lvl3pPr algn="just">
              <a:defRPr/>
            </a:lvl3pPr>
            <a:lvl4pPr algn="just">
              <a:defRPr/>
            </a:lvl4pPr>
            <a:lvl5pPr algn="just">
              <a:defRPr/>
            </a:lvl5pPr>
          </a:lstStyle>
          <a:p>
            <a:pPr lvl="0"/>
            <a:endParaRPr lang="id-ID" dirty="0"/>
          </a:p>
        </p:txBody>
      </p:sp>
      <p:sp>
        <p:nvSpPr>
          <p:cNvPr id="37" name="Text Placeholder 8"/>
          <p:cNvSpPr>
            <a:spLocks noGrp="1"/>
          </p:cNvSpPr>
          <p:nvPr>
            <p:ph type="body" sz="quarter" idx="36"/>
          </p:nvPr>
        </p:nvSpPr>
        <p:spPr>
          <a:xfrm>
            <a:off x="6930910" y="4437064"/>
            <a:ext cx="1741848" cy="377825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 b="1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algn="just">
              <a:defRPr/>
            </a:lvl2pPr>
            <a:lvl3pPr algn="just">
              <a:defRPr/>
            </a:lvl3pPr>
            <a:lvl4pPr algn="just">
              <a:defRPr/>
            </a:lvl4pPr>
            <a:lvl5pPr algn="just">
              <a:defRPr/>
            </a:lvl5pPr>
          </a:lstStyle>
          <a:p>
            <a:pPr lvl="0"/>
            <a:endParaRPr lang="id-ID" dirty="0"/>
          </a:p>
        </p:txBody>
      </p:sp>
      <p:sp>
        <p:nvSpPr>
          <p:cNvPr id="38" name="Text Placeholder 8"/>
          <p:cNvSpPr>
            <a:spLocks noGrp="1"/>
          </p:cNvSpPr>
          <p:nvPr>
            <p:ph type="body" sz="quarter" idx="37"/>
          </p:nvPr>
        </p:nvSpPr>
        <p:spPr>
          <a:xfrm>
            <a:off x="6930910" y="4808539"/>
            <a:ext cx="1741848" cy="280987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200" b="0">
                <a:solidFill>
                  <a:schemeClr val="accent2"/>
                </a:solidFill>
                <a:latin typeface="+mj-lt"/>
              </a:defRPr>
            </a:lvl1pPr>
            <a:lvl2pPr algn="just">
              <a:defRPr/>
            </a:lvl2pPr>
            <a:lvl3pPr algn="just">
              <a:defRPr/>
            </a:lvl3pPr>
            <a:lvl4pPr algn="just">
              <a:defRPr/>
            </a:lvl4pPr>
            <a:lvl5pPr algn="just">
              <a:defRPr/>
            </a:lvl5pPr>
          </a:lstStyle>
          <a:p>
            <a:pPr lvl="0"/>
            <a:endParaRPr lang="id-ID" dirty="0"/>
          </a:p>
        </p:txBody>
      </p:sp>
      <p:sp>
        <p:nvSpPr>
          <p:cNvPr id="47" name="TextBox 46"/>
          <p:cNvSpPr txBox="1"/>
          <p:nvPr userDrawn="1"/>
        </p:nvSpPr>
        <p:spPr>
          <a:xfrm>
            <a:off x="8528372" y="308064"/>
            <a:ext cx="3810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E29D02EF-5C28-485F-9534-F8F50AEFA68D}" type="slidenum">
              <a:rPr lang="id-ID" sz="1050" smtClean="0">
                <a:solidFill>
                  <a:schemeClr val="bg1"/>
                </a:solidFill>
                <a:latin typeface="+mj-lt"/>
              </a:rPr>
              <a:pPr algn="ctr"/>
              <a:t>‹Nº›</a:t>
            </a:fld>
            <a:endParaRPr lang="id-ID" sz="105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6161124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0"/>
                            </p:stCondLst>
                            <p:childTnLst>
                              <p:par>
                                <p:cTn id="61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500"/>
                            </p:stCondLst>
                            <p:childTnLst>
                              <p:par>
                                <p:cTn id="65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000"/>
                            </p:stCondLst>
                            <p:childTnLst>
                              <p:par>
                                <p:cTn id="69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8500"/>
                            </p:stCondLst>
                            <p:childTnLst>
                              <p:par>
                                <p:cTn id="73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9000"/>
                            </p:stCondLst>
                            <p:childTnLst>
                              <p:par>
                                <p:cTn id="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9500"/>
                            </p:stCondLst>
                            <p:childTnLst>
                              <p:par>
                                <p:cTn id="81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0000"/>
                            </p:stCondLst>
                            <p:childTnLst>
                              <p:par>
                                <p:cTn id="85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0500"/>
                            </p:stCondLst>
                            <p:childTnLst>
                              <p:par>
                                <p:cTn id="89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2" grpId="0" animBg="1"/>
      <p:bldP spid="43" grpId="0" animBg="1"/>
      <p:bldP spid="39" grpId="0" animBg="1"/>
      <p:bldP spid="36" grpId="0" build="p">
        <p:tmplLst>
          <p:tmpl lvl="1">
            <p:tnLst>
              <p:par>
                <p:cTn presetID="10" presetClass="entr" presetSubtype="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10" presetClass="entr" presetSubtype="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0" presetClass="entr" presetSubtype="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/>
      <p:bldP spid="16" grpId="0"/>
      <p:bldP spid="1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/>
      <p:bldP spid="28" grpId="0"/>
      <p:bldP spid="31" grpId="0"/>
      <p:bldP spid="18" grpId="0" build="p">
        <p:tmplLst>
          <p:tmpl lvl="1">
            <p:tnLst>
              <p:par>
                <p:cTn presetID="10" presetClass="entr" presetSubtype="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10" presetClass="entr" presetSubtype="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10" presetClass="entr" presetSubtype="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10" presetClass="entr" presetSubtype="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10" presetClass="entr" presetSubtype="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10" presetClass="entr" presetSubtype="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 build="p">
        <p:tmplLst>
          <p:tmpl lvl="1">
            <p:tnLst>
              <p:par>
                <p:cTn presetID="10" presetClass="entr" presetSubtype="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loyee Assess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5"/>
          <p:cNvSpPr>
            <a:spLocks noGrp="1"/>
          </p:cNvSpPr>
          <p:nvPr>
            <p:ph type="title"/>
          </p:nvPr>
        </p:nvSpPr>
        <p:spPr>
          <a:xfrm>
            <a:off x="628650" y="249374"/>
            <a:ext cx="7886700" cy="612775"/>
          </a:xfrm>
        </p:spPr>
        <p:txBody>
          <a:bodyPr>
            <a:normAutofit/>
          </a:bodyPr>
          <a:lstStyle>
            <a:lvl1pPr algn="ctr"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id-ID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>
          <a:xfrm>
            <a:off x="1143000" y="805860"/>
            <a:ext cx="6858000" cy="487362"/>
          </a:xfrm>
        </p:spPr>
        <p:txBody>
          <a:bodyPr>
            <a:normAutofit/>
          </a:bodyPr>
          <a:lstStyle>
            <a:lvl1pPr marL="0" indent="0" algn="ctr">
              <a:buNone/>
              <a:defRPr sz="1275">
                <a:solidFill>
                  <a:schemeClr val="bg1">
                    <a:lumMod val="65000"/>
                  </a:schemeClr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 smtClean="0"/>
              <a:t>Click to edit Master subtitle style</a:t>
            </a:r>
            <a:endParaRPr lang="id-ID" dirty="0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0"/>
          </p:nvPr>
        </p:nvSpPr>
        <p:spPr>
          <a:xfrm>
            <a:off x="597957" y="1617481"/>
            <a:ext cx="1463278" cy="1951037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1350"/>
            </a:lvl1pPr>
          </a:lstStyle>
          <a:p>
            <a:endParaRPr lang="id-ID" dirty="0"/>
          </a:p>
        </p:txBody>
      </p:sp>
      <p:sp>
        <p:nvSpPr>
          <p:cNvPr id="15" name="Picture Placeholder 13"/>
          <p:cNvSpPr>
            <a:spLocks noGrp="1"/>
          </p:cNvSpPr>
          <p:nvPr>
            <p:ph type="pic" sz="quarter" idx="11"/>
          </p:nvPr>
        </p:nvSpPr>
        <p:spPr>
          <a:xfrm>
            <a:off x="2755370" y="1617481"/>
            <a:ext cx="1463278" cy="1951037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1350"/>
            </a:lvl1pPr>
          </a:lstStyle>
          <a:p>
            <a:endParaRPr lang="id-ID" dirty="0"/>
          </a:p>
        </p:txBody>
      </p:sp>
      <p:sp>
        <p:nvSpPr>
          <p:cNvPr id="16" name="Picture Placeholder 13"/>
          <p:cNvSpPr>
            <a:spLocks noGrp="1"/>
          </p:cNvSpPr>
          <p:nvPr>
            <p:ph type="pic" sz="quarter" idx="12"/>
          </p:nvPr>
        </p:nvSpPr>
        <p:spPr>
          <a:xfrm>
            <a:off x="4912782" y="1617480"/>
            <a:ext cx="1463278" cy="1951037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1350"/>
            </a:lvl1pPr>
          </a:lstStyle>
          <a:p>
            <a:endParaRPr lang="id-ID" dirty="0"/>
          </a:p>
        </p:txBody>
      </p:sp>
      <p:sp>
        <p:nvSpPr>
          <p:cNvPr id="17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7070195" y="1617479"/>
            <a:ext cx="1463278" cy="1951037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1350"/>
            </a:lvl1pPr>
          </a:lstStyle>
          <a:p>
            <a:endParaRPr lang="id-ID" dirty="0"/>
          </a:p>
        </p:txBody>
      </p:sp>
      <p:sp>
        <p:nvSpPr>
          <p:cNvPr id="20" name="Text Placeholder 8"/>
          <p:cNvSpPr>
            <a:spLocks noGrp="1"/>
          </p:cNvSpPr>
          <p:nvPr>
            <p:ph type="body" sz="quarter" idx="20"/>
          </p:nvPr>
        </p:nvSpPr>
        <p:spPr>
          <a:xfrm>
            <a:off x="458672" y="3637912"/>
            <a:ext cx="1741848" cy="377825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050" b="1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algn="just">
              <a:defRPr/>
            </a:lvl2pPr>
            <a:lvl3pPr algn="just">
              <a:defRPr/>
            </a:lvl3pPr>
            <a:lvl4pPr algn="just">
              <a:defRPr/>
            </a:lvl4pPr>
            <a:lvl5pPr algn="just">
              <a:defRPr/>
            </a:lvl5pPr>
          </a:lstStyle>
          <a:p>
            <a:pPr lvl="0"/>
            <a:endParaRPr lang="id-ID" dirty="0"/>
          </a:p>
        </p:txBody>
      </p:sp>
      <p:sp>
        <p:nvSpPr>
          <p:cNvPr id="21" name="Text Placeholder 8"/>
          <p:cNvSpPr>
            <a:spLocks noGrp="1"/>
          </p:cNvSpPr>
          <p:nvPr>
            <p:ph type="body" sz="quarter" idx="29"/>
          </p:nvPr>
        </p:nvSpPr>
        <p:spPr>
          <a:xfrm>
            <a:off x="2616085" y="3637912"/>
            <a:ext cx="1741848" cy="377825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050" b="1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algn="just">
              <a:defRPr/>
            </a:lvl2pPr>
            <a:lvl3pPr algn="just">
              <a:defRPr/>
            </a:lvl3pPr>
            <a:lvl4pPr algn="just">
              <a:defRPr/>
            </a:lvl4pPr>
            <a:lvl5pPr algn="just">
              <a:defRPr/>
            </a:lvl5pPr>
          </a:lstStyle>
          <a:p>
            <a:pPr lvl="0"/>
            <a:endParaRPr lang="id-ID" dirty="0"/>
          </a:p>
        </p:txBody>
      </p:sp>
      <p:sp>
        <p:nvSpPr>
          <p:cNvPr id="22" name="Text Placeholder 8"/>
          <p:cNvSpPr>
            <a:spLocks noGrp="1"/>
          </p:cNvSpPr>
          <p:nvPr>
            <p:ph type="body" sz="quarter" idx="33"/>
          </p:nvPr>
        </p:nvSpPr>
        <p:spPr>
          <a:xfrm>
            <a:off x="4777070" y="3642675"/>
            <a:ext cx="1741848" cy="377825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050" b="1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algn="just">
              <a:defRPr/>
            </a:lvl2pPr>
            <a:lvl3pPr algn="just">
              <a:defRPr/>
            </a:lvl3pPr>
            <a:lvl4pPr algn="just">
              <a:defRPr/>
            </a:lvl4pPr>
            <a:lvl5pPr algn="just">
              <a:defRPr/>
            </a:lvl5pPr>
          </a:lstStyle>
          <a:p>
            <a:pPr lvl="0"/>
            <a:endParaRPr lang="id-ID" dirty="0"/>
          </a:p>
        </p:txBody>
      </p:sp>
      <p:sp>
        <p:nvSpPr>
          <p:cNvPr id="23" name="Text Placeholder 8"/>
          <p:cNvSpPr>
            <a:spLocks noGrp="1"/>
          </p:cNvSpPr>
          <p:nvPr>
            <p:ph type="body" sz="quarter" idx="36"/>
          </p:nvPr>
        </p:nvSpPr>
        <p:spPr>
          <a:xfrm>
            <a:off x="6930910" y="3637912"/>
            <a:ext cx="1741848" cy="377825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050" b="1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algn="just">
              <a:defRPr/>
            </a:lvl2pPr>
            <a:lvl3pPr algn="just">
              <a:defRPr/>
            </a:lvl3pPr>
            <a:lvl4pPr algn="just">
              <a:defRPr/>
            </a:lvl4pPr>
            <a:lvl5pPr algn="just">
              <a:defRPr/>
            </a:lvl5pPr>
          </a:lstStyle>
          <a:p>
            <a:pPr lvl="0"/>
            <a:endParaRPr lang="id-ID" dirty="0"/>
          </a:p>
        </p:txBody>
      </p:sp>
      <p:sp>
        <p:nvSpPr>
          <p:cNvPr id="59" name="Text Placeholder 8"/>
          <p:cNvSpPr>
            <a:spLocks noGrp="1"/>
          </p:cNvSpPr>
          <p:nvPr>
            <p:ph type="body" sz="quarter" idx="37"/>
          </p:nvPr>
        </p:nvSpPr>
        <p:spPr>
          <a:xfrm>
            <a:off x="458672" y="3881659"/>
            <a:ext cx="1741848" cy="377825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900" b="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  <a:lvl2pPr algn="just">
              <a:defRPr/>
            </a:lvl2pPr>
            <a:lvl3pPr algn="just">
              <a:defRPr/>
            </a:lvl3pPr>
            <a:lvl4pPr algn="just">
              <a:defRPr/>
            </a:lvl4pPr>
            <a:lvl5pPr algn="just">
              <a:defRPr/>
            </a:lvl5pPr>
          </a:lstStyle>
          <a:p>
            <a:pPr lvl="0"/>
            <a:endParaRPr lang="id-ID" dirty="0"/>
          </a:p>
        </p:txBody>
      </p:sp>
      <p:sp>
        <p:nvSpPr>
          <p:cNvPr id="60" name="Text Placeholder 8"/>
          <p:cNvSpPr>
            <a:spLocks noGrp="1"/>
          </p:cNvSpPr>
          <p:nvPr>
            <p:ph type="body" sz="quarter" idx="38"/>
          </p:nvPr>
        </p:nvSpPr>
        <p:spPr>
          <a:xfrm>
            <a:off x="2616085" y="3881659"/>
            <a:ext cx="1741848" cy="377825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900" b="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  <a:lvl2pPr algn="just">
              <a:defRPr/>
            </a:lvl2pPr>
            <a:lvl3pPr algn="just">
              <a:defRPr/>
            </a:lvl3pPr>
            <a:lvl4pPr algn="just">
              <a:defRPr/>
            </a:lvl4pPr>
            <a:lvl5pPr algn="just">
              <a:defRPr/>
            </a:lvl5pPr>
          </a:lstStyle>
          <a:p>
            <a:pPr lvl="0"/>
            <a:endParaRPr lang="id-ID" dirty="0"/>
          </a:p>
        </p:txBody>
      </p:sp>
      <p:sp>
        <p:nvSpPr>
          <p:cNvPr id="61" name="Text Placeholder 8"/>
          <p:cNvSpPr>
            <a:spLocks noGrp="1"/>
          </p:cNvSpPr>
          <p:nvPr>
            <p:ph type="body" sz="quarter" idx="39"/>
          </p:nvPr>
        </p:nvSpPr>
        <p:spPr>
          <a:xfrm>
            <a:off x="4777070" y="3886422"/>
            <a:ext cx="1741848" cy="377825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900" b="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  <a:lvl2pPr algn="just">
              <a:defRPr/>
            </a:lvl2pPr>
            <a:lvl3pPr algn="just">
              <a:defRPr/>
            </a:lvl3pPr>
            <a:lvl4pPr algn="just">
              <a:defRPr/>
            </a:lvl4pPr>
            <a:lvl5pPr algn="just">
              <a:defRPr/>
            </a:lvl5pPr>
          </a:lstStyle>
          <a:p>
            <a:pPr lvl="0"/>
            <a:endParaRPr lang="id-ID" dirty="0"/>
          </a:p>
        </p:txBody>
      </p:sp>
      <p:sp>
        <p:nvSpPr>
          <p:cNvPr id="62" name="Text Placeholder 8"/>
          <p:cNvSpPr>
            <a:spLocks noGrp="1"/>
          </p:cNvSpPr>
          <p:nvPr>
            <p:ph type="body" sz="quarter" idx="40"/>
          </p:nvPr>
        </p:nvSpPr>
        <p:spPr>
          <a:xfrm>
            <a:off x="6930910" y="3881659"/>
            <a:ext cx="1741848" cy="377825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900" b="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  <a:lvl2pPr algn="just">
              <a:defRPr/>
            </a:lvl2pPr>
            <a:lvl3pPr algn="just">
              <a:defRPr/>
            </a:lvl3pPr>
            <a:lvl4pPr algn="just">
              <a:defRPr/>
            </a:lvl4pPr>
            <a:lvl5pPr algn="just">
              <a:defRPr/>
            </a:lvl5pPr>
          </a:lstStyle>
          <a:p>
            <a:pPr lvl="0"/>
            <a:endParaRPr lang="id-ID" dirty="0"/>
          </a:p>
        </p:txBody>
      </p:sp>
      <p:sp>
        <p:nvSpPr>
          <p:cNvPr id="63" name="Teardrop 62"/>
          <p:cNvSpPr/>
          <p:nvPr userDrawn="1"/>
        </p:nvSpPr>
        <p:spPr>
          <a:xfrm>
            <a:off x="8556173" y="249373"/>
            <a:ext cx="381000" cy="508000"/>
          </a:xfrm>
          <a:prstGeom prst="teardrop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64" name="Teardrop 63"/>
          <p:cNvSpPr/>
          <p:nvPr userDrawn="1"/>
        </p:nvSpPr>
        <p:spPr>
          <a:xfrm>
            <a:off x="8528372" y="224661"/>
            <a:ext cx="381000" cy="508000"/>
          </a:xfrm>
          <a:prstGeom prst="teardrop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65" name="TextBox 64"/>
          <p:cNvSpPr txBox="1"/>
          <p:nvPr userDrawn="1"/>
        </p:nvSpPr>
        <p:spPr>
          <a:xfrm>
            <a:off x="8528372" y="308064"/>
            <a:ext cx="3810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E29D02EF-5C28-485F-9534-F8F50AEFA68D}" type="slidenum">
              <a:rPr lang="id-ID" sz="1050" smtClean="0">
                <a:solidFill>
                  <a:schemeClr val="bg1"/>
                </a:solidFill>
                <a:latin typeface="+mj-lt"/>
              </a:rPr>
              <a:pPr algn="ctr"/>
              <a:t>‹Nº›</a:t>
            </a:fld>
            <a:endParaRPr lang="id-ID" sz="105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0899881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7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900" decel="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37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900" decel="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000"/>
                            </p:stCondLst>
                            <p:childTnLst>
                              <p:par>
                                <p:cTn id="35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500"/>
                            </p:stCondLst>
                            <p:childTnLst>
                              <p:par>
                                <p:cTn id="39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0"/>
                            </p:stCondLst>
                            <p:childTnLst>
                              <p:par>
                                <p:cTn id="43" presetID="37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900" decel="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6000"/>
                            </p:stCondLst>
                            <p:childTnLst>
                              <p:par>
                                <p:cTn id="50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6500"/>
                            </p:stCondLst>
                            <p:childTnLst>
                              <p:par>
                                <p:cTn id="54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7000"/>
                            </p:stCondLst>
                            <p:childTnLst>
                              <p:par>
                                <p:cTn id="58" presetID="37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900" decel="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8000"/>
                            </p:stCondLst>
                            <p:childTnLst>
                              <p:par>
                                <p:cTn id="65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500"/>
                            </p:stCondLst>
                            <p:childTnLst>
                              <p:par>
                                <p:cTn id="69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/>
      <p:bldP spid="15" grpId="0"/>
      <p:bldP spid="16" grpId="0"/>
      <p:bldP spid="17" grpId="0"/>
      <p:bldP spid="20" grpId="0" build="p">
        <p:tmplLst>
          <p:tmpl lvl="1">
            <p:tnLst>
              <p:par>
                <p:cTn presetID="10" presetClass="entr" presetSubtype="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0" presetClass="entr" presetSubtype="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10" presetClass="entr" presetSubtype="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0" grpId="0" build="p">
        <p:tmplLst>
          <p:tmpl lvl="1">
            <p:tnLst>
              <p:par>
                <p:cTn presetID="10" presetClass="entr" presetSubtype="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1" grpId="0" build="p">
        <p:tmplLst>
          <p:tmpl lvl="1">
            <p:tnLst>
              <p:par>
                <p:cTn presetID="10" presetClass="entr" presetSubtype="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2" grpId="0" build="p">
        <p:tmplLst>
          <p:tmpl lvl="1">
            <p:tnLst>
              <p:par>
                <p:cTn presetID="10" presetClass="entr" presetSubtype="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 Asses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5"/>
          <p:cNvSpPr>
            <a:spLocks noGrp="1"/>
          </p:cNvSpPr>
          <p:nvPr>
            <p:ph type="title"/>
          </p:nvPr>
        </p:nvSpPr>
        <p:spPr>
          <a:xfrm>
            <a:off x="628650" y="249374"/>
            <a:ext cx="7886700" cy="612775"/>
          </a:xfrm>
        </p:spPr>
        <p:txBody>
          <a:bodyPr>
            <a:normAutofit/>
          </a:bodyPr>
          <a:lstStyle>
            <a:lvl1pPr algn="ctr"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id-ID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1143000" y="805860"/>
            <a:ext cx="6858000" cy="487362"/>
          </a:xfrm>
        </p:spPr>
        <p:txBody>
          <a:bodyPr>
            <a:normAutofit/>
          </a:bodyPr>
          <a:lstStyle>
            <a:lvl1pPr marL="0" indent="0" algn="ctr">
              <a:buNone/>
              <a:defRPr sz="1275">
                <a:solidFill>
                  <a:schemeClr val="bg1">
                    <a:lumMod val="65000"/>
                  </a:schemeClr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 smtClean="0"/>
              <a:t>Click to edit Master subtitle style</a:t>
            </a:r>
            <a:endParaRPr lang="id-ID" dirty="0"/>
          </a:p>
        </p:txBody>
      </p:sp>
      <p:sp>
        <p:nvSpPr>
          <p:cNvPr id="8" name="Teardrop 7"/>
          <p:cNvSpPr/>
          <p:nvPr userDrawn="1"/>
        </p:nvSpPr>
        <p:spPr>
          <a:xfrm>
            <a:off x="8556173" y="249373"/>
            <a:ext cx="381000" cy="508000"/>
          </a:xfrm>
          <a:prstGeom prst="teardrop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9" name="Teardrop 8"/>
          <p:cNvSpPr/>
          <p:nvPr userDrawn="1"/>
        </p:nvSpPr>
        <p:spPr>
          <a:xfrm>
            <a:off x="8528372" y="224661"/>
            <a:ext cx="381000" cy="508000"/>
          </a:xfrm>
          <a:prstGeom prst="teardrop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10" name="TextBox 9"/>
          <p:cNvSpPr txBox="1"/>
          <p:nvPr userDrawn="1"/>
        </p:nvSpPr>
        <p:spPr>
          <a:xfrm>
            <a:off x="8528372" y="308064"/>
            <a:ext cx="3810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E29D02EF-5C28-485F-9534-F8F50AEFA68D}" type="slidenum">
              <a:rPr lang="id-ID" sz="1050" smtClean="0">
                <a:solidFill>
                  <a:schemeClr val="bg1"/>
                </a:solidFill>
                <a:latin typeface="+mj-lt"/>
              </a:rPr>
              <a:pPr algn="ctr"/>
              <a:t>‹Nº›</a:t>
            </a:fld>
            <a:endParaRPr lang="id-ID" sz="105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390525" y="1645920"/>
            <a:ext cx="3200400" cy="4627880"/>
          </a:xfrm>
        </p:spPr>
        <p:txBody>
          <a:bodyPr/>
          <a:lstStyle/>
          <a:p>
            <a:endParaRPr lang="id-ID" dirty="0"/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3822248" y="2021367"/>
            <a:ext cx="4924425" cy="2122009"/>
          </a:xfrm>
        </p:spPr>
        <p:txBody>
          <a:bodyPr>
            <a:normAutofit/>
          </a:bodyPr>
          <a:lstStyle>
            <a:lvl1pPr marL="0" indent="0" algn="just">
              <a:lnSpc>
                <a:spcPct val="150000"/>
              </a:lnSpc>
              <a:buNone/>
              <a:defRPr sz="900">
                <a:solidFill>
                  <a:schemeClr val="bg1">
                    <a:lumMod val="65000"/>
                  </a:schemeClr>
                </a:solidFill>
              </a:defRPr>
            </a:lvl1pPr>
            <a:lvl2pPr algn="just">
              <a:defRPr/>
            </a:lvl2pPr>
            <a:lvl3pPr algn="just">
              <a:defRPr/>
            </a:lvl3pPr>
            <a:lvl4pPr algn="just">
              <a:defRPr/>
            </a:lvl4pPr>
            <a:lvl5pPr algn="just">
              <a:defRPr/>
            </a:lvl5pPr>
          </a:lstStyle>
          <a:p>
            <a:pPr lvl="0"/>
            <a:endParaRPr lang="id-ID" dirty="0"/>
          </a:p>
        </p:txBody>
      </p:sp>
      <p:sp>
        <p:nvSpPr>
          <p:cNvPr id="15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3822248" y="1544321"/>
            <a:ext cx="4924425" cy="478879"/>
          </a:xfrm>
        </p:spPr>
        <p:txBody>
          <a:bodyPr>
            <a:normAutofit/>
          </a:bodyPr>
          <a:lstStyle>
            <a:lvl1pPr marL="0" indent="0" algn="just">
              <a:lnSpc>
                <a:spcPct val="150000"/>
              </a:lnSpc>
              <a:buNone/>
              <a:defRPr sz="12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  <a:lvl2pPr algn="just">
              <a:defRPr/>
            </a:lvl2pPr>
            <a:lvl3pPr algn="just">
              <a:defRPr/>
            </a:lvl3pPr>
            <a:lvl4pPr algn="just">
              <a:defRPr/>
            </a:lvl4pPr>
            <a:lvl5pPr algn="just">
              <a:defRPr/>
            </a:lvl5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xmlns="" val="29502727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/>
      <p:bldP spid="14" grpId="0" build="p">
        <p:tmplLst>
          <p:tmpl lvl="1">
            <p:tnLst>
              <p:par>
                <p:cTn presetID="10" presetClass="entr" presetSubtype="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10" presetClass="entr" presetSubtype="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l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90000"/>
              <a:lumOff val="10000"/>
              <a:alpha val="80000"/>
            </a:schemeClr>
          </a:solidFill>
          <a:ln>
            <a:noFill/>
          </a:ln>
          <a:extLst/>
        </p:spPr>
        <p:txBody>
          <a:bodyPr vert="horz" wrap="square" lIns="68580" tIns="34291" rIns="68580" bIns="34291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id-ID" sz="1351"/>
          </a:p>
        </p:txBody>
      </p:sp>
      <p:sp>
        <p:nvSpPr>
          <p:cNvPr id="15" name="Rectangle 14"/>
          <p:cNvSpPr/>
          <p:nvPr userDrawn="1"/>
        </p:nvSpPr>
        <p:spPr bwMode="auto">
          <a:xfrm>
            <a:off x="0" y="4857750"/>
            <a:ext cx="9144000" cy="2000251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vert="horz" wrap="square" lIns="68580" tIns="34291" rIns="68580" bIns="34291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id-ID" sz="1351"/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390525" y="5254998"/>
            <a:ext cx="8362950" cy="1205753"/>
          </a:xfrm>
        </p:spPr>
        <p:txBody>
          <a:bodyPr>
            <a:normAutofit/>
          </a:bodyPr>
          <a:lstStyle>
            <a:lvl1pPr marL="0" indent="0" algn="just">
              <a:lnSpc>
                <a:spcPct val="150000"/>
              </a:lnSpc>
              <a:buNone/>
              <a:defRPr sz="900">
                <a:solidFill>
                  <a:schemeClr val="bg1">
                    <a:lumMod val="65000"/>
                  </a:schemeClr>
                </a:solidFill>
              </a:defRPr>
            </a:lvl1pPr>
            <a:lvl2pPr algn="just">
              <a:defRPr/>
            </a:lvl2pPr>
            <a:lvl3pPr algn="just">
              <a:defRPr/>
            </a:lvl3pPr>
            <a:lvl4pPr algn="just">
              <a:defRPr/>
            </a:lvl4pPr>
            <a:lvl5pPr algn="just">
              <a:defRPr/>
            </a:lvl5pPr>
          </a:lstStyle>
          <a:p>
            <a:pPr lvl="0"/>
            <a:endParaRPr lang="id-ID" dirty="0"/>
          </a:p>
        </p:txBody>
      </p:sp>
      <p:sp>
        <p:nvSpPr>
          <p:cNvPr id="17" name="Title 15"/>
          <p:cNvSpPr>
            <a:spLocks noGrp="1"/>
          </p:cNvSpPr>
          <p:nvPr>
            <p:ph type="title"/>
          </p:nvPr>
        </p:nvSpPr>
        <p:spPr>
          <a:xfrm>
            <a:off x="628650" y="249374"/>
            <a:ext cx="7886700" cy="612775"/>
          </a:xfrm>
        </p:spPr>
        <p:txBody>
          <a:bodyPr>
            <a:normAutofit/>
          </a:bodyPr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id-ID" dirty="0"/>
          </a:p>
        </p:txBody>
      </p:sp>
      <p:sp>
        <p:nvSpPr>
          <p:cNvPr id="18" name="Subtitle 2"/>
          <p:cNvSpPr>
            <a:spLocks noGrp="1"/>
          </p:cNvSpPr>
          <p:nvPr>
            <p:ph type="subTitle" idx="1"/>
          </p:nvPr>
        </p:nvSpPr>
        <p:spPr>
          <a:xfrm>
            <a:off x="1143000" y="805860"/>
            <a:ext cx="6858000" cy="487362"/>
          </a:xfrm>
        </p:spPr>
        <p:txBody>
          <a:bodyPr>
            <a:normAutofit/>
          </a:bodyPr>
          <a:lstStyle>
            <a:lvl1pPr marL="0" indent="0" algn="ctr">
              <a:buNone/>
              <a:defRPr sz="1275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 smtClean="0"/>
              <a:t>Click to edit Master subtitle style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xmlns="" val="18427151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uild="p">
        <p:tmplLst>
          <p:tmpl lvl="1">
            <p:tnLst>
              <p:par>
                <p:cTn presetID="10" presetClass="entr" presetSubtype="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/>
      <p:bldP spid="1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ing Me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95000"/>
              <a:alpha val="80000"/>
            </a:schemeClr>
          </a:solidFill>
          <a:ln>
            <a:noFill/>
          </a:ln>
          <a:extLst/>
        </p:spPr>
        <p:txBody>
          <a:bodyPr vert="horz" wrap="square" lIns="68580" tIns="34291" rIns="68580" bIns="34291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id-ID" sz="1351"/>
          </a:p>
        </p:txBody>
      </p:sp>
      <p:sp>
        <p:nvSpPr>
          <p:cNvPr id="11" name="Freeform 3759"/>
          <p:cNvSpPr>
            <a:spLocks/>
          </p:cNvSpPr>
          <p:nvPr userDrawn="1"/>
        </p:nvSpPr>
        <p:spPr bwMode="auto">
          <a:xfrm>
            <a:off x="6477364" y="3084741"/>
            <a:ext cx="2666636" cy="1846487"/>
          </a:xfrm>
          <a:custGeom>
            <a:avLst/>
            <a:gdLst>
              <a:gd name="T0" fmla="*/ 767 w 776"/>
              <a:gd name="T1" fmla="*/ 195 h 403"/>
              <a:gd name="T2" fmla="*/ 741 w 776"/>
              <a:gd name="T3" fmla="*/ 176 h 403"/>
              <a:gd name="T4" fmla="*/ 717 w 776"/>
              <a:gd name="T5" fmla="*/ 162 h 403"/>
              <a:gd name="T6" fmla="*/ 708 w 776"/>
              <a:gd name="T7" fmla="*/ 200 h 403"/>
              <a:gd name="T8" fmla="*/ 689 w 776"/>
              <a:gd name="T9" fmla="*/ 171 h 403"/>
              <a:gd name="T10" fmla="*/ 677 w 776"/>
              <a:gd name="T11" fmla="*/ 186 h 403"/>
              <a:gd name="T12" fmla="*/ 667 w 776"/>
              <a:gd name="T13" fmla="*/ 212 h 403"/>
              <a:gd name="T14" fmla="*/ 634 w 776"/>
              <a:gd name="T15" fmla="*/ 136 h 403"/>
              <a:gd name="T16" fmla="*/ 625 w 776"/>
              <a:gd name="T17" fmla="*/ 136 h 403"/>
              <a:gd name="T18" fmla="*/ 615 w 776"/>
              <a:gd name="T19" fmla="*/ 116 h 403"/>
              <a:gd name="T20" fmla="*/ 580 w 776"/>
              <a:gd name="T21" fmla="*/ 133 h 403"/>
              <a:gd name="T22" fmla="*/ 573 w 776"/>
              <a:gd name="T23" fmla="*/ 136 h 403"/>
              <a:gd name="T24" fmla="*/ 568 w 776"/>
              <a:gd name="T25" fmla="*/ 183 h 403"/>
              <a:gd name="T26" fmla="*/ 532 w 776"/>
              <a:gd name="T27" fmla="*/ 124 h 403"/>
              <a:gd name="T28" fmla="*/ 530 w 776"/>
              <a:gd name="T29" fmla="*/ 109 h 403"/>
              <a:gd name="T30" fmla="*/ 530 w 776"/>
              <a:gd name="T31" fmla="*/ 83 h 403"/>
              <a:gd name="T32" fmla="*/ 521 w 776"/>
              <a:gd name="T33" fmla="*/ 71 h 403"/>
              <a:gd name="T34" fmla="*/ 523 w 776"/>
              <a:gd name="T35" fmla="*/ 69 h 403"/>
              <a:gd name="T36" fmla="*/ 521 w 776"/>
              <a:gd name="T37" fmla="*/ 66 h 403"/>
              <a:gd name="T38" fmla="*/ 516 w 776"/>
              <a:gd name="T39" fmla="*/ 66 h 403"/>
              <a:gd name="T40" fmla="*/ 516 w 776"/>
              <a:gd name="T41" fmla="*/ 71 h 403"/>
              <a:gd name="T42" fmla="*/ 511 w 776"/>
              <a:gd name="T43" fmla="*/ 81 h 403"/>
              <a:gd name="T44" fmla="*/ 511 w 776"/>
              <a:gd name="T45" fmla="*/ 109 h 403"/>
              <a:gd name="T46" fmla="*/ 509 w 776"/>
              <a:gd name="T47" fmla="*/ 114 h 403"/>
              <a:gd name="T48" fmla="*/ 504 w 776"/>
              <a:gd name="T49" fmla="*/ 157 h 403"/>
              <a:gd name="T50" fmla="*/ 504 w 776"/>
              <a:gd name="T51" fmla="*/ 181 h 403"/>
              <a:gd name="T52" fmla="*/ 464 w 776"/>
              <a:gd name="T53" fmla="*/ 221 h 403"/>
              <a:gd name="T54" fmla="*/ 464 w 776"/>
              <a:gd name="T55" fmla="*/ 133 h 403"/>
              <a:gd name="T56" fmla="*/ 457 w 776"/>
              <a:gd name="T57" fmla="*/ 133 h 403"/>
              <a:gd name="T58" fmla="*/ 442 w 776"/>
              <a:gd name="T59" fmla="*/ 114 h 403"/>
              <a:gd name="T60" fmla="*/ 407 w 776"/>
              <a:gd name="T61" fmla="*/ 169 h 403"/>
              <a:gd name="T62" fmla="*/ 397 w 776"/>
              <a:gd name="T63" fmla="*/ 121 h 403"/>
              <a:gd name="T64" fmla="*/ 397 w 776"/>
              <a:gd name="T65" fmla="*/ 202 h 403"/>
              <a:gd name="T66" fmla="*/ 376 w 776"/>
              <a:gd name="T67" fmla="*/ 212 h 403"/>
              <a:gd name="T68" fmla="*/ 343 w 776"/>
              <a:gd name="T69" fmla="*/ 171 h 403"/>
              <a:gd name="T70" fmla="*/ 312 w 776"/>
              <a:gd name="T71" fmla="*/ 183 h 403"/>
              <a:gd name="T72" fmla="*/ 298 w 776"/>
              <a:gd name="T73" fmla="*/ 157 h 403"/>
              <a:gd name="T74" fmla="*/ 262 w 776"/>
              <a:gd name="T75" fmla="*/ 176 h 403"/>
              <a:gd name="T76" fmla="*/ 253 w 776"/>
              <a:gd name="T77" fmla="*/ 198 h 403"/>
              <a:gd name="T78" fmla="*/ 236 w 776"/>
              <a:gd name="T79" fmla="*/ 221 h 403"/>
              <a:gd name="T80" fmla="*/ 229 w 776"/>
              <a:gd name="T81" fmla="*/ 131 h 403"/>
              <a:gd name="T82" fmla="*/ 227 w 776"/>
              <a:gd name="T83" fmla="*/ 38 h 403"/>
              <a:gd name="T84" fmla="*/ 222 w 776"/>
              <a:gd name="T85" fmla="*/ 33 h 403"/>
              <a:gd name="T86" fmla="*/ 161 w 776"/>
              <a:gd name="T87" fmla="*/ 38 h 403"/>
              <a:gd name="T88" fmla="*/ 153 w 776"/>
              <a:gd name="T89" fmla="*/ 38 h 403"/>
              <a:gd name="T90" fmla="*/ 153 w 776"/>
              <a:gd name="T91" fmla="*/ 43 h 403"/>
              <a:gd name="T92" fmla="*/ 151 w 776"/>
              <a:gd name="T93" fmla="*/ 54 h 403"/>
              <a:gd name="T94" fmla="*/ 125 w 776"/>
              <a:gd name="T95" fmla="*/ 116 h 403"/>
              <a:gd name="T96" fmla="*/ 113 w 776"/>
              <a:gd name="T97" fmla="*/ 128 h 403"/>
              <a:gd name="T98" fmla="*/ 87 w 776"/>
              <a:gd name="T99" fmla="*/ 52 h 403"/>
              <a:gd name="T100" fmla="*/ 85 w 776"/>
              <a:gd name="T101" fmla="*/ 40 h 403"/>
              <a:gd name="T102" fmla="*/ 85 w 776"/>
              <a:gd name="T103" fmla="*/ 38 h 403"/>
              <a:gd name="T104" fmla="*/ 28 w 776"/>
              <a:gd name="T105" fmla="*/ 35 h 403"/>
              <a:gd name="T106" fmla="*/ 19 w 776"/>
              <a:gd name="T107" fmla="*/ 31 h 403"/>
              <a:gd name="T108" fmla="*/ 11 w 776"/>
              <a:gd name="T109" fmla="*/ 38 h 403"/>
              <a:gd name="T110" fmla="*/ 9 w 776"/>
              <a:gd name="T111" fmla="*/ 128 h 403"/>
              <a:gd name="T112" fmla="*/ 2 w 776"/>
              <a:gd name="T113" fmla="*/ 224 h 403"/>
              <a:gd name="T114" fmla="*/ 776 w 776"/>
              <a:gd name="T115" fmla="*/ 305 h 4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776" h="403">
                <a:moveTo>
                  <a:pt x="776" y="305"/>
                </a:moveTo>
                <a:lnTo>
                  <a:pt x="776" y="305"/>
                </a:lnTo>
                <a:lnTo>
                  <a:pt x="776" y="221"/>
                </a:lnTo>
                <a:lnTo>
                  <a:pt x="767" y="195"/>
                </a:lnTo>
                <a:lnTo>
                  <a:pt x="767" y="195"/>
                </a:lnTo>
                <a:lnTo>
                  <a:pt x="764" y="188"/>
                </a:lnTo>
                <a:lnTo>
                  <a:pt x="764" y="190"/>
                </a:lnTo>
                <a:lnTo>
                  <a:pt x="760" y="178"/>
                </a:lnTo>
                <a:lnTo>
                  <a:pt x="760" y="176"/>
                </a:lnTo>
                <a:lnTo>
                  <a:pt x="741" y="176"/>
                </a:lnTo>
                <a:lnTo>
                  <a:pt x="741" y="162"/>
                </a:lnTo>
                <a:lnTo>
                  <a:pt x="727" y="162"/>
                </a:lnTo>
                <a:lnTo>
                  <a:pt x="727" y="159"/>
                </a:lnTo>
                <a:lnTo>
                  <a:pt x="722" y="159"/>
                </a:lnTo>
                <a:lnTo>
                  <a:pt x="717" y="162"/>
                </a:lnTo>
                <a:lnTo>
                  <a:pt x="717" y="200"/>
                </a:lnTo>
                <a:lnTo>
                  <a:pt x="712" y="212"/>
                </a:lnTo>
                <a:lnTo>
                  <a:pt x="710" y="212"/>
                </a:lnTo>
                <a:lnTo>
                  <a:pt x="708" y="205"/>
                </a:lnTo>
                <a:lnTo>
                  <a:pt x="708" y="200"/>
                </a:lnTo>
                <a:lnTo>
                  <a:pt x="708" y="193"/>
                </a:lnTo>
                <a:lnTo>
                  <a:pt x="705" y="200"/>
                </a:lnTo>
                <a:lnTo>
                  <a:pt x="700" y="188"/>
                </a:lnTo>
                <a:lnTo>
                  <a:pt x="700" y="171"/>
                </a:lnTo>
                <a:lnTo>
                  <a:pt x="689" y="171"/>
                </a:lnTo>
                <a:lnTo>
                  <a:pt x="686" y="171"/>
                </a:lnTo>
                <a:lnTo>
                  <a:pt x="686" y="186"/>
                </a:lnTo>
                <a:lnTo>
                  <a:pt x="684" y="186"/>
                </a:lnTo>
                <a:lnTo>
                  <a:pt x="679" y="186"/>
                </a:lnTo>
                <a:lnTo>
                  <a:pt x="677" y="186"/>
                </a:lnTo>
                <a:lnTo>
                  <a:pt x="677" y="174"/>
                </a:lnTo>
                <a:lnTo>
                  <a:pt x="672" y="174"/>
                </a:lnTo>
                <a:lnTo>
                  <a:pt x="670" y="174"/>
                </a:lnTo>
                <a:lnTo>
                  <a:pt x="670" y="207"/>
                </a:lnTo>
                <a:lnTo>
                  <a:pt x="667" y="212"/>
                </a:lnTo>
                <a:lnTo>
                  <a:pt x="655" y="212"/>
                </a:lnTo>
                <a:lnTo>
                  <a:pt x="637" y="212"/>
                </a:lnTo>
                <a:lnTo>
                  <a:pt x="637" y="205"/>
                </a:lnTo>
                <a:lnTo>
                  <a:pt x="634" y="193"/>
                </a:lnTo>
                <a:lnTo>
                  <a:pt x="634" y="136"/>
                </a:lnTo>
                <a:lnTo>
                  <a:pt x="637" y="133"/>
                </a:lnTo>
                <a:lnTo>
                  <a:pt x="637" y="124"/>
                </a:lnTo>
                <a:lnTo>
                  <a:pt x="629" y="124"/>
                </a:lnTo>
                <a:lnTo>
                  <a:pt x="625" y="126"/>
                </a:lnTo>
                <a:lnTo>
                  <a:pt x="625" y="136"/>
                </a:lnTo>
                <a:lnTo>
                  <a:pt x="627" y="136"/>
                </a:lnTo>
                <a:lnTo>
                  <a:pt x="627" y="169"/>
                </a:lnTo>
                <a:lnTo>
                  <a:pt x="625" y="169"/>
                </a:lnTo>
                <a:lnTo>
                  <a:pt x="615" y="138"/>
                </a:lnTo>
                <a:lnTo>
                  <a:pt x="615" y="116"/>
                </a:lnTo>
                <a:lnTo>
                  <a:pt x="592" y="116"/>
                </a:lnTo>
                <a:lnTo>
                  <a:pt x="592" y="138"/>
                </a:lnTo>
                <a:lnTo>
                  <a:pt x="582" y="171"/>
                </a:lnTo>
                <a:lnTo>
                  <a:pt x="580" y="178"/>
                </a:lnTo>
                <a:lnTo>
                  <a:pt x="580" y="133"/>
                </a:lnTo>
                <a:lnTo>
                  <a:pt x="582" y="133"/>
                </a:lnTo>
                <a:lnTo>
                  <a:pt x="582" y="124"/>
                </a:lnTo>
                <a:lnTo>
                  <a:pt x="575" y="124"/>
                </a:lnTo>
                <a:lnTo>
                  <a:pt x="573" y="126"/>
                </a:lnTo>
                <a:lnTo>
                  <a:pt x="573" y="136"/>
                </a:lnTo>
                <a:lnTo>
                  <a:pt x="573" y="136"/>
                </a:lnTo>
                <a:lnTo>
                  <a:pt x="573" y="202"/>
                </a:lnTo>
                <a:lnTo>
                  <a:pt x="573" y="205"/>
                </a:lnTo>
                <a:lnTo>
                  <a:pt x="573" y="209"/>
                </a:lnTo>
                <a:lnTo>
                  <a:pt x="568" y="183"/>
                </a:lnTo>
                <a:lnTo>
                  <a:pt x="568" y="159"/>
                </a:lnTo>
                <a:lnTo>
                  <a:pt x="532" y="159"/>
                </a:lnTo>
                <a:lnTo>
                  <a:pt x="532" y="157"/>
                </a:lnTo>
                <a:lnTo>
                  <a:pt x="532" y="157"/>
                </a:lnTo>
                <a:lnTo>
                  <a:pt x="532" y="124"/>
                </a:lnTo>
                <a:lnTo>
                  <a:pt x="532" y="119"/>
                </a:lnTo>
                <a:lnTo>
                  <a:pt x="530" y="114"/>
                </a:lnTo>
                <a:lnTo>
                  <a:pt x="525" y="112"/>
                </a:lnTo>
                <a:lnTo>
                  <a:pt x="530" y="112"/>
                </a:lnTo>
                <a:lnTo>
                  <a:pt x="530" y="109"/>
                </a:lnTo>
                <a:lnTo>
                  <a:pt x="530" y="109"/>
                </a:lnTo>
                <a:lnTo>
                  <a:pt x="528" y="109"/>
                </a:lnTo>
                <a:lnTo>
                  <a:pt x="528" y="83"/>
                </a:lnTo>
                <a:lnTo>
                  <a:pt x="530" y="83"/>
                </a:lnTo>
                <a:lnTo>
                  <a:pt x="530" y="83"/>
                </a:lnTo>
                <a:lnTo>
                  <a:pt x="530" y="81"/>
                </a:lnTo>
                <a:lnTo>
                  <a:pt x="528" y="81"/>
                </a:lnTo>
                <a:lnTo>
                  <a:pt x="528" y="76"/>
                </a:lnTo>
                <a:lnTo>
                  <a:pt x="525" y="74"/>
                </a:lnTo>
                <a:lnTo>
                  <a:pt x="521" y="71"/>
                </a:lnTo>
                <a:lnTo>
                  <a:pt x="521" y="71"/>
                </a:lnTo>
                <a:lnTo>
                  <a:pt x="521" y="71"/>
                </a:lnTo>
                <a:lnTo>
                  <a:pt x="521" y="71"/>
                </a:lnTo>
                <a:lnTo>
                  <a:pt x="523" y="69"/>
                </a:lnTo>
                <a:lnTo>
                  <a:pt x="523" y="69"/>
                </a:lnTo>
                <a:lnTo>
                  <a:pt x="523" y="69"/>
                </a:lnTo>
                <a:lnTo>
                  <a:pt x="521" y="66"/>
                </a:lnTo>
                <a:lnTo>
                  <a:pt x="521" y="66"/>
                </a:lnTo>
                <a:lnTo>
                  <a:pt x="521" y="66"/>
                </a:lnTo>
                <a:lnTo>
                  <a:pt x="521" y="66"/>
                </a:lnTo>
                <a:lnTo>
                  <a:pt x="518" y="31"/>
                </a:lnTo>
                <a:lnTo>
                  <a:pt x="518" y="66"/>
                </a:lnTo>
                <a:lnTo>
                  <a:pt x="518" y="66"/>
                </a:lnTo>
                <a:lnTo>
                  <a:pt x="516" y="66"/>
                </a:lnTo>
                <a:lnTo>
                  <a:pt x="516" y="66"/>
                </a:lnTo>
                <a:lnTo>
                  <a:pt x="516" y="69"/>
                </a:lnTo>
                <a:lnTo>
                  <a:pt x="516" y="69"/>
                </a:lnTo>
                <a:lnTo>
                  <a:pt x="516" y="69"/>
                </a:lnTo>
                <a:lnTo>
                  <a:pt x="516" y="71"/>
                </a:lnTo>
                <a:lnTo>
                  <a:pt x="516" y="71"/>
                </a:lnTo>
                <a:lnTo>
                  <a:pt x="518" y="71"/>
                </a:lnTo>
                <a:lnTo>
                  <a:pt x="518" y="71"/>
                </a:lnTo>
                <a:lnTo>
                  <a:pt x="513" y="74"/>
                </a:lnTo>
                <a:lnTo>
                  <a:pt x="511" y="76"/>
                </a:lnTo>
                <a:lnTo>
                  <a:pt x="511" y="81"/>
                </a:lnTo>
                <a:lnTo>
                  <a:pt x="509" y="81"/>
                </a:lnTo>
                <a:lnTo>
                  <a:pt x="509" y="83"/>
                </a:lnTo>
                <a:lnTo>
                  <a:pt x="509" y="83"/>
                </a:lnTo>
                <a:lnTo>
                  <a:pt x="511" y="83"/>
                </a:lnTo>
                <a:lnTo>
                  <a:pt x="511" y="109"/>
                </a:lnTo>
                <a:lnTo>
                  <a:pt x="509" y="109"/>
                </a:lnTo>
                <a:lnTo>
                  <a:pt x="509" y="109"/>
                </a:lnTo>
                <a:lnTo>
                  <a:pt x="509" y="112"/>
                </a:lnTo>
                <a:lnTo>
                  <a:pt x="511" y="112"/>
                </a:lnTo>
                <a:lnTo>
                  <a:pt x="509" y="114"/>
                </a:lnTo>
                <a:lnTo>
                  <a:pt x="506" y="119"/>
                </a:lnTo>
                <a:lnTo>
                  <a:pt x="506" y="119"/>
                </a:lnTo>
                <a:lnTo>
                  <a:pt x="506" y="126"/>
                </a:lnTo>
                <a:lnTo>
                  <a:pt x="506" y="157"/>
                </a:lnTo>
                <a:lnTo>
                  <a:pt x="504" y="157"/>
                </a:lnTo>
                <a:lnTo>
                  <a:pt x="504" y="162"/>
                </a:lnTo>
                <a:lnTo>
                  <a:pt x="504" y="162"/>
                </a:lnTo>
                <a:lnTo>
                  <a:pt x="504" y="181"/>
                </a:lnTo>
                <a:lnTo>
                  <a:pt x="504" y="181"/>
                </a:lnTo>
                <a:lnTo>
                  <a:pt x="504" y="181"/>
                </a:lnTo>
                <a:lnTo>
                  <a:pt x="504" y="159"/>
                </a:lnTo>
                <a:lnTo>
                  <a:pt x="468" y="159"/>
                </a:lnTo>
                <a:lnTo>
                  <a:pt x="468" y="183"/>
                </a:lnTo>
                <a:lnTo>
                  <a:pt x="464" y="217"/>
                </a:lnTo>
                <a:lnTo>
                  <a:pt x="464" y="221"/>
                </a:lnTo>
                <a:lnTo>
                  <a:pt x="461" y="221"/>
                </a:lnTo>
                <a:lnTo>
                  <a:pt x="461" y="217"/>
                </a:lnTo>
                <a:lnTo>
                  <a:pt x="461" y="217"/>
                </a:lnTo>
                <a:lnTo>
                  <a:pt x="461" y="133"/>
                </a:lnTo>
                <a:lnTo>
                  <a:pt x="464" y="133"/>
                </a:lnTo>
                <a:lnTo>
                  <a:pt x="464" y="126"/>
                </a:lnTo>
                <a:lnTo>
                  <a:pt x="461" y="121"/>
                </a:lnTo>
                <a:lnTo>
                  <a:pt x="454" y="121"/>
                </a:lnTo>
                <a:lnTo>
                  <a:pt x="454" y="131"/>
                </a:lnTo>
                <a:lnTo>
                  <a:pt x="457" y="133"/>
                </a:lnTo>
                <a:lnTo>
                  <a:pt x="457" y="133"/>
                </a:lnTo>
                <a:lnTo>
                  <a:pt x="457" y="186"/>
                </a:lnTo>
                <a:lnTo>
                  <a:pt x="452" y="171"/>
                </a:lnTo>
                <a:lnTo>
                  <a:pt x="442" y="136"/>
                </a:lnTo>
                <a:lnTo>
                  <a:pt x="442" y="114"/>
                </a:lnTo>
                <a:lnTo>
                  <a:pt x="419" y="114"/>
                </a:lnTo>
                <a:lnTo>
                  <a:pt x="419" y="136"/>
                </a:lnTo>
                <a:lnTo>
                  <a:pt x="409" y="167"/>
                </a:lnTo>
                <a:lnTo>
                  <a:pt x="407" y="167"/>
                </a:lnTo>
                <a:lnTo>
                  <a:pt x="407" y="169"/>
                </a:lnTo>
                <a:lnTo>
                  <a:pt x="407" y="133"/>
                </a:lnTo>
                <a:lnTo>
                  <a:pt x="407" y="133"/>
                </a:lnTo>
                <a:lnTo>
                  <a:pt x="407" y="124"/>
                </a:lnTo>
                <a:lnTo>
                  <a:pt x="404" y="121"/>
                </a:lnTo>
                <a:lnTo>
                  <a:pt x="397" y="121"/>
                </a:lnTo>
                <a:lnTo>
                  <a:pt x="397" y="131"/>
                </a:lnTo>
                <a:lnTo>
                  <a:pt x="400" y="133"/>
                </a:lnTo>
                <a:lnTo>
                  <a:pt x="400" y="171"/>
                </a:lnTo>
                <a:lnTo>
                  <a:pt x="397" y="171"/>
                </a:lnTo>
                <a:lnTo>
                  <a:pt x="397" y="202"/>
                </a:lnTo>
                <a:lnTo>
                  <a:pt x="397" y="205"/>
                </a:lnTo>
                <a:lnTo>
                  <a:pt x="397" y="212"/>
                </a:lnTo>
                <a:lnTo>
                  <a:pt x="397" y="212"/>
                </a:lnTo>
                <a:lnTo>
                  <a:pt x="397" y="212"/>
                </a:lnTo>
                <a:lnTo>
                  <a:pt x="376" y="212"/>
                </a:lnTo>
                <a:lnTo>
                  <a:pt x="355" y="212"/>
                </a:lnTo>
                <a:lnTo>
                  <a:pt x="345" y="212"/>
                </a:lnTo>
                <a:lnTo>
                  <a:pt x="345" y="207"/>
                </a:lnTo>
                <a:lnTo>
                  <a:pt x="345" y="171"/>
                </a:lnTo>
                <a:lnTo>
                  <a:pt x="343" y="171"/>
                </a:lnTo>
                <a:lnTo>
                  <a:pt x="338" y="171"/>
                </a:lnTo>
                <a:lnTo>
                  <a:pt x="338" y="186"/>
                </a:lnTo>
                <a:lnTo>
                  <a:pt x="336" y="183"/>
                </a:lnTo>
                <a:lnTo>
                  <a:pt x="331" y="183"/>
                </a:lnTo>
                <a:lnTo>
                  <a:pt x="312" y="183"/>
                </a:lnTo>
                <a:lnTo>
                  <a:pt x="312" y="186"/>
                </a:lnTo>
                <a:lnTo>
                  <a:pt x="307" y="202"/>
                </a:lnTo>
                <a:lnTo>
                  <a:pt x="307" y="157"/>
                </a:lnTo>
                <a:lnTo>
                  <a:pt x="303" y="157"/>
                </a:lnTo>
                <a:lnTo>
                  <a:pt x="298" y="157"/>
                </a:lnTo>
                <a:lnTo>
                  <a:pt x="296" y="174"/>
                </a:lnTo>
                <a:lnTo>
                  <a:pt x="293" y="174"/>
                </a:lnTo>
                <a:lnTo>
                  <a:pt x="288" y="174"/>
                </a:lnTo>
                <a:lnTo>
                  <a:pt x="262" y="171"/>
                </a:lnTo>
                <a:lnTo>
                  <a:pt x="262" y="176"/>
                </a:lnTo>
                <a:lnTo>
                  <a:pt x="258" y="190"/>
                </a:lnTo>
                <a:lnTo>
                  <a:pt x="255" y="190"/>
                </a:lnTo>
                <a:lnTo>
                  <a:pt x="255" y="186"/>
                </a:lnTo>
                <a:lnTo>
                  <a:pt x="253" y="193"/>
                </a:lnTo>
                <a:lnTo>
                  <a:pt x="253" y="198"/>
                </a:lnTo>
                <a:lnTo>
                  <a:pt x="243" y="221"/>
                </a:lnTo>
                <a:lnTo>
                  <a:pt x="241" y="305"/>
                </a:lnTo>
                <a:lnTo>
                  <a:pt x="239" y="305"/>
                </a:lnTo>
                <a:lnTo>
                  <a:pt x="239" y="224"/>
                </a:lnTo>
                <a:lnTo>
                  <a:pt x="236" y="221"/>
                </a:lnTo>
                <a:lnTo>
                  <a:pt x="234" y="221"/>
                </a:lnTo>
                <a:lnTo>
                  <a:pt x="234" y="169"/>
                </a:lnTo>
                <a:lnTo>
                  <a:pt x="229" y="169"/>
                </a:lnTo>
                <a:lnTo>
                  <a:pt x="229" y="131"/>
                </a:lnTo>
                <a:lnTo>
                  <a:pt x="229" y="131"/>
                </a:lnTo>
                <a:lnTo>
                  <a:pt x="227" y="40"/>
                </a:lnTo>
                <a:lnTo>
                  <a:pt x="227" y="40"/>
                </a:lnTo>
                <a:lnTo>
                  <a:pt x="227" y="38"/>
                </a:lnTo>
                <a:lnTo>
                  <a:pt x="227" y="38"/>
                </a:lnTo>
                <a:lnTo>
                  <a:pt x="227" y="38"/>
                </a:lnTo>
                <a:lnTo>
                  <a:pt x="225" y="38"/>
                </a:lnTo>
                <a:lnTo>
                  <a:pt x="225" y="35"/>
                </a:lnTo>
                <a:lnTo>
                  <a:pt x="222" y="35"/>
                </a:lnTo>
                <a:lnTo>
                  <a:pt x="222" y="33"/>
                </a:lnTo>
                <a:lnTo>
                  <a:pt x="222" y="33"/>
                </a:lnTo>
                <a:lnTo>
                  <a:pt x="217" y="28"/>
                </a:lnTo>
                <a:lnTo>
                  <a:pt x="210" y="33"/>
                </a:lnTo>
                <a:lnTo>
                  <a:pt x="210" y="33"/>
                </a:lnTo>
                <a:lnTo>
                  <a:pt x="210" y="38"/>
                </a:lnTo>
                <a:lnTo>
                  <a:pt x="161" y="38"/>
                </a:lnTo>
                <a:lnTo>
                  <a:pt x="161" y="35"/>
                </a:lnTo>
                <a:lnTo>
                  <a:pt x="156" y="35"/>
                </a:lnTo>
                <a:lnTo>
                  <a:pt x="156" y="38"/>
                </a:lnTo>
                <a:lnTo>
                  <a:pt x="156" y="38"/>
                </a:lnTo>
                <a:lnTo>
                  <a:pt x="153" y="38"/>
                </a:lnTo>
                <a:lnTo>
                  <a:pt x="153" y="38"/>
                </a:lnTo>
                <a:lnTo>
                  <a:pt x="153" y="40"/>
                </a:lnTo>
                <a:lnTo>
                  <a:pt x="153" y="40"/>
                </a:lnTo>
                <a:lnTo>
                  <a:pt x="153" y="40"/>
                </a:lnTo>
                <a:lnTo>
                  <a:pt x="153" y="43"/>
                </a:lnTo>
                <a:lnTo>
                  <a:pt x="153" y="52"/>
                </a:lnTo>
                <a:lnTo>
                  <a:pt x="151" y="52"/>
                </a:lnTo>
                <a:lnTo>
                  <a:pt x="151" y="52"/>
                </a:lnTo>
                <a:lnTo>
                  <a:pt x="151" y="52"/>
                </a:lnTo>
                <a:lnTo>
                  <a:pt x="151" y="54"/>
                </a:lnTo>
                <a:lnTo>
                  <a:pt x="151" y="54"/>
                </a:lnTo>
                <a:lnTo>
                  <a:pt x="151" y="57"/>
                </a:lnTo>
                <a:lnTo>
                  <a:pt x="151" y="128"/>
                </a:lnTo>
                <a:lnTo>
                  <a:pt x="125" y="128"/>
                </a:lnTo>
                <a:lnTo>
                  <a:pt x="125" y="116"/>
                </a:lnTo>
                <a:lnTo>
                  <a:pt x="123" y="85"/>
                </a:lnTo>
                <a:lnTo>
                  <a:pt x="118" y="0"/>
                </a:lnTo>
                <a:lnTo>
                  <a:pt x="116" y="85"/>
                </a:lnTo>
                <a:lnTo>
                  <a:pt x="113" y="116"/>
                </a:lnTo>
                <a:lnTo>
                  <a:pt x="113" y="128"/>
                </a:lnTo>
                <a:lnTo>
                  <a:pt x="87" y="128"/>
                </a:lnTo>
                <a:lnTo>
                  <a:pt x="87" y="57"/>
                </a:lnTo>
                <a:lnTo>
                  <a:pt x="87" y="54"/>
                </a:lnTo>
                <a:lnTo>
                  <a:pt x="87" y="54"/>
                </a:lnTo>
                <a:lnTo>
                  <a:pt x="87" y="52"/>
                </a:lnTo>
                <a:lnTo>
                  <a:pt x="87" y="52"/>
                </a:lnTo>
                <a:lnTo>
                  <a:pt x="87" y="52"/>
                </a:lnTo>
                <a:lnTo>
                  <a:pt x="85" y="52"/>
                </a:lnTo>
                <a:lnTo>
                  <a:pt x="85" y="43"/>
                </a:lnTo>
                <a:lnTo>
                  <a:pt x="85" y="40"/>
                </a:lnTo>
                <a:lnTo>
                  <a:pt x="85" y="40"/>
                </a:lnTo>
                <a:lnTo>
                  <a:pt x="85" y="40"/>
                </a:lnTo>
                <a:lnTo>
                  <a:pt x="85" y="38"/>
                </a:lnTo>
                <a:lnTo>
                  <a:pt x="85" y="38"/>
                </a:lnTo>
                <a:lnTo>
                  <a:pt x="85" y="38"/>
                </a:lnTo>
                <a:lnTo>
                  <a:pt x="85" y="38"/>
                </a:lnTo>
                <a:lnTo>
                  <a:pt x="85" y="35"/>
                </a:lnTo>
                <a:lnTo>
                  <a:pt x="80" y="35"/>
                </a:lnTo>
                <a:lnTo>
                  <a:pt x="80" y="35"/>
                </a:lnTo>
                <a:lnTo>
                  <a:pt x="28" y="35"/>
                </a:lnTo>
                <a:lnTo>
                  <a:pt x="28" y="33"/>
                </a:lnTo>
                <a:lnTo>
                  <a:pt x="28" y="33"/>
                </a:lnTo>
                <a:lnTo>
                  <a:pt x="23" y="26"/>
                </a:lnTo>
                <a:lnTo>
                  <a:pt x="19" y="31"/>
                </a:lnTo>
                <a:lnTo>
                  <a:pt x="19" y="31"/>
                </a:lnTo>
                <a:lnTo>
                  <a:pt x="19" y="35"/>
                </a:lnTo>
                <a:lnTo>
                  <a:pt x="14" y="35"/>
                </a:lnTo>
                <a:lnTo>
                  <a:pt x="14" y="35"/>
                </a:lnTo>
                <a:lnTo>
                  <a:pt x="11" y="35"/>
                </a:lnTo>
                <a:lnTo>
                  <a:pt x="11" y="38"/>
                </a:lnTo>
                <a:lnTo>
                  <a:pt x="11" y="38"/>
                </a:lnTo>
                <a:lnTo>
                  <a:pt x="11" y="40"/>
                </a:lnTo>
                <a:lnTo>
                  <a:pt x="11" y="40"/>
                </a:lnTo>
                <a:lnTo>
                  <a:pt x="9" y="128"/>
                </a:lnTo>
                <a:lnTo>
                  <a:pt x="9" y="128"/>
                </a:lnTo>
                <a:lnTo>
                  <a:pt x="9" y="169"/>
                </a:lnTo>
                <a:lnTo>
                  <a:pt x="7" y="169"/>
                </a:lnTo>
                <a:lnTo>
                  <a:pt x="7" y="221"/>
                </a:lnTo>
                <a:lnTo>
                  <a:pt x="4" y="221"/>
                </a:lnTo>
                <a:lnTo>
                  <a:pt x="2" y="224"/>
                </a:lnTo>
                <a:lnTo>
                  <a:pt x="0" y="305"/>
                </a:lnTo>
                <a:lnTo>
                  <a:pt x="0" y="305"/>
                </a:lnTo>
                <a:lnTo>
                  <a:pt x="0" y="403"/>
                </a:lnTo>
                <a:lnTo>
                  <a:pt x="776" y="403"/>
                </a:lnTo>
                <a:lnTo>
                  <a:pt x="776" y="305"/>
                </a:lnTo>
                <a:close/>
              </a:path>
            </a:pathLst>
          </a:custGeom>
          <a:solidFill>
            <a:srgbClr val="1B3A4D"/>
          </a:solidFill>
          <a:ln>
            <a:noFill/>
          </a:ln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350"/>
          </a:p>
        </p:txBody>
      </p:sp>
      <p:sp>
        <p:nvSpPr>
          <p:cNvPr id="12" name="Freeform 3760"/>
          <p:cNvSpPr>
            <a:spLocks noEditPoints="1"/>
          </p:cNvSpPr>
          <p:nvPr userDrawn="1"/>
        </p:nvSpPr>
        <p:spPr bwMode="auto">
          <a:xfrm>
            <a:off x="4247151" y="1769752"/>
            <a:ext cx="2230216" cy="3161475"/>
          </a:xfrm>
          <a:custGeom>
            <a:avLst/>
            <a:gdLst>
              <a:gd name="T0" fmla="*/ 261 w 274"/>
              <a:gd name="T1" fmla="*/ 213 h 289"/>
              <a:gd name="T2" fmla="*/ 259 w 274"/>
              <a:gd name="T3" fmla="*/ 192 h 289"/>
              <a:gd name="T4" fmla="*/ 263 w 274"/>
              <a:gd name="T5" fmla="*/ 167 h 289"/>
              <a:gd name="T6" fmla="*/ 257 w 274"/>
              <a:gd name="T7" fmla="*/ 163 h 289"/>
              <a:gd name="T8" fmla="*/ 250 w 274"/>
              <a:gd name="T9" fmla="*/ 162 h 289"/>
              <a:gd name="T10" fmla="*/ 244 w 274"/>
              <a:gd name="T11" fmla="*/ 162 h 289"/>
              <a:gd name="T12" fmla="*/ 237 w 274"/>
              <a:gd name="T13" fmla="*/ 163 h 289"/>
              <a:gd name="T14" fmla="*/ 232 w 274"/>
              <a:gd name="T15" fmla="*/ 163 h 289"/>
              <a:gd name="T16" fmla="*/ 226 w 274"/>
              <a:gd name="T17" fmla="*/ 162 h 289"/>
              <a:gd name="T18" fmla="*/ 218 w 274"/>
              <a:gd name="T19" fmla="*/ 162 h 289"/>
              <a:gd name="T20" fmla="*/ 210 w 274"/>
              <a:gd name="T21" fmla="*/ 162 h 289"/>
              <a:gd name="T22" fmla="*/ 204 w 274"/>
              <a:gd name="T23" fmla="*/ 162 h 289"/>
              <a:gd name="T24" fmla="*/ 197 w 274"/>
              <a:gd name="T25" fmla="*/ 162 h 289"/>
              <a:gd name="T26" fmla="*/ 191 w 274"/>
              <a:gd name="T27" fmla="*/ 161 h 289"/>
              <a:gd name="T28" fmla="*/ 184 w 274"/>
              <a:gd name="T29" fmla="*/ 162 h 289"/>
              <a:gd name="T30" fmla="*/ 177 w 274"/>
              <a:gd name="T31" fmla="*/ 162 h 289"/>
              <a:gd name="T32" fmla="*/ 174 w 274"/>
              <a:gd name="T33" fmla="*/ 162 h 289"/>
              <a:gd name="T34" fmla="*/ 169 w 274"/>
              <a:gd name="T35" fmla="*/ 181 h 289"/>
              <a:gd name="T36" fmla="*/ 172 w 274"/>
              <a:gd name="T37" fmla="*/ 213 h 289"/>
              <a:gd name="T38" fmla="*/ 174 w 274"/>
              <a:gd name="T39" fmla="*/ 248 h 289"/>
              <a:gd name="T40" fmla="*/ 156 w 274"/>
              <a:gd name="T41" fmla="*/ 238 h 289"/>
              <a:gd name="T42" fmla="*/ 123 w 274"/>
              <a:gd name="T43" fmla="*/ 120 h 289"/>
              <a:gd name="T44" fmla="*/ 120 w 274"/>
              <a:gd name="T45" fmla="*/ 83 h 289"/>
              <a:gd name="T46" fmla="*/ 118 w 274"/>
              <a:gd name="T47" fmla="*/ 36 h 289"/>
              <a:gd name="T48" fmla="*/ 119 w 274"/>
              <a:gd name="T49" fmla="*/ 34 h 289"/>
              <a:gd name="T50" fmla="*/ 119 w 274"/>
              <a:gd name="T51" fmla="*/ 33 h 289"/>
              <a:gd name="T52" fmla="*/ 118 w 274"/>
              <a:gd name="T53" fmla="*/ 15 h 289"/>
              <a:gd name="T54" fmla="*/ 115 w 274"/>
              <a:gd name="T55" fmla="*/ 9 h 289"/>
              <a:gd name="T56" fmla="*/ 115 w 274"/>
              <a:gd name="T57" fmla="*/ 7 h 289"/>
              <a:gd name="T58" fmla="*/ 115 w 274"/>
              <a:gd name="T59" fmla="*/ 6 h 289"/>
              <a:gd name="T60" fmla="*/ 114 w 274"/>
              <a:gd name="T61" fmla="*/ 4 h 289"/>
              <a:gd name="T62" fmla="*/ 114 w 274"/>
              <a:gd name="T63" fmla="*/ 3 h 289"/>
              <a:gd name="T64" fmla="*/ 112 w 274"/>
              <a:gd name="T65" fmla="*/ 0 h 289"/>
              <a:gd name="T66" fmla="*/ 111 w 274"/>
              <a:gd name="T67" fmla="*/ 0 h 289"/>
              <a:gd name="T68" fmla="*/ 110 w 274"/>
              <a:gd name="T69" fmla="*/ 4 h 289"/>
              <a:gd name="T70" fmla="*/ 110 w 274"/>
              <a:gd name="T71" fmla="*/ 5 h 289"/>
              <a:gd name="T72" fmla="*/ 109 w 274"/>
              <a:gd name="T73" fmla="*/ 7 h 289"/>
              <a:gd name="T74" fmla="*/ 109 w 274"/>
              <a:gd name="T75" fmla="*/ 9 h 289"/>
              <a:gd name="T76" fmla="*/ 109 w 274"/>
              <a:gd name="T77" fmla="*/ 9 h 289"/>
              <a:gd name="T78" fmla="*/ 106 w 274"/>
              <a:gd name="T79" fmla="*/ 17 h 289"/>
              <a:gd name="T80" fmla="*/ 104 w 274"/>
              <a:gd name="T81" fmla="*/ 31 h 289"/>
              <a:gd name="T82" fmla="*/ 105 w 274"/>
              <a:gd name="T83" fmla="*/ 33 h 289"/>
              <a:gd name="T84" fmla="*/ 106 w 274"/>
              <a:gd name="T85" fmla="*/ 35 h 289"/>
              <a:gd name="T86" fmla="*/ 106 w 274"/>
              <a:gd name="T87" fmla="*/ 38 h 289"/>
              <a:gd name="T88" fmla="*/ 99 w 274"/>
              <a:gd name="T89" fmla="*/ 119 h 289"/>
              <a:gd name="T90" fmla="*/ 91 w 274"/>
              <a:gd name="T91" fmla="*/ 170 h 289"/>
              <a:gd name="T92" fmla="*/ 77 w 274"/>
              <a:gd name="T93" fmla="*/ 208 h 289"/>
              <a:gd name="T94" fmla="*/ 72 w 274"/>
              <a:gd name="T95" fmla="*/ 224 h 289"/>
              <a:gd name="T96" fmla="*/ 62 w 274"/>
              <a:gd name="T97" fmla="*/ 243 h 289"/>
              <a:gd name="T98" fmla="*/ 36 w 274"/>
              <a:gd name="T99" fmla="*/ 225 h 289"/>
              <a:gd name="T100" fmla="*/ 26 w 274"/>
              <a:gd name="T101" fmla="*/ 221 h 289"/>
              <a:gd name="T102" fmla="*/ 115 w 274"/>
              <a:gd name="T103" fmla="*/ 8 h 289"/>
              <a:gd name="T104" fmla="*/ 110 w 274"/>
              <a:gd name="T105" fmla="*/ 130 h 289"/>
              <a:gd name="T106" fmla="*/ 111 w 274"/>
              <a:gd name="T107" fmla="*/ 115 h 289"/>
              <a:gd name="T108" fmla="*/ 113 w 274"/>
              <a:gd name="T109" fmla="*/ 144 h 289"/>
              <a:gd name="T110" fmla="*/ 114 w 274"/>
              <a:gd name="T111" fmla="*/ 156 h 289"/>
              <a:gd name="T112" fmla="*/ 138 w 274"/>
              <a:gd name="T113" fmla="*/ 242 h 289"/>
              <a:gd name="T114" fmla="*/ 81 w 274"/>
              <a:gd name="T115" fmla="*/ 241 h 289"/>
              <a:gd name="T116" fmla="*/ 137 w 274"/>
              <a:gd name="T117" fmla="*/ 239 h 289"/>
              <a:gd name="T118" fmla="*/ 206 w 274"/>
              <a:gd name="T119" fmla="*/ 212 h 289"/>
              <a:gd name="T120" fmla="*/ 207 w 274"/>
              <a:gd name="T121" fmla="*/ 215 h 289"/>
              <a:gd name="T122" fmla="*/ 207 w 274"/>
              <a:gd name="T123" fmla="*/ 212 h 289"/>
              <a:gd name="T124" fmla="*/ 226 w 274"/>
              <a:gd name="T125" fmla="*/ 212 h 2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74" h="289">
                <a:moveTo>
                  <a:pt x="260" y="248"/>
                </a:moveTo>
                <a:cubicBezTo>
                  <a:pt x="260" y="245"/>
                  <a:pt x="260" y="245"/>
                  <a:pt x="260" y="245"/>
                </a:cubicBezTo>
                <a:cubicBezTo>
                  <a:pt x="260" y="244"/>
                  <a:pt x="260" y="244"/>
                  <a:pt x="260" y="244"/>
                </a:cubicBezTo>
                <a:cubicBezTo>
                  <a:pt x="259" y="244"/>
                  <a:pt x="259" y="244"/>
                  <a:pt x="259" y="244"/>
                </a:cubicBezTo>
                <a:cubicBezTo>
                  <a:pt x="259" y="215"/>
                  <a:pt x="259" y="215"/>
                  <a:pt x="259" y="215"/>
                </a:cubicBezTo>
                <a:cubicBezTo>
                  <a:pt x="259" y="215"/>
                  <a:pt x="259" y="215"/>
                  <a:pt x="259" y="215"/>
                </a:cubicBezTo>
                <a:cubicBezTo>
                  <a:pt x="259" y="215"/>
                  <a:pt x="259" y="215"/>
                  <a:pt x="259" y="215"/>
                </a:cubicBezTo>
                <a:cubicBezTo>
                  <a:pt x="259" y="214"/>
                  <a:pt x="259" y="214"/>
                  <a:pt x="259" y="214"/>
                </a:cubicBezTo>
                <a:cubicBezTo>
                  <a:pt x="259" y="213"/>
                  <a:pt x="259" y="213"/>
                  <a:pt x="259" y="213"/>
                </a:cubicBezTo>
                <a:cubicBezTo>
                  <a:pt x="260" y="213"/>
                  <a:pt x="260" y="213"/>
                  <a:pt x="260" y="213"/>
                </a:cubicBezTo>
                <a:cubicBezTo>
                  <a:pt x="260" y="213"/>
                  <a:pt x="260" y="213"/>
                  <a:pt x="260" y="213"/>
                </a:cubicBezTo>
                <a:cubicBezTo>
                  <a:pt x="260" y="213"/>
                  <a:pt x="260" y="213"/>
                  <a:pt x="260" y="213"/>
                </a:cubicBezTo>
                <a:cubicBezTo>
                  <a:pt x="260" y="213"/>
                  <a:pt x="260" y="213"/>
                  <a:pt x="260" y="213"/>
                </a:cubicBezTo>
                <a:cubicBezTo>
                  <a:pt x="260" y="213"/>
                  <a:pt x="260" y="213"/>
                  <a:pt x="260" y="213"/>
                </a:cubicBezTo>
                <a:cubicBezTo>
                  <a:pt x="260" y="213"/>
                  <a:pt x="260" y="213"/>
                  <a:pt x="260" y="213"/>
                </a:cubicBezTo>
                <a:cubicBezTo>
                  <a:pt x="260" y="213"/>
                  <a:pt x="260" y="213"/>
                  <a:pt x="260" y="213"/>
                </a:cubicBezTo>
                <a:cubicBezTo>
                  <a:pt x="261" y="213"/>
                  <a:pt x="261" y="213"/>
                  <a:pt x="261" y="213"/>
                </a:cubicBezTo>
                <a:cubicBezTo>
                  <a:pt x="261" y="213"/>
                  <a:pt x="261" y="213"/>
                  <a:pt x="261" y="213"/>
                </a:cubicBezTo>
                <a:cubicBezTo>
                  <a:pt x="261" y="213"/>
                  <a:pt x="261" y="213"/>
                  <a:pt x="261" y="213"/>
                </a:cubicBezTo>
                <a:cubicBezTo>
                  <a:pt x="261" y="213"/>
                  <a:pt x="261" y="213"/>
                  <a:pt x="261" y="213"/>
                </a:cubicBezTo>
                <a:cubicBezTo>
                  <a:pt x="261" y="213"/>
                  <a:pt x="261" y="213"/>
                  <a:pt x="261" y="213"/>
                </a:cubicBezTo>
                <a:cubicBezTo>
                  <a:pt x="261" y="212"/>
                  <a:pt x="261" y="212"/>
                  <a:pt x="261" y="212"/>
                </a:cubicBezTo>
                <a:cubicBezTo>
                  <a:pt x="262" y="212"/>
                  <a:pt x="262" y="212"/>
                  <a:pt x="262" y="212"/>
                </a:cubicBezTo>
                <a:cubicBezTo>
                  <a:pt x="262" y="212"/>
                  <a:pt x="262" y="212"/>
                  <a:pt x="262" y="212"/>
                </a:cubicBezTo>
                <a:cubicBezTo>
                  <a:pt x="259" y="212"/>
                  <a:pt x="259" y="212"/>
                  <a:pt x="259" y="212"/>
                </a:cubicBezTo>
                <a:cubicBezTo>
                  <a:pt x="259" y="196"/>
                  <a:pt x="259" y="196"/>
                  <a:pt x="259" y="196"/>
                </a:cubicBezTo>
                <a:cubicBezTo>
                  <a:pt x="259" y="196"/>
                  <a:pt x="259" y="196"/>
                  <a:pt x="259" y="196"/>
                </a:cubicBezTo>
                <a:cubicBezTo>
                  <a:pt x="259" y="196"/>
                  <a:pt x="259" y="196"/>
                  <a:pt x="259" y="196"/>
                </a:cubicBezTo>
                <a:cubicBezTo>
                  <a:pt x="259" y="194"/>
                  <a:pt x="259" y="194"/>
                  <a:pt x="259" y="194"/>
                </a:cubicBezTo>
                <a:cubicBezTo>
                  <a:pt x="260" y="194"/>
                  <a:pt x="260" y="194"/>
                  <a:pt x="260" y="194"/>
                </a:cubicBezTo>
                <a:cubicBezTo>
                  <a:pt x="260" y="194"/>
                  <a:pt x="260" y="194"/>
                  <a:pt x="260" y="194"/>
                </a:cubicBezTo>
                <a:cubicBezTo>
                  <a:pt x="260" y="193"/>
                  <a:pt x="260" y="193"/>
                  <a:pt x="260" y="193"/>
                </a:cubicBezTo>
                <a:cubicBezTo>
                  <a:pt x="261" y="193"/>
                  <a:pt x="261" y="193"/>
                  <a:pt x="261" y="193"/>
                </a:cubicBezTo>
                <a:cubicBezTo>
                  <a:pt x="261" y="193"/>
                  <a:pt x="261" y="193"/>
                  <a:pt x="261" y="193"/>
                </a:cubicBezTo>
                <a:cubicBezTo>
                  <a:pt x="261" y="192"/>
                  <a:pt x="261" y="192"/>
                  <a:pt x="261" y="192"/>
                </a:cubicBezTo>
                <a:cubicBezTo>
                  <a:pt x="259" y="192"/>
                  <a:pt x="259" y="192"/>
                  <a:pt x="259" y="192"/>
                </a:cubicBezTo>
                <a:cubicBezTo>
                  <a:pt x="259" y="186"/>
                  <a:pt x="259" y="186"/>
                  <a:pt x="259" y="186"/>
                </a:cubicBezTo>
                <a:cubicBezTo>
                  <a:pt x="259" y="185"/>
                  <a:pt x="259" y="185"/>
                  <a:pt x="259" y="185"/>
                </a:cubicBezTo>
                <a:cubicBezTo>
                  <a:pt x="264" y="182"/>
                  <a:pt x="264" y="182"/>
                  <a:pt x="264" y="182"/>
                </a:cubicBezTo>
                <a:cubicBezTo>
                  <a:pt x="264" y="181"/>
                  <a:pt x="264" y="181"/>
                  <a:pt x="264" y="181"/>
                </a:cubicBezTo>
                <a:cubicBezTo>
                  <a:pt x="265" y="180"/>
                  <a:pt x="265" y="180"/>
                  <a:pt x="265" y="180"/>
                </a:cubicBezTo>
                <a:cubicBezTo>
                  <a:pt x="265" y="180"/>
                  <a:pt x="265" y="180"/>
                  <a:pt x="265" y="180"/>
                </a:cubicBezTo>
                <a:cubicBezTo>
                  <a:pt x="265" y="179"/>
                  <a:pt x="265" y="179"/>
                  <a:pt x="265" y="179"/>
                </a:cubicBezTo>
                <a:cubicBezTo>
                  <a:pt x="265" y="178"/>
                  <a:pt x="265" y="178"/>
                  <a:pt x="265" y="178"/>
                </a:cubicBezTo>
                <a:cubicBezTo>
                  <a:pt x="266" y="177"/>
                  <a:pt x="266" y="177"/>
                  <a:pt x="266" y="177"/>
                </a:cubicBezTo>
                <a:cubicBezTo>
                  <a:pt x="266" y="177"/>
                  <a:pt x="266" y="177"/>
                  <a:pt x="266" y="177"/>
                </a:cubicBezTo>
                <a:cubicBezTo>
                  <a:pt x="266" y="176"/>
                  <a:pt x="266" y="176"/>
                  <a:pt x="266" y="176"/>
                </a:cubicBezTo>
                <a:cubicBezTo>
                  <a:pt x="266" y="176"/>
                  <a:pt x="266" y="176"/>
                  <a:pt x="266" y="176"/>
                </a:cubicBezTo>
                <a:cubicBezTo>
                  <a:pt x="260" y="176"/>
                  <a:pt x="260" y="176"/>
                  <a:pt x="260" y="176"/>
                </a:cubicBezTo>
                <a:cubicBezTo>
                  <a:pt x="260" y="169"/>
                  <a:pt x="260" y="169"/>
                  <a:pt x="260" y="169"/>
                </a:cubicBezTo>
                <a:cubicBezTo>
                  <a:pt x="261" y="168"/>
                  <a:pt x="261" y="168"/>
                  <a:pt x="261" y="168"/>
                </a:cubicBezTo>
                <a:cubicBezTo>
                  <a:pt x="261" y="168"/>
                  <a:pt x="261" y="168"/>
                  <a:pt x="261" y="168"/>
                </a:cubicBezTo>
                <a:cubicBezTo>
                  <a:pt x="262" y="167"/>
                  <a:pt x="262" y="167"/>
                  <a:pt x="262" y="167"/>
                </a:cubicBezTo>
                <a:cubicBezTo>
                  <a:pt x="263" y="167"/>
                  <a:pt x="263" y="167"/>
                  <a:pt x="263" y="167"/>
                </a:cubicBezTo>
                <a:cubicBezTo>
                  <a:pt x="263" y="166"/>
                  <a:pt x="263" y="166"/>
                  <a:pt x="263" y="166"/>
                </a:cubicBezTo>
                <a:cubicBezTo>
                  <a:pt x="259" y="166"/>
                  <a:pt x="259" y="166"/>
                  <a:pt x="259" y="166"/>
                </a:cubicBezTo>
                <a:cubicBezTo>
                  <a:pt x="259" y="163"/>
                  <a:pt x="259" y="163"/>
                  <a:pt x="259" y="163"/>
                </a:cubicBezTo>
                <a:cubicBezTo>
                  <a:pt x="259" y="163"/>
                  <a:pt x="259" y="163"/>
                  <a:pt x="259" y="163"/>
                </a:cubicBezTo>
                <a:cubicBezTo>
                  <a:pt x="259" y="163"/>
                  <a:pt x="259" y="163"/>
                  <a:pt x="259" y="163"/>
                </a:cubicBezTo>
                <a:cubicBezTo>
                  <a:pt x="259" y="163"/>
                  <a:pt x="259" y="163"/>
                  <a:pt x="259" y="163"/>
                </a:cubicBezTo>
                <a:cubicBezTo>
                  <a:pt x="259" y="163"/>
                  <a:pt x="259" y="163"/>
                  <a:pt x="259" y="163"/>
                </a:cubicBezTo>
                <a:cubicBezTo>
                  <a:pt x="259" y="163"/>
                  <a:pt x="259" y="163"/>
                  <a:pt x="259" y="163"/>
                </a:cubicBezTo>
                <a:cubicBezTo>
                  <a:pt x="259" y="163"/>
                  <a:pt x="259" y="163"/>
                  <a:pt x="259" y="163"/>
                </a:cubicBezTo>
                <a:cubicBezTo>
                  <a:pt x="259" y="162"/>
                  <a:pt x="259" y="162"/>
                  <a:pt x="259" y="162"/>
                </a:cubicBezTo>
                <a:cubicBezTo>
                  <a:pt x="259" y="162"/>
                  <a:pt x="259" y="162"/>
                  <a:pt x="259" y="162"/>
                </a:cubicBezTo>
                <a:cubicBezTo>
                  <a:pt x="258" y="162"/>
                  <a:pt x="258" y="162"/>
                  <a:pt x="258" y="162"/>
                </a:cubicBezTo>
                <a:cubicBezTo>
                  <a:pt x="258" y="162"/>
                  <a:pt x="258" y="162"/>
                  <a:pt x="258" y="162"/>
                </a:cubicBezTo>
                <a:cubicBezTo>
                  <a:pt x="258" y="162"/>
                  <a:pt x="258" y="162"/>
                  <a:pt x="258" y="162"/>
                </a:cubicBezTo>
                <a:cubicBezTo>
                  <a:pt x="258" y="162"/>
                  <a:pt x="258" y="162"/>
                  <a:pt x="258" y="162"/>
                </a:cubicBezTo>
                <a:cubicBezTo>
                  <a:pt x="258" y="162"/>
                  <a:pt x="258" y="162"/>
                  <a:pt x="258" y="162"/>
                </a:cubicBezTo>
                <a:cubicBezTo>
                  <a:pt x="257" y="162"/>
                  <a:pt x="257" y="162"/>
                  <a:pt x="257" y="162"/>
                </a:cubicBezTo>
                <a:cubicBezTo>
                  <a:pt x="257" y="163"/>
                  <a:pt x="257" y="163"/>
                  <a:pt x="257" y="163"/>
                </a:cubicBezTo>
                <a:cubicBezTo>
                  <a:pt x="257" y="163"/>
                  <a:pt x="257" y="163"/>
                  <a:pt x="257" y="163"/>
                </a:cubicBezTo>
                <a:cubicBezTo>
                  <a:pt x="257" y="163"/>
                  <a:pt x="257" y="163"/>
                  <a:pt x="257" y="163"/>
                </a:cubicBezTo>
                <a:cubicBezTo>
                  <a:pt x="256" y="163"/>
                  <a:pt x="256" y="163"/>
                  <a:pt x="256" y="163"/>
                </a:cubicBezTo>
                <a:cubicBezTo>
                  <a:pt x="256" y="162"/>
                  <a:pt x="256" y="162"/>
                  <a:pt x="256" y="162"/>
                </a:cubicBezTo>
                <a:cubicBezTo>
                  <a:pt x="255" y="162"/>
                  <a:pt x="255" y="162"/>
                  <a:pt x="255" y="162"/>
                </a:cubicBezTo>
                <a:cubicBezTo>
                  <a:pt x="254" y="163"/>
                  <a:pt x="254" y="163"/>
                  <a:pt x="254" y="163"/>
                </a:cubicBezTo>
                <a:cubicBezTo>
                  <a:pt x="254" y="163"/>
                  <a:pt x="254" y="163"/>
                  <a:pt x="254" y="163"/>
                </a:cubicBezTo>
                <a:cubicBezTo>
                  <a:pt x="253" y="162"/>
                  <a:pt x="253" y="162"/>
                  <a:pt x="253" y="162"/>
                </a:cubicBezTo>
                <a:cubicBezTo>
                  <a:pt x="253" y="162"/>
                  <a:pt x="253" y="162"/>
                  <a:pt x="253" y="162"/>
                </a:cubicBezTo>
                <a:cubicBezTo>
                  <a:pt x="252" y="163"/>
                  <a:pt x="252" y="163"/>
                  <a:pt x="252" y="163"/>
                </a:cubicBezTo>
                <a:cubicBezTo>
                  <a:pt x="252" y="163"/>
                  <a:pt x="252" y="163"/>
                  <a:pt x="252" y="163"/>
                </a:cubicBezTo>
                <a:cubicBezTo>
                  <a:pt x="252" y="163"/>
                  <a:pt x="252" y="163"/>
                  <a:pt x="252" y="163"/>
                </a:cubicBezTo>
                <a:cubicBezTo>
                  <a:pt x="251" y="162"/>
                  <a:pt x="251" y="162"/>
                  <a:pt x="251" y="162"/>
                </a:cubicBezTo>
                <a:cubicBezTo>
                  <a:pt x="251" y="162"/>
                  <a:pt x="251" y="162"/>
                  <a:pt x="251" y="162"/>
                </a:cubicBezTo>
                <a:cubicBezTo>
                  <a:pt x="251" y="162"/>
                  <a:pt x="251" y="162"/>
                  <a:pt x="251" y="162"/>
                </a:cubicBezTo>
                <a:cubicBezTo>
                  <a:pt x="251" y="162"/>
                  <a:pt x="251" y="162"/>
                  <a:pt x="251" y="162"/>
                </a:cubicBezTo>
                <a:cubicBezTo>
                  <a:pt x="251" y="162"/>
                  <a:pt x="251" y="162"/>
                  <a:pt x="251" y="162"/>
                </a:cubicBezTo>
                <a:cubicBezTo>
                  <a:pt x="250" y="162"/>
                  <a:pt x="250" y="162"/>
                  <a:pt x="250" y="162"/>
                </a:cubicBezTo>
                <a:cubicBezTo>
                  <a:pt x="250" y="162"/>
                  <a:pt x="250" y="162"/>
                  <a:pt x="250" y="162"/>
                </a:cubicBezTo>
                <a:cubicBezTo>
                  <a:pt x="250" y="162"/>
                  <a:pt x="250" y="162"/>
                  <a:pt x="250" y="162"/>
                </a:cubicBezTo>
                <a:cubicBezTo>
                  <a:pt x="250" y="162"/>
                  <a:pt x="250" y="162"/>
                  <a:pt x="250" y="162"/>
                </a:cubicBezTo>
                <a:cubicBezTo>
                  <a:pt x="250" y="163"/>
                  <a:pt x="250" y="163"/>
                  <a:pt x="250" y="163"/>
                </a:cubicBezTo>
                <a:cubicBezTo>
                  <a:pt x="249" y="163"/>
                  <a:pt x="249" y="163"/>
                  <a:pt x="249" y="163"/>
                </a:cubicBezTo>
                <a:cubicBezTo>
                  <a:pt x="249" y="163"/>
                  <a:pt x="249" y="163"/>
                  <a:pt x="249" y="163"/>
                </a:cubicBezTo>
                <a:cubicBezTo>
                  <a:pt x="248" y="162"/>
                  <a:pt x="248" y="162"/>
                  <a:pt x="248" y="162"/>
                </a:cubicBezTo>
                <a:cubicBezTo>
                  <a:pt x="248" y="162"/>
                  <a:pt x="248" y="162"/>
                  <a:pt x="248" y="162"/>
                </a:cubicBezTo>
                <a:cubicBezTo>
                  <a:pt x="247" y="163"/>
                  <a:pt x="247" y="163"/>
                  <a:pt x="247" y="163"/>
                </a:cubicBezTo>
                <a:cubicBezTo>
                  <a:pt x="247" y="163"/>
                  <a:pt x="247" y="163"/>
                  <a:pt x="247" y="163"/>
                </a:cubicBezTo>
                <a:cubicBezTo>
                  <a:pt x="246" y="162"/>
                  <a:pt x="246" y="162"/>
                  <a:pt x="246" y="162"/>
                </a:cubicBezTo>
                <a:cubicBezTo>
                  <a:pt x="245" y="162"/>
                  <a:pt x="245" y="162"/>
                  <a:pt x="245" y="162"/>
                </a:cubicBezTo>
                <a:cubicBezTo>
                  <a:pt x="245" y="163"/>
                  <a:pt x="245" y="163"/>
                  <a:pt x="245" y="163"/>
                </a:cubicBezTo>
                <a:cubicBezTo>
                  <a:pt x="244" y="163"/>
                  <a:pt x="244" y="163"/>
                  <a:pt x="244" y="163"/>
                </a:cubicBezTo>
                <a:cubicBezTo>
                  <a:pt x="244" y="163"/>
                  <a:pt x="244" y="163"/>
                  <a:pt x="244" y="163"/>
                </a:cubicBezTo>
                <a:cubicBezTo>
                  <a:pt x="244" y="162"/>
                  <a:pt x="244" y="162"/>
                  <a:pt x="244" y="162"/>
                </a:cubicBezTo>
                <a:cubicBezTo>
                  <a:pt x="244" y="162"/>
                  <a:pt x="244" y="162"/>
                  <a:pt x="244" y="162"/>
                </a:cubicBezTo>
                <a:cubicBezTo>
                  <a:pt x="244" y="162"/>
                  <a:pt x="244" y="162"/>
                  <a:pt x="244" y="162"/>
                </a:cubicBezTo>
                <a:cubicBezTo>
                  <a:pt x="243" y="162"/>
                  <a:pt x="243" y="162"/>
                  <a:pt x="243" y="162"/>
                </a:cubicBezTo>
                <a:cubicBezTo>
                  <a:pt x="243" y="162"/>
                  <a:pt x="243" y="162"/>
                  <a:pt x="243" y="162"/>
                </a:cubicBezTo>
                <a:cubicBezTo>
                  <a:pt x="243" y="162"/>
                  <a:pt x="243" y="162"/>
                  <a:pt x="243" y="162"/>
                </a:cubicBezTo>
                <a:cubicBezTo>
                  <a:pt x="243" y="162"/>
                  <a:pt x="243" y="162"/>
                  <a:pt x="243" y="162"/>
                </a:cubicBezTo>
                <a:cubicBezTo>
                  <a:pt x="242" y="162"/>
                  <a:pt x="242" y="162"/>
                  <a:pt x="242" y="162"/>
                </a:cubicBezTo>
                <a:cubicBezTo>
                  <a:pt x="242" y="162"/>
                  <a:pt x="242" y="162"/>
                  <a:pt x="242" y="162"/>
                </a:cubicBezTo>
                <a:cubicBezTo>
                  <a:pt x="242" y="162"/>
                  <a:pt x="242" y="162"/>
                  <a:pt x="242" y="162"/>
                </a:cubicBezTo>
                <a:cubicBezTo>
                  <a:pt x="242" y="163"/>
                  <a:pt x="242" y="163"/>
                  <a:pt x="242" y="163"/>
                </a:cubicBezTo>
                <a:cubicBezTo>
                  <a:pt x="241" y="163"/>
                  <a:pt x="241" y="163"/>
                  <a:pt x="241" y="163"/>
                </a:cubicBezTo>
                <a:cubicBezTo>
                  <a:pt x="241" y="162"/>
                  <a:pt x="241" y="162"/>
                  <a:pt x="241" y="162"/>
                </a:cubicBezTo>
                <a:cubicBezTo>
                  <a:pt x="240" y="162"/>
                  <a:pt x="240" y="162"/>
                  <a:pt x="240" y="162"/>
                </a:cubicBezTo>
                <a:cubicBezTo>
                  <a:pt x="240" y="163"/>
                  <a:pt x="240" y="163"/>
                  <a:pt x="240" y="163"/>
                </a:cubicBezTo>
                <a:cubicBezTo>
                  <a:pt x="239" y="163"/>
                  <a:pt x="239" y="163"/>
                  <a:pt x="239" y="163"/>
                </a:cubicBezTo>
                <a:cubicBezTo>
                  <a:pt x="239" y="162"/>
                  <a:pt x="239" y="162"/>
                  <a:pt x="239" y="162"/>
                </a:cubicBezTo>
                <a:cubicBezTo>
                  <a:pt x="238" y="162"/>
                  <a:pt x="238" y="162"/>
                  <a:pt x="238" y="162"/>
                </a:cubicBezTo>
                <a:cubicBezTo>
                  <a:pt x="237" y="163"/>
                  <a:pt x="237" y="163"/>
                  <a:pt x="237" y="163"/>
                </a:cubicBezTo>
                <a:cubicBezTo>
                  <a:pt x="237" y="163"/>
                  <a:pt x="237" y="163"/>
                  <a:pt x="237" y="163"/>
                </a:cubicBezTo>
                <a:cubicBezTo>
                  <a:pt x="237" y="163"/>
                  <a:pt x="237" y="163"/>
                  <a:pt x="237" y="163"/>
                </a:cubicBezTo>
                <a:cubicBezTo>
                  <a:pt x="237" y="162"/>
                  <a:pt x="237" y="162"/>
                  <a:pt x="237" y="162"/>
                </a:cubicBezTo>
                <a:cubicBezTo>
                  <a:pt x="237" y="162"/>
                  <a:pt x="237" y="162"/>
                  <a:pt x="237" y="162"/>
                </a:cubicBezTo>
                <a:cubicBezTo>
                  <a:pt x="236" y="162"/>
                  <a:pt x="236" y="162"/>
                  <a:pt x="236" y="162"/>
                </a:cubicBezTo>
                <a:cubicBezTo>
                  <a:pt x="236" y="162"/>
                  <a:pt x="236" y="162"/>
                  <a:pt x="236" y="162"/>
                </a:cubicBezTo>
                <a:cubicBezTo>
                  <a:pt x="236" y="162"/>
                  <a:pt x="236" y="162"/>
                  <a:pt x="236" y="162"/>
                </a:cubicBezTo>
                <a:cubicBezTo>
                  <a:pt x="236" y="162"/>
                  <a:pt x="236" y="162"/>
                  <a:pt x="236" y="162"/>
                </a:cubicBezTo>
                <a:cubicBezTo>
                  <a:pt x="236" y="162"/>
                  <a:pt x="236" y="162"/>
                  <a:pt x="236" y="162"/>
                </a:cubicBezTo>
                <a:cubicBezTo>
                  <a:pt x="235" y="162"/>
                  <a:pt x="235" y="162"/>
                  <a:pt x="235" y="162"/>
                </a:cubicBezTo>
                <a:cubicBezTo>
                  <a:pt x="235" y="162"/>
                  <a:pt x="235" y="162"/>
                  <a:pt x="235" y="162"/>
                </a:cubicBezTo>
                <a:cubicBezTo>
                  <a:pt x="235" y="162"/>
                  <a:pt x="235" y="162"/>
                  <a:pt x="235" y="162"/>
                </a:cubicBezTo>
                <a:cubicBezTo>
                  <a:pt x="235" y="162"/>
                  <a:pt x="235" y="162"/>
                  <a:pt x="235" y="162"/>
                </a:cubicBezTo>
                <a:cubicBezTo>
                  <a:pt x="235" y="162"/>
                  <a:pt x="235" y="162"/>
                  <a:pt x="235" y="162"/>
                </a:cubicBezTo>
                <a:cubicBezTo>
                  <a:pt x="234" y="163"/>
                  <a:pt x="234" y="163"/>
                  <a:pt x="234" y="163"/>
                </a:cubicBezTo>
                <a:cubicBezTo>
                  <a:pt x="234" y="163"/>
                  <a:pt x="234" y="163"/>
                  <a:pt x="234" y="163"/>
                </a:cubicBezTo>
                <a:cubicBezTo>
                  <a:pt x="233" y="162"/>
                  <a:pt x="233" y="162"/>
                  <a:pt x="233" y="162"/>
                </a:cubicBezTo>
                <a:cubicBezTo>
                  <a:pt x="233" y="162"/>
                  <a:pt x="233" y="162"/>
                  <a:pt x="233" y="162"/>
                </a:cubicBezTo>
                <a:cubicBezTo>
                  <a:pt x="232" y="163"/>
                  <a:pt x="232" y="163"/>
                  <a:pt x="232" y="163"/>
                </a:cubicBezTo>
                <a:cubicBezTo>
                  <a:pt x="232" y="163"/>
                  <a:pt x="232" y="163"/>
                  <a:pt x="232" y="163"/>
                </a:cubicBezTo>
                <a:cubicBezTo>
                  <a:pt x="231" y="162"/>
                  <a:pt x="231" y="162"/>
                  <a:pt x="231" y="162"/>
                </a:cubicBezTo>
                <a:cubicBezTo>
                  <a:pt x="231" y="162"/>
                  <a:pt x="231" y="162"/>
                  <a:pt x="231" y="162"/>
                </a:cubicBezTo>
                <a:cubicBezTo>
                  <a:pt x="230" y="163"/>
                  <a:pt x="230" y="163"/>
                  <a:pt x="230" y="163"/>
                </a:cubicBezTo>
                <a:cubicBezTo>
                  <a:pt x="229" y="163"/>
                  <a:pt x="229" y="163"/>
                  <a:pt x="229" y="163"/>
                </a:cubicBezTo>
                <a:cubicBezTo>
                  <a:pt x="229" y="162"/>
                  <a:pt x="229" y="162"/>
                  <a:pt x="229" y="162"/>
                </a:cubicBezTo>
                <a:cubicBezTo>
                  <a:pt x="229" y="162"/>
                  <a:pt x="229" y="162"/>
                  <a:pt x="229" y="162"/>
                </a:cubicBezTo>
                <a:cubicBezTo>
                  <a:pt x="229" y="162"/>
                  <a:pt x="229" y="162"/>
                  <a:pt x="229" y="162"/>
                </a:cubicBezTo>
                <a:cubicBezTo>
                  <a:pt x="229" y="162"/>
                  <a:pt x="229" y="162"/>
                  <a:pt x="229" y="162"/>
                </a:cubicBezTo>
                <a:cubicBezTo>
                  <a:pt x="228" y="162"/>
                  <a:pt x="228" y="162"/>
                  <a:pt x="228" y="162"/>
                </a:cubicBezTo>
                <a:cubicBezTo>
                  <a:pt x="228" y="162"/>
                  <a:pt x="228" y="162"/>
                  <a:pt x="228" y="162"/>
                </a:cubicBezTo>
                <a:cubicBezTo>
                  <a:pt x="228" y="162"/>
                  <a:pt x="228" y="162"/>
                  <a:pt x="228" y="162"/>
                </a:cubicBezTo>
                <a:cubicBezTo>
                  <a:pt x="228" y="162"/>
                  <a:pt x="228" y="162"/>
                  <a:pt x="228" y="162"/>
                </a:cubicBezTo>
                <a:cubicBezTo>
                  <a:pt x="228" y="162"/>
                  <a:pt x="228" y="162"/>
                  <a:pt x="228" y="162"/>
                </a:cubicBezTo>
                <a:cubicBezTo>
                  <a:pt x="227" y="162"/>
                  <a:pt x="227" y="162"/>
                  <a:pt x="227" y="162"/>
                </a:cubicBezTo>
                <a:cubicBezTo>
                  <a:pt x="227" y="162"/>
                  <a:pt x="227" y="162"/>
                  <a:pt x="227" y="162"/>
                </a:cubicBezTo>
                <a:cubicBezTo>
                  <a:pt x="227" y="162"/>
                  <a:pt x="227" y="162"/>
                  <a:pt x="227" y="162"/>
                </a:cubicBezTo>
                <a:cubicBezTo>
                  <a:pt x="226" y="162"/>
                  <a:pt x="226" y="162"/>
                  <a:pt x="226" y="162"/>
                </a:cubicBezTo>
                <a:cubicBezTo>
                  <a:pt x="226" y="162"/>
                  <a:pt x="226" y="162"/>
                  <a:pt x="226" y="162"/>
                </a:cubicBezTo>
                <a:cubicBezTo>
                  <a:pt x="225" y="162"/>
                  <a:pt x="225" y="162"/>
                  <a:pt x="225" y="162"/>
                </a:cubicBezTo>
                <a:cubicBezTo>
                  <a:pt x="225" y="162"/>
                  <a:pt x="225" y="162"/>
                  <a:pt x="225" y="162"/>
                </a:cubicBezTo>
                <a:cubicBezTo>
                  <a:pt x="224" y="162"/>
                  <a:pt x="224" y="162"/>
                  <a:pt x="224" y="162"/>
                </a:cubicBezTo>
                <a:cubicBezTo>
                  <a:pt x="224" y="162"/>
                  <a:pt x="224" y="162"/>
                  <a:pt x="224" y="162"/>
                </a:cubicBezTo>
                <a:cubicBezTo>
                  <a:pt x="223" y="162"/>
                  <a:pt x="223" y="162"/>
                  <a:pt x="223" y="162"/>
                </a:cubicBezTo>
                <a:cubicBezTo>
                  <a:pt x="223" y="162"/>
                  <a:pt x="223" y="162"/>
                  <a:pt x="223" y="162"/>
                </a:cubicBezTo>
                <a:cubicBezTo>
                  <a:pt x="223" y="162"/>
                  <a:pt x="223" y="162"/>
                  <a:pt x="223" y="162"/>
                </a:cubicBezTo>
                <a:cubicBezTo>
                  <a:pt x="221" y="162"/>
                  <a:pt x="221" y="162"/>
                  <a:pt x="221" y="162"/>
                </a:cubicBezTo>
                <a:cubicBezTo>
                  <a:pt x="221" y="162"/>
                  <a:pt x="221" y="162"/>
                  <a:pt x="221" y="162"/>
                </a:cubicBezTo>
                <a:cubicBezTo>
                  <a:pt x="221" y="162"/>
                  <a:pt x="221" y="162"/>
                  <a:pt x="221" y="162"/>
                </a:cubicBezTo>
                <a:cubicBezTo>
                  <a:pt x="221" y="162"/>
                  <a:pt x="221" y="162"/>
                  <a:pt x="221" y="162"/>
                </a:cubicBezTo>
                <a:cubicBezTo>
                  <a:pt x="220" y="162"/>
                  <a:pt x="220" y="162"/>
                  <a:pt x="220" y="162"/>
                </a:cubicBezTo>
                <a:cubicBezTo>
                  <a:pt x="220" y="162"/>
                  <a:pt x="220" y="162"/>
                  <a:pt x="220" y="162"/>
                </a:cubicBezTo>
                <a:cubicBezTo>
                  <a:pt x="220" y="162"/>
                  <a:pt x="220" y="162"/>
                  <a:pt x="220" y="162"/>
                </a:cubicBezTo>
                <a:cubicBezTo>
                  <a:pt x="219" y="162"/>
                  <a:pt x="219" y="162"/>
                  <a:pt x="219" y="162"/>
                </a:cubicBezTo>
                <a:cubicBezTo>
                  <a:pt x="218" y="162"/>
                  <a:pt x="218" y="162"/>
                  <a:pt x="218" y="162"/>
                </a:cubicBezTo>
                <a:cubicBezTo>
                  <a:pt x="218" y="162"/>
                  <a:pt x="218" y="162"/>
                  <a:pt x="218" y="162"/>
                </a:cubicBezTo>
                <a:cubicBezTo>
                  <a:pt x="218" y="162"/>
                  <a:pt x="218" y="162"/>
                  <a:pt x="218" y="162"/>
                </a:cubicBezTo>
                <a:cubicBezTo>
                  <a:pt x="218" y="162"/>
                  <a:pt x="218" y="162"/>
                  <a:pt x="218" y="162"/>
                </a:cubicBezTo>
                <a:cubicBezTo>
                  <a:pt x="216" y="162"/>
                  <a:pt x="216" y="162"/>
                  <a:pt x="216" y="162"/>
                </a:cubicBezTo>
                <a:cubicBezTo>
                  <a:pt x="216" y="162"/>
                  <a:pt x="216" y="162"/>
                  <a:pt x="216" y="162"/>
                </a:cubicBezTo>
                <a:cubicBezTo>
                  <a:pt x="216" y="162"/>
                  <a:pt x="216" y="162"/>
                  <a:pt x="216" y="162"/>
                </a:cubicBezTo>
                <a:cubicBezTo>
                  <a:pt x="215" y="162"/>
                  <a:pt x="215" y="162"/>
                  <a:pt x="215" y="162"/>
                </a:cubicBezTo>
                <a:cubicBezTo>
                  <a:pt x="215" y="162"/>
                  <a:pt x="215" y="162"/>
                  <a:pt x="215" y="162"/>
                </a:cubicBezTo>
                <a:cubicBezTo>
                  <a:pt x="214" y="162"/>
                  <a:pt x="214" y="162"/>
                  <a:pt x="214" y="162"/>
                </a:cubicBezTo>
                <a:cubicBezTo>
                  <a:pt x="214" y="162"/>
                  <a:pt x="214" y="162"/>
                  <a:pt x="214" y="162"/>
                </a:cubicBezTo>
                <a:cubicBezTo>
                  <a:pt x="213" y="162"/>
                  <a:pt x="213" y="162"/>
                  <a:pt x="213" y="162"/>
                </a:cubicBezTo>
                <a:cubicBezTo>
                  <a:pt x="213" y="162"/>
                  <a:pt x="213" y="162"/>
                  <a:pt x="213" y="162"/>
                </a:cubicBezTo>
                <a:cubicBezTo>
                  <a:pt x="213" y="162"/>
                  <a:pt x="213" y="162"/>
                  <a:pt x="213" y="162"/>
                </a:cubicBezTo>
                <a:cubicBezTo>
                  <a:pt x="213" y="162"/>
                  <a:pt x="213" y="162"/>
                  <a:pt x="213" y="162"/>
                </a:cubicBezTo>
                <a:cubicBezTo>
                  <a:pt x="212" y="162"/>
                  <a:pt x="212" y="162"/>
                  <a:pt x="212" y="162"/>
                </a:cubicBezTo>
                <a:cubicBezTo>
                  <a:pt x="211" y="162"/>
                  <a:pt x="211" y="162"/>
                  <a:pt x="211" y="162"/>
                </a:cubicBezTo>
                <a:cubicBezTo>
                  <a:pt x="211" y="162"/>
                  <a:pt x="211" y="162"/>
                  <a:pt x="211" y="162"/>
                </a:cubicBezTo>
                <a:cubicBezTo>
                  <a:pt x="211" y="162"/>
                  <a:pt x="211" y="162"/>
                  <a:pt x="211" y="162"/>
                </a:cubicBezTo>
                <a:cubicBezTo>
                  <a:pt x="210" y="162"/>
                  <a:pt x="210" y="162"/>
                  <a:pt x="210" y="162"/>
                </a:cubicBezTo>
                <a:cubicBezTo>
                  <a:pt x="210" y="162"/>
                  <a:pt x="210" y="162"/>
                  <a:pt x="210" y="162"/>
                </a:cubicBezTo>
                <a:cubicBezTo>
                  <a:pt x="209" y="162"/>
                  <a:pt x="209" y="162"/>
                  <a:pt x="209" y="162"/>
                </a:cubicBezTo>
                <a:cubicBezTo>
                  <a:pt x="209" y="162"/>
                  <a:pt x="209" y="162"/>
                  <a:pt x="209" y="162"/>
                </a:cubicBezTo>
                <a:cubicBezTo>
                  <a:pt x="208" y="162"/>
                  <a:pt x="208" y="162"/>
                  <a:pt x="208" y="162"/>
                </a:cubicBezTo>
                <a:cubicBezTo>
                  <a:pt x="207" y="162"/>
                  <a:pt x="207" y="162"/>
                  <a:pt x="207" y="162"/>
                </a:cubicBezTo>
                <a:cubicBezTo>
                  <a:pt x="207" y="162"/>
                  <a:pt x="207" y="162"/>
                  <a:pt x="207" y="162"/>
                </a:cubicBezTo>
                <a:cubicBezTo>
                  <a:pt x="207" y="162"/>
                  <a:pt x="207" y="162"/>
                  <a:pt x="207" y="162"/>
                </a:cubicBezTo>
                <a:cubicBezTo>
                  <a:pt x="206" y="162"/>
                  <a:pt x="206" y="162"/>
                  <a:pt x="206" y="162"/>
                </a:cubicBezTo>
                <a:cubicBezTo>
                  <a:pt x="206" y="162"/>
                  <a:pt x="206" y="162"/>
                  <a:pt x="206" y="162"/>
                </a:cubicBezTo>
                <a:cubicBezTo>
                  <a:pt x="206" y="162"/>
                  <a:pt x="206" y="162"/>
                  <a:pt x="206" y="162"/>
                </a:cubicBezTo>
                <a:cubicBezTo>
                  <a:pt x="206" y="162"/>
                  <a:pt x="206" y="162"/>
                  <a:pt x="206" y="162"/>
                </a:cubicBezTo>
                <a:cubicBezTo>
                  <a:pt x="206" y="162"/>
                  <a:pt x="206" y="162"/>
                  <a:pt x="206" y="162"/>
                </a:cubicBezTo>
                <a:cubicBezTo>
                  <a:pt x="205" y="162"/>
                  <a:pt x="205" y="162"/>
                  <a:pt x="205" y="162"/>
                </a:cubicBezTo>
                <a:cubicBezTo>
                  <a:pt x="205" y="162"/>
                  <a:pt x="205" y="162"/>
                  <a:pt x="205" y="162"/>
                </a:cubicBezTo>
                <a:cubicBezTo>
                  <a:pt x="205" y="162"/>
                  <a:pt x="205" y="162"/>
                  <a:pt x="205" y="162"/>
                </a:cubicBezTo>
                <a:cubicBezTo>
                  <a:pt x="205" y="162"/>
                  <a:pt x="205" y="162"/>
                  <a:pt x="205" y="162"/>
                </a:cubicBezTo>
                <a:cubicBezTo>
                  <a:pt x="205" y="162"/>
                  <a:pt x="205" y="162"/>
                  <a:pt x="205" y="162"/>
                </a:cubicBezTo>
                <a:cubicBezTo>
                  <a:pt x="204" y="162"/>
                  <a:pt x="204" y="162"/>
                  <a:pt x="204" y="162"/>
                </a:cubicBezTo>
                <a:cubicBezTo>
                  <a:pt x="204" y="162"/>
                  <a:pt x="204" y="162"/>
                  <a:pt x="204" y="162"/>
                </a:cubicBezTo>
                <a:cubicBezTo>
                  <a:pt x="203" y="162"/>
                  <a:pt x="203" y="162"/>
                  <a:pt x="203" y="162"/>
                </a:cubicBezTo>
                <a:cubicBezTo>
                  <a:pt x="203" y="162"/>
                  <a:pt x="203" y="162"/>
                  <a:pt x="203" y="162"/>
                </a:cubicBezTo>
                <a:cubicBezTo>
                  <a:pt x="202" y="162"/>
                  <a:pt x="202" y="162"/>
                  <a:pt x="202" y="162"/>
                </a:cubicBezTo>
                <a:cubicBezTo>
                  <a:pt x="202" y="162"/>
                  <a:pt x="202" y="162"/>
                  <a:pt x="202" y="162"/>
                </a:cubicBezTo>
                <a:cubicBezTo>
                  <a:pt x="201" y="162"/>
                  <a:pt x="201" y="162"/>
                  <a:pt x="201" y="162"/>
                </a:cubicBezTo>
                <a:cubicBezTo>
                  <a:pt x="200" y="162"/>
                  <a:pt x="200" y="162"/>
                  <a:pt x="200" y="162"/>
                </a:cubicBezTo>
                <a:cubicBezTo>
                  <a:pt x="200" y="162"/>
                  <a:pt x="200" y="162"/>
                  <a:pt x="200" y="162"/>
                </a:cubicBezTo>
                <a:cubicBezTo>
                  <a:pt x="199" y="162"/>
                  <a:pt x="199" y="162"/>
                  <a:pt x="199" y="162"/>
                </a:cubicBezTo>
                <a:cubicBezTo>
                  <a:pt x="199" y="162"/>
                  <a:pt x="199" y="162"/>
                  <a:pt x="199" y="162"/>
                </a:cubicBezTo>
                <a:cubicBezTo>
                  <a:pt x="199" y="162"/>
                  <a:pt x="199" y="162"/>
                  <a:pt x="199" y="162"/>
                </a:cubicBezTo>
                <a:cubicBezTo>
                  <a:pt x="199" y="162"/>
                  <a:pt x="199" y="162"/>
                  <a:pt x="199" y="162"/>
                </a:cubicBezTo>
                <a:cubicBezTo>
                  <a:pt x="198" y="162"/>
                  <a:pt x="198" y="162"/>
                  <a:pt x="198" y="162"/>
                </a:cubicBezTo>
                <a:cubicBezTo>
                  <a:pt x="198" y="162"/>
                  <a:pt x="198" y="162"/>
                  <a:pt x="198" y="162"/>
                </a:cubicBezTo>
                <a:cubicBezTo>
                  <a:pt x="198" y="162"/>
                  <a:pt x="198" y="162"/>
                  <a:pt x="198" y="162"/>
                </a:cubicBezTo>
                <a:cubicBezTo>
                  <a:pt x="198" y="162"/>
                  <a:pt x="198" y="162"/>
                  <a:pt x="198" y="162"/>
                </a:cubicBezTo>
                <a:cubicBezTo>
                  <a:pt x="198" y="162"/>
                  <a:pt x="198" y="162"/>
                  <a:pt x="198" y="162"/>
                </a:cubicBezTo>
                <a:cubicBezTo>
                  <a:pt x="197" y="162"/>
                  <a:pt x="197" y="162"/>
                  <a:pt x="197" y="162"/>
                </a:cubicBezTo>
                <a:cubicBezTo>
                  <a:pt x="197" y="162"/>
                  <a:pt x="197" y="162"/>
                  <a:pt x="197" y="162"/>
                </a:cubicBezTo>
                <a:cubicBezTo>
                  <a:pt x="197" y="162"/>
                  <a:pt x="197" y="162"/>
                  <a:pt x="197" y="162"/>
                </a:cubicBezTo>
                <a:cubicBezTo>
                  <a:pt x="197" y="162"/>
                  <a:pt x="197" y="162"/>
                  <a:pt x="197" y="162"/>
                </a:cubicBezTo>
                <a:cubicBezTo>
                  <a:pt x="197" y="162"/>
                  <a:pt x="197" y="162"/>
                  <a:pt x="197" y="162"/>
                </a:cubicBezTo>
                <a:cubicBezTo>
                  <a:pt x="197" y="162"/>
                  <a:pt x="197" y="162"/>
                  <a:pt x="197" y="162"/>
                </a:cubicBezTo>
                <a:cubicBezTo>
                  <a:pt x="196" y="162"/>
                  <a:pt x="196" y="162"/>
                  <a:pt x="196" y="162"/>
                </a:cubicBezTo>
                <a:cubicBezTo>
                  <a:pt x="196" y="162"/>
                  <a:pt x="196" y="162"/>
                  <a:pt x="196" y="162"/>
                </a:cubicBezTo>
                <a:cubicBezTo>
                  <a:pt x="195" y="162"/>
                  <a:pt x="195" y="162"/>
                  <a:pt x="195" y="162"/>
                </a:cubicBezTo>
                <a:cubicBezTo>
                  <a:pt x="194" y="162"/>
                  <a:pt x="194" y="162"/>
                  <a:pt x="194" y="162"/>
                </a:cubicBezTo>
                <a:cubicBezTo>
                  <a:pt x="194" y="162"/>
                  <a:pt x="194" y="162"/>
                  <a:pt x="194" y="162"/>
                </a:cubicBezTo>
                <a:cubicBezTo>
                  <a:pt x="193" y="161"/>
                  <a:pt x="193" y="161"/>
                  <a:pt x="193" y="161"/>
                </a:cubicBezTo>
                <a:cubicBezTo>
                  <a:pt x="193" y="161"/>
                  <a:pt x="193" y="161"/>
                  <a:pt x="193" y="161"/>
                </a:cubicBezTo>
                <a:cubicBezTo>
                  <a:pt x="192" y="162"/>
                  <a:pt x="192" y="162"/>
                  <a:pt x="192" y="162"/>
                </a:cubicBezTo>
                <a:cubicBezTo>
                  <a:pt x="192" y="162"/>
                  <a:pt x="192" y="162"/>
                  <a:pt x="192" y="162"/>
                </a:cubicBezTo>
                <a:cubicBezTo>
                  <a:pt x="191" y="162"/>
                  <a:pt x="191" y="162"/>
                  <a:pt x="191" y="162"/>
                </a:cubicBezTo>
                <a:cubicBezTo>
                  <a:pt x="191" y="162"/>
                  <a:pt x="191" y="162"/>
                  <a:pt x="191" y="162"/>
                </a:cubicBezTo>
                <a:cubicBezTo>
                  <a:pt x="191" y="162"/>
                  <a:pt x="191" y="162"/>
                  <a:pt x="191" y="162"/>
                </a:cubicBezTo>
                <a:cubicBezTo>
                  <a:pt x="191" y="162"/>
                  <a:pt x="191" y="162"/>
                  <a:pt x="191" y="162"/>
                </a:cubicBezTo>
                <a:cubicBezTo>
                  <a:pt x="191" y="161"/>
                  <a:pt x="191" y="161"/>
                  <a:pt x="191" y="161"/>
                </a:cubicBezTo>
                <a:cubicBezTo>
                  <a:pt x="190" y="161"/>
                  <a:pt x="190" y="161"/>
                  <a:pt x="190" y="161"/>
                </a:cubicBezTo>
                <a:cubicBezTo>
                  <a:pt x="190" y="161"/>
                  <a:pt x="190" y="161"/>
                  <a:pt x="190" y="161"/>
                </a:cubicBezTo>
                <a:cubicBezTo>
                  <a:pt x="190" y="162"/>
                  <a:pt x="190" y="162"/>
                  <a:pt x="190" y="162"/>
                </a:cubicBezTo>
                <a:cubicBezTo>
                  <a:pt x="190" y="162"/>
                  <a:pt x="190" y="162"/>
                  <a:pt x="190" y="162"/>
                </a:cubicBezTo>
                <a:cubicBezTo>
                  <a:pt x="189" y="162"/>
                  <a:pt x="189" y="162"/>
                  <a:pt x="189" y="162"/>
                </a:cubicBezTo>
                <a:cubicBezTo>
                  <a:pt x="189" y="162"/>
                  <a:pt x="189" y="162"/>
                  <a:pt x="189" y="162"/>
                </a:cubicBezTo>
                <a:cubicBezTo>
                  <a:pt x="189" y="162"/>
                  <a:pt x="189" y="162"/>
                  <a:pt x="189" y="162"/>
                </a:cubicBezTo>
                <a:cubicBezTo>
                  <a:pt x="189" y="162"/>
                  <a:pt x="189" y="162"/>
                  <a:pt x="189" y="162"/>
                </a:cubicBezTo>
                <a:cubicBezTo>
                  <a:pt x="188" y="161"/>
                  <a:pt x="188" y="161"/>
                  <a:pt x="188" y="161"/>
                </a:cubicBezTo>
                <a:cubicBezTo>
                  <a:pt x="187" y="161"/>
                  <a:pt x="187" y="161"/>
                  <a:pt x="187" y="161"/>
                </a:cubicBezTo>
                <a:cubicBezTo>
                  <a:pt x="187" y="162"/>
                  <a:pt x="187" y="162"/>
                  <a:pt x="187" y="162"/>
                </a:cubicBezTo>
                <a:cubicBezTo>
                  <a:pt x="186" y="162"/>
                  <a:pt x="186" y="162"/>
                  <a:pt x="186" y="162"/>
                </a:cubicBezTo>
                <a:cubicBezTo>
                  <a:pt x="186" y="161"/>
                  <a:pt x="186" y="161"/>
                  <a:pt x="186" y="161"/>
                </a:cubicBezTo>
                <a:cubicBezTo>
                  <a:pt x="185" y="161"/>
                  <a:pt x="185" y="161"/>
                  <a:pt x="185" y="161"/>
                </a:cubicBezTo>
                <a:cubicBezTo>
                  <a:pt x="184" y="162"/>
                  <a:pt x="184" y="162"/>
                  <a:pt x="184" y="162"/>
                </a:cubicBezTo>
                <a:cubicBezTo>
                  <a:pt x="184" y="162"/>
                  <a:pt x="184" y="162"/>
                  <a:pt x="184" y="162"/>
                </a:cubicBezTo>
                <a:cubicBezTo>
                  <a:pt x="184" y="162"/>
                  <a:pt x="184" y="162"/>
                  <a:pt x="184" y="162"/>
                </a:cubicBezTo>
                <a:cubicBezTo>
                  <a:pt x="184" y="162"/>
                  <a:pt x="184" y="162"/>
                  <a:pt x="184" y="162"/>
                </a:cubicBezTo>
                <a:cubicBezTo>
                  <a:pt x="183" y="162"/>
                  <a:pt x="183" y="162"/>
                  <a:pt x="183" y="162"/>
                </a:cubicBezTo>
                <a:cubicBezTo>
                  <a:pt x="183" y="161"/>
                  <a:pt x="183" y="161"/>
                  <a:pt x="183" y="161"/>
                </a:cubicBezTo>
                <a:cubicBezTo>
                  <a:pt x="183" y="161"/>
                  <a:pt x="183" y="161"/>
                  <a:pt x="183" y="161"/>
                </a:cubicBezTo>
                <a:cubicBezTo>
                  <a:pt x="183" y="161"/>
                  <a:pt x="183" y="161"/>
                  <a:pt x="183" y="161"/>
                </a:cubicBezTo>
                <a:cubicBezTo>
                  <a:pt x="182" y="161"/>
                  <a:pt x="182" y="161"/>
                  <a:pt x="182" y="161"/>
                </a:cubicBezTo>
                <a:cubicBezTo>
                  <a:pt x="182" y="161"/>
                  <a:pt x="182" y="161"/>
                  <a:pt x="182" y="161"/>
                </a:cubicBezTo>
                <a:cubicBezTo>
                  <a:pt x="182" y="162"/>
                  <a:pt x="182" y="162"/>
                  <a:pt x="182" y="162"/>
                </a:cubicBezTo>
                <a:cubicBezTo>
                  <a:pt x="182" y="162"/>
                  <a:pt x="182" y="162"/>
                  <a:pt x="182" y="162"/>
                </a:cubicBezTo>
                <a:cubicBezTo>
                  <a:pt x="182" y="162"/>
                  <a:pt x="182" y="162"/>
                  <a:pt x="182" y="162"/>
                </a:cubicBezTo>
                <a:cubicBezTo>
                  <a:pt x="181" y="162"/>
                  <a:pt x="181" y="162"/>
                  <a:pt x="181" y="162"/>
                </a:cubicBezTo>
                <a:cubicBezTo>
                  <a:pt x="181" y="162"/>
                  <a:pt x="181" y="162"/>
                  <a:pt x="181" y="162"/>
                </a:cubicBezTo>
                <a:cubicBezTo>
                  <a:pt x="180" y="161"/>
                  <a:pt x="180" y="161"/>
                  <a:pt x="180" y="161"/>
                </a:cubicBezTo>
                <a:cubicBezTo>
                  <a:pt x="180" y="161"/>
                  <a:pt x="180" y="161"/>
                  <a:pt x="180" y="161"/>
                </a:cubicBezTo>
                <a:cubicBezTo>
                  <a:pt x="179" y="162"/>
                  <a:pt x="179" y="162"/>
                  <a:pt x="179" y="162"/>
                </a:cubicBezTo>
                <a:cubicBezTo>
                  <a:pt x="179" y="162"/>
                  <a:pt x="179" y="162"/>
                  <a:pt x="179" y="162"/>
                </a:cubicBezTo>
                <a:cubicBezTo>
                  <a:pt x="178" y="161"/>
                  <a:pt x="178" y="161"/>
                  <a:pt x="178" y="161"/>
                </a:cubicBezTo>
                <a:cubicBezTo>
                  <a:pt x="177" y="161"/>
                  <a:pt x="177" y="161"/>
                  <a:pt x="177" y="161"/>
                </a:cubicBezTo>
                <a:cubicBezTo>
                  <a:pt x="177" y="162"/>
                  <a:pt x="177" y="162"/>
                  <a:pt x="177" y="162"/>
                </a:cubicBezTo>
                <a:cubicBezTo>
                  <a:pt x="176" y="162"/>
                  <a:pt x="176" y="162"/>
                  <a:pt x="176" y="162"/>
                </a:cubicBezTo>
                <a:cubicBezTo>
                  <a:pt x="176" y="162"/>
                  <a:pt x="176" y="162"/>
                  <a:pt x="176" y="162"/>
                </a:cubicBezTo>
                <a:cubicBezTo>
                  <a:pt x="176" y="162"/>
                  <a:pt x="176" y="162"/>
                  <a:pt x="176" y="162"/>
                </a:cubicBezTo>
                <a:cubicBezTo>
                  <a:pt x="176" y="161"/>
                  <a:pt x="176" y="161"/>
                  <a:pt x="176" y="161"/>
                </a:cubicBezTo>
                <a:cubicBezTo>
                  <a:pt x="175" y="161"/>
                  <a:pt x="175" y="161"/>
                  <a:pt x="175" y="161"/>
                </a:cubicBezTo>
                <a:cubicBezTo>
                  <a:pt x="175" y="161"/>
                  <a:pt x="175" y="161"/>
                  <a:pt x="175" y="161"/>
                </a:cubicBezTo>
                <a:cubicBezTo>
                  <a:pt x="175" y="161"/>
                  <a:pt x="175" y="161"/>
                  <a:pt x="175" y="161"/>
                </a:cubicBezTo>
                <a:cubicBezTo>
                  <a:pt x="175" y="161"/>
                  <a:pt x="175" y="161"/>
                  <a:pt x="175" y="161"/>
                </a:cubicBezTo>
                <a:cubicBezTo>
                  <a:pt x="175" y="161"/>
                  <a:pt x="175" y="161"/>
                  <a:pt x="175" y="161"/>
                </a:cubicBezTo>
                <a:cubicBezTo>
                  <a:pt x="174" y="161"/>
                  <a:pt x="174" y="161"/>
                  <a:pt x="174" y="161"/>
                </a:cubicBezTo>
                <a:cubicBezTo>
                  <a:pt x="174" y="161"/>
                  <a:pt x="174" y="161"/>
                  <a:pt x="174" y="161"/>
                </a:cubicBezTo>
                <a:cubicBezTo>
                  <a:pt x="174" y="161"/>
                  <a:pt x="174" y="161"/>
                  <a:pt x="174" y="161"/>
                </a:cubicBezTo>
                <a:cubicBezTo>
                  <a:pt x="174" y="161"/>
                  <a:pt x="174" y="161"/>
                  <a:pt x="174" y="161"/>
                </a:cubicBezTo>
                <a:cubicBezTo>
                  <a:pt x="174" y="161"/>
                  <a:pt x="174" y="161"/>
                  <a:pt x="174" y="161"/>
                </a:cubicBezTo>
                <a:cubicBezTo>
                  <a:pt x="174" y="162"/>
                  <a:pt x="174" y="162"/>
                  <a:pt x="174" y="162"/>
                </a:cubicBezTo>
                <a:cubicBezTo>
                  <a:pt x="174" y="162"/>
                  <a:pt x="174" y="162"/>
                  <a:pt x="174" y="162"/>
                </a:cubicBezTo>
                <a:cubicBezTo>
                  <a:pt x="174" y="162"/>
                  <a:pt x="174" y="162"/>
                  <a:pt x="174" y="162"/>
                </a:cubicBezTo>
                <a:cubicBezTo>
                  <a:pt x="174" y="162"/>
                  <a:pt x="174" y="162"/>
                  <a:pt x="174" y="162"/>
                </a:cubicBezTo>
                <a:cubicBezTo>
                  <a:pt x="174" y="165"/>
                  <a:pt x="174" y="165"/>
                  <a:pt x="174" y="165"/>
                </a:cubicBezTo>
                <a:cubicBezTo>
                  <a:pt x="170" y="165"/>
                  <a:pt x="170" y="165"/>
                  <a:pt x="170" y="165"/>
                </a:cubicBezTo>
                <a:cubicBezTo>
                  <a:pt x="170" y="166"/>
                  <a:pt x="170" y="166"/>
                  <a:pt x="170" y="166"/>
                </a:cubicBezTo>
                <a:cubicBezTo>
                  <a:pt x="171" y="167"/>
                  <a:pt x="171" y="167"/>
                  <a:pt x="171" y="167"/>
                </a:cubicBezTo>
                <a:cubicBezTo>
                  <a:pt x="171" y="167"/>
                  <a:pt x="171" y="167"/>
                  <a:pt x="171" y="167"/>
                </a:cubicBezTo>
                <a:cubicBezTo>
                  <a:pt x="173" y="168"/>
                  <a:pt x="173" y="168"/>
                  <a:pt x="173" y="168"/>
                </a:cubicBezTo>
                <a:cubicBezTo>
                  <a:pt x="173" y="175"/>
                  <a:pt x="173" y="175"/>
                  <a:pt x="173" y="175"/>
                </a:cubicBezTo>
                <a:cubicBezTo>
                  <a:pt x="166" y="175"/>
                  <a:pt x="166" y="175"/>
                  <a:pt x="166" y="175"/>
                </a:cubicBezTo>
                <a:cubicBezTo>
                  <a:pt x="166" y="175"/>
                  <a:pt x="166" y="175"/>
                  <a:pt x="166" y="175"/>
                </a:cubicBezTo>
                <a:cubicBezTo>
                  <a:pt x="166" y="176"/>
                  <a:pt x="166" y="176"/>
                  <a:pt x="166" y="176"/>
                </a:cubicBezTo>
                <a:cubicBezTo>
                  <a:pt x="167" y="176"/>
                  <a:pt x="167" y="176"/>
                  <a:pt x="167" y="176"/>
                </a:cubicBezTo>
                <a:cubicBezTo>
                  <a:pt x="168" y="177"/>
                  <a:pt x="168" y="177"/>
                  <a:pt x="168" y="177"/>
                </a:cubicBezTo>
                <a:cubicBezTo>
                  <a:pt x="168" y="179"/>
                  <a:pt x="168" y="179"/>
                  <a:pt x="168" y="179"/>
                </a:cubicBezTo>
                <a:cubicBezTo>
                  <a:pt x="168" y="179"/>
                  <a:pt x="168" y="179"/>
                  <a:pt x="168" y="179"/>
                </a:cubicBezTo>
                <a:cubicBezTo>
                  <a:pt x="168" y="179"/>
                  <a:pt x="168" y="179"/>
                  <a:pt x="168" y="179"/>
                </a:cubicBezTo>
                <a:cubicBezTo>
                  <a:pt x="168" y="179"/>
                  <a:pt x="168" y="179"/>
                  <a:pt x="168" y="179"/>
                </a:cubicBezTo>
                <a:cubicBezTo>
                  <a:pt x="169" y="180"/>
                  <a:pt x="169" y="180"/>
                  <a:pt x="169" y="180"/>
                </a:cubicBezTo>
                <a:cubicBezTo>
                  <a:pt x="169" y="181"/>
                  <a:pt x="169" y="181"/>
                  <a:pt x="169" y="181"/>
                </a:cubicBezTo>
                <a:cubicBezTo>
                  <a:pt x="174" y="184"/>
                  <a:pt x="174" y="184"/>
                  <a:pt x="174" y="184"/>
                </a:cubicBezTo>
                <a:cubicBezTo>
                  <a:pt x="174" y="185"/>
                  <a:pt x="174" y="185"/>
                  <a:pt x="174" y="185"/>
                </a:cubicBezTo>
                <a:cubicBezTo>
                  <a:pt x="174" y="192"/>
                  <a:pt x="174" y="192"/>
                  <a:pt x="174" y="192"/>
                </a:cubicBezTo>
                <a:cubicBezTo>
                  <a:pt x="172" y="192"/>
                  <a:pt x="172" y="192"/>
                  <a:pt x="172" y="192"/>
                </a:cubicBezTo>
                <a:cubicBezTo>
                  <a:pt x="172" y="192"/>
                  <a:pt x="172" y="192"/>
                  <a:pt x="172" y="192"/>
                </a:cubicBezTo>
                <a:cubicBezTo>
                  <a:pt x="172" y="192"/>
                  <a:pt x="172" y="192"/>
                  <a:pt x="172" y="192"/>
                </a:cubicBezTo>
                <a:cubicBezTo>
                  <a:pt x="173" y="193"/>
                  <a:pt x="173" y="193"/>
                  <a:pt x="173" y="193"/>
                </a:cubicBezTo>
                <a:cubicBezTo>
                  <a:pt x="173" y="194"/>
                  <a:pt x="173" y="194"/>
                  <a:pt x="173" y="194"/>
                </a:cubicBezTo>
                <a:cubicBezTo>
                  <a:pt x="173" y="194"/>
                  <a:pt x="173" y="194"/>
                  <a:pt x="173" y="194"/>
                </a:cubicBezTo>
                <a:cubicBezTo>
                  <a:pt x="174" y="194"/>
                  <a:pt x="174" y="194"/>
                  <a:pt x="174" y="194"/>
                </a:cubicBezTo>
                <a:cubicBezTo>
                  <a:pt x="174" y="195"/>
                  <a:pt x="174" y="195"/>
                  <a:pt x="174" y="195"/>
                </a:cubicBezTo>
                <a:cubicBezTo>
                  <a:pt x="174" y="195"/>
                  <a:pt x="174" y="195"/>
                  <a:pt x="174" y="195"/>
                </a:cubicBezTo>
                <a:cubicBezTo>
                  <a:pt x="174" y="195"/>
                  <a:pt x="174" y="195"/>
                  <a:pt x="174" y="195"/>
                </a:cubicBezTo>
                <a:cubicBezTo>
                  <a:pt x="174" y="212"/>
                  <a:pt x="174" y="212"/>
                  <a:pt x="174" y="212"/>
                </a:cubicBezTo>
                <a:cubicBezTo>
                  <a:pt x="172" y="212"/>
                  <a:pt x="172" y="212"/>
                  <a:pt x="172" y="212"/>
                </a:cubicBezTo>
                <a:cubicBezTo>
                  <a:pt x="172" y="212"/>
                  <a:pt x="172" y="212"/>
                  <a:pt x="172" y="212"/>
                </a:cubicBezTo>
                <a:cubicBezTo>
                  <a:pt x="172" y="212"/>
                  <a:pt x="172" y="212"/>
                  <a:pt x="172" y="212"/>
                </a:cubicBezTo>
                <a:cubicBezTo>
                  <a:pt x="172" y="213"/>
                  <a:pt x="172" y="213"/>
                  <a:pt x="172" y="213"/>
                </a:cubicBezTo>
                <a:cubicBezTo>
                  <a:pt x="172" y="213"/>
                  <a:pt x="172" y="213"/>
                  <a:pt x="172" y="213"/>
                </a:cubicBezTo>
                <a:cubicBezTo>
                  <a:pt x="172" y="213"/>
                  <a:pt x="172" y="213"/>
                  <a:pt x="172" y="213"/>
                </a:cubicBezTo>
                <a:cubicBezTo>
                  <a:pt x="173" y="213"/>
                  <a:pt x="173" y="213"/>
                  <a:pt x="173" y="213"/>
                </a:cubicBezTo>
                <a:cubicBezTo>
                  <a:pt x="173" y="213"/>
                  <a:pt x="173" y="213"/>
                  <a:pt x="173" y="213"/>
                </a:cubicBezTo>
                <a:cubicBezTo>
                  <a:pt x="173" y="213"/>
                  <a:pt x="173" y="213"/>
                  <a:pt x="173" y="213"/>
                </a:cubicBezTo>
                <a:cubicBezTo>
                  <a:pt x="173" y="213"/>
                  <a:pt x="173" y="213"/>
                  <a:pt x="173" y="213"/>
                </a:cubicBezTo>
                <a:cubicBezTo>
                  <a:pt x="173" y="213"/>
                  <a:pt x="173" y="213"/>
                  <a:pt x="173" y="213"/>
                </a:cubicBezTo>
                <a:cubicBezTo>
                  <a:pt x="173" y="213"/>
                  <a:pt x="173" y="213"/>
                  <a:pt x="173" y="213"/>
                </a:cubicBezTo>
                <a:cubicBezTo>
                  <a:pt x="174" y="213"/>
                  <a:pt x="174" y="213"/>
                  <a:pt x="174" y="213"/>
                </a:cubicBezTo>
                <a:cubicBezTo>
                  <a:pt x="174" y="213"/>
                  <a:pt x="174" y="213"/>
                  <a:pt x="174" y="213"/>
                </a:cubicBezTo>
                <a:cubicBezTo>
                  <a:pt x="174" y="213"/>
                  <a:pt x="174" y="213"/>
                  <a:pt x="174" y="213"/>
                </a:cubicBezTo>
                <a:cubicBezTo>
                  <a:pt x="174" y="214"/>
                  <a:pt x="174" y="214"/>
                  <a:pt x="174" y="214"/>
                </a:cubicBezTo>
                <a:cubicBezTo>
                  <a:pt x="174" y="215"/>
                  <a:pt x="174" y="215"/>
                  <a:pt x="174" y="215"/>
                </a:cubicBezTo>
                <a:cubicBezTo>
                  <a:pt x="174" y="215"/>
                  <a:pt x="174" y="215"/>
                  <a:pt x="174" y="215"/>
                </a:cubicBezTo>
                <a:cubicBezTo>
                  <a:pt x="175" y="215"/>
                  <a:pt x="175" y="215"/>
                  <a:pt x="175" y="215"/>
                </a:cubicBezTo>
                <a:cubicBezTo>
                  <a:pt x="175" y="244"/>
                  <a:pt x="175" y="244"/>
                  <a:pt x="175" y="244"/>
                </a:cubicBezTo>
                <a:cubicBezTo>
                  <a:pt x="173" y="245"/>
                  <a:pt x="173" y="245"/>
                  <a:pt x="173" y="245"/>
                </a:cubicBezTo>
                <a:cubicBezTo>
                  <a:pt x="174" y="248"/>
                  <a:pt x="174" y="248"/>
                  <a:pt x="174" y="248"/>
                </a:cubicBezTo>
                <a:cubicBezTo>
                  <a:pt x="161" y="248"/>
                  <a:pt x="161" y="248"/>
                  <a:pt x="161" y="248"/>
                </a:cubicBezTo>
                <a:cubicBezTo>
                  <a:pt x="160" y="246"/>
                  <a:pt x="160" y="246"/>
                  <a:pt x="160" y="246"/>
                </a:cubicBezTo>
                <a:cubicBezTo>
                  <a:pt x="160" y="246"/>
                  <a:pt x="160" y="246"/>
                  <a:pt x="160" y="246"/>
                </a:cubicBezTo>
                <a:cubicBezTo>
                  <a:pt x="159" y="245"/>
                  <a:pt x="159" y="245"/>
                  <a:pt x="159" y="245"/>
                </a:cubicBezTo>
                <a:cubicBezTo>
                  <a:pt x="159" y="245"/>
                  <a:pt x="159" y="245"/>
                  <a:pt x="159" y="245"/>
                </a:cubicBezTo>
                <a:cubicBezTo>
                  <a:pt x="159" y="245"/>
                  <a:pt x="159" y="245"/>
                  <a:pt x="159" y="245"/>
                </a:cubicBezTo>
                <a:cubicBezTo>
                  <a:pt x="159" y="245"/>
                  <a:pt x="159" y="245"/>
                  <a:pt x="159" y="245"/>
                </a:cubicBezTo>
                <a:cubicBezTo>
                  <a:pt x="159" y="244"/>
                  <a:pt x="159" y="244"/>
                  <a:pt x="159" y="244"/>
                </a:cubicBezTo>
                <a:cubicBezTo>
                  <a:pt x="158" y="243"/>
                  <a:pt x="158" y="243"/>
                  <a:pt x="158" y="243"/>
                </a:cubicBezTo>
                <a:cubicBezTo>
                  <a:pt x="157" y="241"/>
                  <a:pt x="157" y="241"/>
                  <a:pt x="157" y="241"/>
                </a:cubicBezTo>
                <a:cubicBezTo>
                  <a:pt x="157" y="241"/>
                  <a:pt x="157" y="241"/>
                  <a:pt x="157" y="241"/>
                </a:cubicBezTo>
                <a:cubicBezTo>
                  <a:pt x="157" y="241"/>
                  <a:pt x="157" y="241"/>
                  <a:pt x="157" y="241"/>
                </a:cubicBezTo>
                <a:cubicBezTo>
                  <a:pt x="157" y="241"/>
                  <a:pt x="157" y="241"/>
                  <a:pt x="157" y="241"/>
                </a:cubicBezTo>
                <a:cubicBezTo>
                  <a:pt x="156" y="240"/>
                  <a:pt x="156" y="240"/>
                  <a:pt x="156" y="240"/>
                </a:cubicBezTo>
                <a:cubicBezTo>
                  <a:pt x="156" y="240"/>
                  <a:pt x="156" y="240"/>
                  <a:pt x="156" y="240"/>
                </a:cubicBezTo>
                <a:cubicBezTo>
                  <a:pt x="156" y="240"/>
                  <a:pt x="156" y="240"/>
                  <a:pt x="156" y="240"/>
                </a:cubicBezTo>
                <a:cubicBezTo>
                  <a:pt x="156" y="240"/>
                  <a:pt x="156" y="240"/>
                  <a:pt x="156" y="240"/>
                </a:cubicBezTo>
                <a:cubicBezTo>
                  <a:pt x="156" y="238"/>
                  <a:pt x="156" y="238"/>
                  <a:pt x="156" y="238"/>
                </a:cubicBezTo>
                <a:cubicBezTo>
                  <a:pt x="142" y="211"/>
                  <a:pt x="142" y="211"/>
                  <a:pt x="142" y="211"/>
                </a:cubicBezTo>
                <a:cubicBezTo>
                  <a:pt x="143" y="210"/>
                  <a:pt x="143" y="209"/>
                  <a:pt x="143" y="208"/>
                </a:cubicBezTo>
                <a:cubicBezTo>
                  <a:pt x="143" y="205"/>
                  <a:pt x="142" y="203"/>
                  <a:pt x="139" y="203"/>
                </a:cubicBezTo>
                <a:cubicBezTo>
                  <a:pt x="131" y="174"/>
                  <a:pt x="131" y="174"/>
                  <a:pt x="131" y="174"/>
                </a:cubicBezTo>
                <a:cubicBezTo>
                  <a:pt x="130" y="171"/>
                  <a:pt x="130" y="171"/>
                  <a:pt x="130" y="171"/>
                </a:cubicBezTo>
                <a:cubicBezTo>
                  <a:pt x="130" y="171"/>
                  <a:pt x="130" y="171"/>
                  <a:pt x="130" y="171"/>
                </a:cubicBezTo>
                <a:cubicBezTo>
                  <a:pt x="130" y="171"/>
                  <a:pt x="130" y="171"/>
                  <a:pt x="130" y="171"/>
                </a:cubicBezTo>
                <a:cubicBezTo>
                  <a:pt x="128" y="163"/>
                  <a:pt x="128" y="163"/>
                  <a:pt x="128" y="163"/>
                </a:cubicBezTo>
                <a:cubicBezTo>
                  <a:pt x="130" y="162"/>
                  <a:pt x="130" y="161"/>
                  <a:pt x="130" y="159"/>
                </a:cubicBezTo>
                <a:cubicBezTo>
                  <a:pt x="130" y="158"/>
                  <a:pt x="130" y="157"/>
                  <a:pt x="129" y="156"/>
                </a:cubicBezTo>
                <a:cubicBezTo>
                  <a:pt x="129" y="156"/>
                  <a:pt x="129" y="156"/>
                  <a:pt x="129" y="156"/>
                </a:cubicBezTo>
                <a:cubicBezTo>
                  <a:pt x="128" y="155"/>
                  <a:pt x="128" y="155"/>
                  <a:pt x="128" y="155"/>
                </a:cubicBezTo>
                <a:cubicBezTo>
                  <a:pt x="128" y="155"/>
                  <a:pt x="128" y="155"/>
                  <a:pt x="128" y="155"/>
                </a:cubicBezTo>
                <a:cubicBezTo>
                  <a:pt x="128" y="155"/>
                  <a:pt x="127" y="155"/>
                  <a:pt x="127" y="155"/>
                </a:cubicBezTo>
                <a:cubicBezTo>
                  <a:pt x="126" y="144"/>
                  <a:pt x="126" y="144"/>
                  <a:pt x="126" y="144"/>
                </a:cubicBezTo>
                <a:cubicBezTo>
                  <a:pt x="126" y="144"/>
                  <a:pt x="126" y="144"/>
                  <a:pt x="126" y="144"/>
                </a:cubicBezTo>
                <a:cubicBezTo>
                  <a:pt x="123" y="120"/>
                  <a:pt x="123" y="120"/>
                  <a:pt x="123" y="120"/>
                </a:cubicBezTo>
                <a:cubicBezTo>
                  <a:pt x="123" y="120"/>
                  <a:pt x="123" y="120"/>
                  <a:pt x="123" y="120"/>
                </a:cubicBezTo>
                <a:cubicBezTo>
                  <a:pt x="123" y="120"/>
                  <a:pt x="123" y="120"/>
                  <a:pt x="123" y="120"/>
                </a:cubicBezTo>
                <a:cubicBezTo>
                  <a:pt x="123" y="120"/>
                  <a:pt x="123" y="120"/>
                  <a:pt x="123" y="120"/>
                </a:cubicBezTo>
                <a:cubicBezTo>
                  <a:pt x="123" y="120"/>
                  <a:pt x="123" y="120"/>
                  <a:pt x="123" y="120"/>
                </a:cubicBezTo>
                <a:cubicBezTo>
                  <a:pt x="123" y="120"/>
                  <a:pt x="123" y="120"/>
                  <a:pt x="123" y="120"/>
                </a:cubicBezTo>
                <a:cubicBezTo>
                  <a:pt x="123" y="120"/>
                  <a:pt x="123" y="120"/>
                  <a:pt x="123" y="120"/>
                </a:cubicBezTo>
                <a:cubicBezTo>
                  <a:pt x="123" y="119"/>
                  <a:pt x="123" y="119"/>
                  <a:pt x="123" y="119"/>
                </a:cubicBezTo>
                <a:cubicBezTo>
                  <a:pt x="120" y="96"/>
                  <a:pt x="120" y="96"/>
                  <a:pt x="120" y="96"/>
                </a:cubicBezTo>
                <a:cubicBezTo>
                  <a:pt x="120" y="96"/>
                  <a:pt x="120" y="96"/>
                  <a:pt x="120" y="96"/>
                </a:cubicBezTo>
                <a:cubicBezTo>
                  <a:pt x="120" y="96"/>
                  <a:pt x="120" y="96"/>
                  <a:pt x="120" y="96"/>
                </a:cubicBezTo>
                <a:cubicBezTo>
                  <a:pt x="120" y="96"/>
                  <a:pt x="120" y="96"/>
                  <a:pt x="120" y="96"/>
                </a:cubicBezTo>
                <a:cubicBezTo>
                  <a:pt x="120" y="95"/>
                  <a:pt x="120" y="95"/>
                  <a:pt x="120" y="95"/>
                </a:cubicBezTo>
                <a:cubicBezTo>
                  <a:pt x="120" y="95"/>
                  <a:pt x="120" y="95"/>
                  <a:pt x="120" y="95"/>
                </a:cubicBezTo>
                <a:cubicBezTo>
                  <a:pt x="120" y="95"/>
                  <a:pt x="120" y="95"/>
                  <a:pt x="120" y="95"/>
                </a:cubicBezTo>
                <a:cubicBezTo>
                  <a:pt x="120" y="84"/>
                  <a:pt x="120" y="84"/>
                  <a:pt x="120" y="84"/>
                </a:cubicBezTo>
                <a:cubicBezTo>
                  <a:pt x="120" y="84"/>
                  <a:pt x="120" y="84"/>
                  <a:pt x="120" y="84"/>
                </a:cubicBezTo>
                <a:cubicBezTo>
                  <a:pt x="119" y="84"/>
                  <a:pt x="119" y="84"/>
                  <a:pt x="119" y="84"/>
                </a:cubicBezTo>
                <a:cubicBezTo>
                  <a:pt x="119" y="83"/>
                  <a:pt x="119" y="83"/>
                  <a:pt x="119" y="83"/>
                </a:cubicBezTo>
                <a:cubicBezTo>
                  <a:pt x="120" y="83"/>
                  <a:pt x="120" y="83"/>
                  <a:pt x="120" y="83"/>
                </a:cubicBezTo>
                <a:cubicBezTo>
                  <a:pt x="119" y="83"/>
                  <a:pt x="119" y="83"/>
                  <a:pt x="119" y="83"/>
                </a:cubicBezTo>
                <a:cubicBezTo>
                  <a:pt x="118" y="39"/>
                  <a:pt x="118" y="39"/>
                  <a:pt x="118" y="39"/>
                </a:cubicBezTo>
                <a:cubicBezTo>
                  <a:pt x="118" y="37"/>
                  <a:pt x="118" y="37"/>
                  <a:pt x="118" y="37"/>
                </a:cubicBezTo>
                <a:cubicBezTo>
                  <a:pt x="118" y="37"/>
                  <a:pt x="118" y="37"/>
                  <a:pt x="118" y="37"/>
                </a:cubicBezTo>
                <a:cubicBezTo>
                  <a:pt x="118" y="37"/>
                  <a:pt x="118" y="37"/>
                  <a:pt x="118" y="37"/>
                </a:cubicBezTo>
                <a:cubicBezTo>
                  <a:pt x="118" y="36"/>
                  <a:pt x="118" y="36"/>
                  <a:pt x="118" y="36"/>
                </a:cubicBezTo>
                <a:cubicBezTo>
                  <a:pt x="118" y="36"/>
                  <a:pt x="118" y="36"/>
                  <a:pt x="118" y="36"/>
                </a:cubicBezTo>
                <a:cubicBezTo>
                  <a:pt x="118" y="36"/>
                  <a:pt x="118" y="36"/>
                  <a:pt x="118" y="36"/>
                </a:cubicBezTo>
                <a:cubicBezTo>
                  <a:pt x="118" y="36"/>
                  <a:pt x="118" y="36"/>
                  <a:pt x="118" y="36"/>
                </a:cubicBezTo>
                <a:cubicBezTo>
                  <a:pt x="118" y="36"/>
                  <a:pt x="118" y="36"/>
                  <a:pt x="118" y="36"/>
                </a:cubicBezTo>
                <a:cubicBezTo>
                  <a:pt x="118" y="36"/>
                  <a:pt x="118" y="36"/>
                  <a:pt x="118" y="36"/>
                </a:cubicBezTo>
                <a:cubicBezTo>
                  <a:pt x="118" y="36"/>
                  <a:pt x="118" y="36"/>
                  <a:pt x="118" y="36"/>
                </a:cubicBezTo>
                <a:cubicBezTo>
                  <a:pt x="118" y="36"/>
                  <a:pt x="118" y="36"/>
                  <a:pt x="118" y="36"/>
                </a:cubicBezTo>
                <a:cubicBezTo>
                  <a:pt x="117" y="36"/>
                  <a:pt x="117" y="36"/>
                  <a:pt x="117" y="36"/>
                </a:cubicBezTo>
                <a:cubicBezTo>
                  <a:pt x="117" y="36"/>
                  <a:pt x="117" y="36"/>
                  <a:pt x="117" y="36"/>
                </a:cubicBezTo>
                <a:cubicBezTo>
                  <a:pt x="117" y="36"/>
                  <a:pt x="117" y="36"/>
                  <a:pt x="117" y="36"/>
                </a:cubicBezTo>
                <a:cubicBezTo>
                  <a:pt x="118" y="36"/>
                  <a:pt x="118" y="36"/>
                  <a:pt x="118" y="36"/>
                </a:cubicBezTo>
                <a:cubicBezTo>
                  <a:pt x="118" y="36"/>
                  <a:pt x="118" y="36"/>
                  <a:pt x="118" y="36"/>
                </a:cubicBezTo>
                <a:cubicBezTo>
                  <a:pt x="118" y="36"/>
                  <a:pt x="118" y="36"/>
                  <a:pt x="118" y="36"/>
                </a:cubicBezTo>
                <a:cubicBezTo>
                  <a:pt x="118" y="36"/>
                  <a:pt x="118" y="36"/>
                  <a:pt x="118" y="36"/>
                </a:cubicBezTo>
                <a:cubicBezTo>
                  <a:pt x="118" y="36"/>
                  <a:pt x="118" y="36"/>
                  <a:pt x="118" y="36"/>
                </a:cubicBezTo>
                <a:cubicBezTo>
                  <a:pt x="118" y="35"/>
                  <a:pt x="118" y="35"/>
                  <a:pt x="118" y="35"/>
                </a:cubicBezTo>
                <a:cubicBezTo>
                  <a:pt x="118" y="35"/>
                  <a:pt x="118" y="35"/>
                  <a:pt x="118" y="35"/>
                </a:cubicBezTo>
                <a:cubicBezTo>
                  <a:pt x="118" y="35"/>
                  <a:pt x="118" y="35"/>
                  <a:pt x="118" y="35"/>
                </a:cubicBezTo>
                <a:cubicBezTo>
                  <a:pt x="118" y="35"/>
                  <a:pt x="118" y="35"/>
                  <a:pt x="118" y="35"/>
                </a:cubicBezTo>
                <a:cubicBezTo>
                  <a:pt x="118" y="35"/>
                  <a:pt x="118" y="35"/>
                  <a:pt x="118" y="35"/>
                </a:cubicBezTo>
                <a:cubicBezTo>
                  <a:pt x="118" y="35"/>
                  <a:pt x="118" y="35"/>
                  <a:pt x="118" y="35"/>
                </a:cubicBezTo>
                <a:cubicBezTo>
                  <a:pt x="118" y="35"/>
                  <a:pt x="118" y="35"/>
                  <a:pt x="118" y="35"/>
                </a:cubicBezTo>
                <a:cubicBezTo>
                  <a:pt x="118" y="35"/>
                  <a:pt x="118" y="35"/>
                  <a:pt x="118" y="35"/>
                </a:cubicBezTo>
                <a:cubicBezTo>
                  <a:pt x="119" y="35"/>
                  <a:pt x="119" y="35"/>
                  <a:pt x="119" y="35"/>
                </a:cubicBezTo>
                <a:cubicBezTo>
                  <a:pt x="119" y="35"/>
                  <a:pt x="119" y="35"/>
                  <a:pt x="119" y="35"/>
                </a:cubicBezTo>
                <a:cubicBezTo>
                  <a:pt x="119" y="34"/>
                  <a:pt x="119" y="34"/>
                  <a:pt x="119" y="34"/>
                </a:cubicBezTo>
                <a:cubicBezTo>
                  <a:pt x="119" y="34"/>
                  <a:pt x="119" y="34"/>
                  <a:pt x="119" y="34"/>
                </a:cubicBezTo>
                <a:cubicBezTo>
                  <a:pt x="119" y="34"/>
                  <a:pt x="119" y="34"/>
                  <a:pt x="119" y="34"/>
                </a:cubicBezTo>
                <a:cubicBezTo>
                  <a:pt x="119" y="34"/>
                  <a:pt x="119" y="34"/>
                  <a:pt x="119" y="34"/>
                </a:cubicBezTo>
                <a:cubicBezTo>
                  <a:pt x="119" y="34"/>
                  <a:pt x="119" y="34"/>
                  <a:pt x="119" y="34"/>
                </a:cubicBezTo>
                <a:cubicBezTo>
                  <a:pt x="119" y="34"/>
                  <a:pt x="119" y="34"/>
                  <a:pt x="119" y="34"/>
                </a:cubicBezTo>
                <a:cubicBezTo>
                  <a:pt x="119" y="34"/>
                  <a:pt x="119" y="34"/>
                  <a:pt x="119" y="34"/>
                </a:cubicBezTo>
                <a:cubicBezTo>
                  <a:pt x="119" y="34"/>
                  <a:pt x="119" y="34"/>
                  <a:pt x="119" y="34"/>
                </a:cubicBezTo>
                <a:cubicBezTo>
                  <a:pt x="119" y="34"/>
                  <a:pt x="119" y="34"/>
                  <a:pt x="119" y="34"/>
                </a:cubicBezTo>
                <a:cubicBezTo>
                  <a:pt x="118" y="34"/>
                  <a:pt x="118" y="34"/>
                  <a:pt x="118" y="34"/>
                </a:cubicBezTo>
                <a:cubicBezTo>
                  <a:pt x="118" y="34"/>
                  <a:pt x="118" y="34"/>
                  <a:pt x="118" y="34"/>
                </a:cubicBezTo>
                <a:cubicBezTo>
                  <a:pt x="119" y="33"/>
                  <a:pt x="119" y="33"/>
                  <a:pt x="119" y="33"/>
                </a:cubicBezTo>
                <a:cubicBezTo>
                  <a:pt x="119" y="33"/>
                  <a:pt x="119" y="33"/>
                  <a:pt x="119" y="33"/>
                </a:cubicBezTo>
                <a:cubicBezTo>
                  <a:pt x="119" y="33"/>
                  <a:pt x="119" y="33"/>
                  <a:pt x="119" y="33"/>
                </a:cubicBezTo>
                <a:cubicBezTo>
                  <a:pt x="119" y="33"/>
                  <a:pt x="119" y="33"/>
                  <a:pt x="119" y="33"/>
                </a:cubicBezTo>
                <a:cubicBezTo>
                  <a:pt x="119" y="33"/>
                  <a:pt x="119" y="33"/>
                  <a:pt x="119" y="33"/>
                </a:cubicBezTo>
                <a:cubicBezTo>
                  <a:pt x="119" y="33"/>
                  <a:pt x="119" y="33"/>
                  <a:pt x="119" y="33"/>
                </a:cubicBezTo>
                <a:cubicBezTo>
                  <a:pt x="119" y="33"/>
                  <a:pt x="119" y="33"/>
                  <a:pt x="119" y="33"/>
                </a:cubicBezTo>
                <a:cubicBezTo>
                  <a:pt x="119" y="33"/>
                  <a:pt x="119" y="33"/>
                  <a:pt x="119" y="33"/>
                </a:cubicBezTo>
                <a:cubicBezTo>
                  <a:pt x="119" y="33"/>
                  <a:pt x="119" y="33"/>
                  <a:pt x="119" y="33"/>
                </a:cubicBezTo>
                <a:cubicBezTo>
                  <a:pt x="119" y="33"/>
                  <a:pt x="119" y="33"/>
                  <a:pt x="119" y="33"/>
                </a:cubicBezTo>
                <a:cubicBezTo>
                  <a:pt x="119" y="33"/>
                  <a:pt x="119" y="33"/>
                  <a:pt x="119" y="33"/>
                </a:cubicBezTo>
                <a:cubicBezTo>
                  <a:pt x="119" y="33"/>
                  <a:pt x="119" y="33"/>
                  <a:pt x="119" y="33"/>
                </a:cubicBezTo>
                <a:cubicBezTo>
                  <a:pt x="120" y="33"/>
                  <a:pt x="120" y="33"/>
                  <a:pt x="120" y="33"/>
                </a:cubicBezTo>
                <a:cubicBezTo>
                  <a:pt x="120" y="33"/>
                  <a:pt x="120" y="33"/>
                  <a:pt x="120" y="33"/>
                </a:cubicBezTo>
                <a:cubicBezTo>
                  <a:pt x="120" y="33"/>
                  <a:pt x="120" y="33"/>
                  <a:pt x="120" y="33"/>
                </a:cubicBezTo>
                <a:cubicBezTo>
                  <a:pt x="120" y="28"/>
                  <a:pt x="120" y="28"/>
                  <a:pt x="120" y="28"/>
                </a:cubicBezTo>
                <a:cubicBezTo>
                  <a:pt x="119" y="28"/>
                  <a:pt x="119" y="28"/>
                  <a:pt x="119" y="28"/>
                </a:cubicBezTo>
                <a:cubicBezTo>
                  <a:pt x="119" y="28"/>
                  <a:pt x="119" y="28"/>
                  <a:pt x="119" y="28"/>
                </a:cubicBezTo>
                <a:cubicBezTo>
                  <a:pt x="119" y="28"/>
                  <a:pt x="119" y="28"/>
                  <a:pt x="119" y="28"/>
                </a:cubicBezTo>
                <a:cubicBezTo>
                  <a:pt x="119" y="28"/>
                  <a:pt x="119" y="28"/>
                  <a:pt x="119" y="28"/>
                </a:cubicBezTo>
                <a:cubicBezTo>
                  <a:pt x="120" y="27"/>
                  <a:pt x="120" y="27"/>
                  <a:pt x="120" y="27"/>
                </a:cubicBezTo>
                <a:cubicBezTo>
                  <a:pt x="121" y="27"/>
                  <a:pt x="122" y="25"/>
                  <a:pt x="122" y="24"/>
                </a:cubicBezTo>
                <a:cubicBezTo>
                  <a:pt x="122" y="23"/>
                  <a:pt x="121" y="21"/>
                  <a:pt x="118" y="21"/>
                </a:cubicBezTo>
                <a:cubicBezTo>
                  <a:pt x="118" y="15"/>
                  <a:pt x="118" y="15"/>
                  <a:pt x="118" y="15"/>
                </a:cubicBezTo>
                <a:cubicBezTo>
                  <a:pt x="118" y="15"/>
                  <a:pt x="118" y="15"/>
                  <a:pt x="118" y="15"/>
                </a:cubicBezTo>
                <a:cubicBezTo>
                  <a:pt x="118" y="15"/>
                  <a:pt x="118" y="15"/>
                  <a:pt x="118" y="15"/>
                </a:cubicBezTo>
                <a:cubicBezTo>
                  <a:pt x="118" y="15"/>
                  <a:pt x="118" y="15"/>
                  <a:pt x="118" y="15"/>
                </a:cubicBezTo>
                <a:cubicBezTo>
                  <a:pt x="118" y="15"/>
                  <a:pt x="118" y="15"/>
                  <a:pt x="118" y="15"/>
                </a:cubicBezTo>
                <a:cubicBezTo>
                  <a:pt x="118" y="15"/>
                  <a:pt x="118" y="15"/>
                  <a:pt x="118" y="15"/>
                </a:cubicBezTo>
                <a:cubicBezTo>
                  <a:pt x="118" y="15"/>
                  <a:pt x="118" y="15"/>
                  <a:pt x="118" y="15"/>
                </a:cubicBezTo>
                <a:cubicBezTo>
                  <a:pt x="118" y="15"/>
                  <a:pt x="118" y="15"/>
                  <a:pt x="118" y="15"/>
                </a:cubicBezTo>
                <a:cubicBezTo>
                  <a:pt x="118" y="15"/>
                  <a:pt x="118" y="15"/>
                  <a:pt x="118" y="15"/>
                </a:cubicBezTo>
                <a:cubicBezTo>
                  <a:pt x="118" y="15"/>
                  <a:pt x="118" y="15"/>
                  <a:pt x="118" y="15"/>
                </a:cubicBezTo>
                <a:cubicBezTo>
                  <a:pt x="118" y="15"/>
                  <a:pt x="118" y="15"/>
                  <a:pt x="118" y="15"/>
                </a:cubicBezTo>
                <a:cubicBezTo>
                  <a:pt x="118" y="15"/>
                  <a:pt x="118" y="15"/>
                  <a:pt x="118" y="15"/>
                </a:cubicBezTo>
                <a:cubicBezTo>
                  <a:pt x="118" y="15"/>
                  <a:pt x="118" y="15"/>
                  <a:pt x="118" y="15"/>
                </a:cubicBezTo>
                <a:cubicBezTo>
                  <a:pt x="118" y="13"/>
                  <a:pt x="117" y="10"/>
                  <a:pt x="115" y="9"/>
                </a:cubicBezTo>
                <a:cubicBezTo>
                  <a:pt x="115" y="9"/>
                  <a:pt x="115" y="9"/>
                  <a:pt x="115" y="9"/>
                </a:cubicBezTo>
                <a:cubicBezTo>
                  <a:pt x="115" y="9"/>
                  <a:pt x="115" y="9"/>
                  <a:pt x="115" y="9"/>
                </a:cubicBezTo>
                <a:cubicBezTo>
                  <a:pt x="115" y="9"/>
                  <a:pt x="115" y="9"/>
                  <a:pt x="115" y="9"/>
                </a:cubicBezTo>
                <a:cubicBezTo>
                  <a:pt x="115" y="9"/>
                  <a:pt x="115" y="9"/>
                  <a:pt x="115" y="9"/>
                </a:cubicBezTo>
                <a:cubicBezTo>
                  <a:pt x="115" y="9"/>
                  <a:pt x="115" y="9"/>
                  <a:pt x="115" y="9"/>
                </a:cubicBezTo>
                <a:cubicBezTo>
                  <a:pt x="115" y="9"/>
                  <a:pt x="115" y="9"/>
                  <a:pt x="115" y="9"/>
                </a:cubicBezTo>
                <a:cubicBezTo>
                  <a:pt x="115" y="9"/>
                  <a:pt x="115" y="9"/>
                  <a:pt x="115" y="9"/>
                </a:cubicBezTo>
                <a:cubicBezTo>
                  <a:pt x="115" y="9"/>
                  <a:pt x="115" y="9"/>
                  <a:pt x="115" y="9"/>
                </a:cubicBezTo>
                <a:cubicBezTo>
                  <a:pt x="115" y="9"/>
                  <a:pt x="115" y="9"/>
                  <a:pt x="115" y="9"/>
                </a:cubicBezTo>
                <a:cubicBezTo>
                  <a:pt x="115" y="9"/>
                  <a:pt x="115" y="9"/>
                  <a:pt x="115" y="9"/>
                </a:cubicBezTo>
                <a:cubicBezTo>
                  <a:pt x="115" y="9"/>
                  <a:pt x="115" y="9"/>
                  <a:pt x="115" y="9"/>
                </a:cubicBezTo>
                <a:cubicBezTo>
                  <a:pt x="115" y="9"/>
                  <a:pt x="115" y="9"/>
                  <a:pt x="115" y="9"/>
                </a:cubicBezTo>
                <a:cubicBezTo>
                  <a:pt x="115" y="8"/>
                  <a:pt x="115" y="8"/>
                  <a:pt x="115" y="8"/>
                </a:cubicBezTo>
                <a:cubicBezTo>
                  <a:pt x="115" y="8"/>
                  <a:pt x="115" y="8"/>
                  <a:pt x="115" y="8"/>
                </a:cubicBezTo>
                <a:cubicBezTo>
                  <a:pt x="115" y="8"/>
                  <a:pt x="115" y="8"/>
                  <a:pt x="115" y="8"/>
                </a:cubicBezTo>
                <a:cubicBezTo>
                  <a:pt x="115" y="8"/>
                  <a:pt x="115" y="8"/>
                  <a:pt x="115" y="8"/>
                </a:cubicBezTo>
                <a:cubicBezTo>
                  <a:pt x="115" y="8"/>
                  <a:pt x="115" y="8"/>
                  <a:pt x="115" y="8"/>
                </a:cubicBezTo>
                <a:cubicBezTo>
                  <a:pt x="115" y="8"/>
                  <a:pt x="115" y="8"/>
                  <a:pt x="115" y="8"/>
                </a:cubicBezTo>
                <a:cubicBezTo>
                  <a:pt x="115" y="8"/>
                  <a:pt x="115" y="8"/>
                  <a:pt x="115" y="8"/>
                </a:cubicBezTo>
                <a:cubicBezTo>
                  <a:pt x="115" y="8"/>
                  <a:pt x="115" y="8"/>
                  <a:pt x="115" y="8"/>
                </a:cubicBezTo>
                <a:cubicBezTo>
                  <a:pt x="115" y="8"/>
                  <a:pt x="115" y="8"/>
                  <a:pt x="115" y="8"/>
                </a:cubicBezTo>
                <a:cubicBezTo>
                  <a:pt x="115" y="8"/>
                  <a:pt x="115" y="8"/>
                  <a:pt x="115" y="8"/>
                </a:cubicBezTo>
                <a:cubicBezTo>
                  <a:pt x="115" y="8"/>
                  <a:pt x="115" y="8"/>
                  <a:pt x="115" y="8"/>
                </a:cubicBezTo>
                <a:cubicBezTo>
                  <a:pt x="115" y="8"/>
                  <a:pt x="115" y="8"/>
                  <a:pt x="115" y="8"/>
                </a:cubicBezTo>
                <a:cubicBezTo>
                  <a:pt x="115" y="8"/>
                  <a:pt x="115" y="8"/>
                  <a:pt x="115" y="8"/>
                </a:cubicBezTo>
                <a:cubicBezTo>
                  <a:pt x="115" y="7"/>
                  <a:pt x="115" y="7"/>
                  <a:pt x="115" y="7"/>
                </a:cubicBezTo>
                <a:cubicBezTo>
                  <a:pt x="115" y="7"/>
                  <a:pt x="115" y="7"/>
                  <a:pt x="115" y="7"/>
                </a:cubicBezTo>
                <a:cubicBezTo>
                  <a:pt x="115" y="7"/>
                  <a:pt x="115" y="7"/>
                  <a:pt x="115" y="7"/>
                </a:cubicBezTo>
                <a:cubicBezTo>
                  <a:pt x="115" y="7"/>
                  <a:pt x="115" y="7"/>
                  <a:pt x="115" y="7"/>
                </a:cubicBezTo>
                <a:cubicBezTo>
                  <a:pt x="115" y="7"/>
                  <a:pt x="115" y="7"/>
                  <a:pt x="115" y="7"/>
                </a:cubicBezTo>
                <a:cubicBezTo>
                  <a:pt x="115" y="7"/>
                  <a:pt x="115" y="7"/>
                  <a:pt x="115" y="7"/>
                </a:cubicBezTo>
                <a:cubicBezTo>
                  <a:pt x="115" y="7"/>
                  <a:pt x="115" y="7"/>
                  <a:pt x="115" y="7"/>
                </a:cubicBezTo>
                <a:cubicBezTo>
                  <a:pt x="115" y="7"/>
                  <a:pt x="115" y="7"/>
                  <a:pt x="115" y="7"/>
                </a:cubicBezTo>
                <a:cubicBezTo>
                  <a:pt x="115" y="7"/>
                  <a:pt x="115" y="7"/>
                  <a:pt x="115" y="7"/>
                </a:cubicBezTo>
                <a:cubicBezTo>
                  <a:pt x="115" y="7"/>
                  <a:pt x="115" y="7"/>
                  <a:pt x="115" y="7"/>
                </a:cubicBezTo>
                <a:cubicBezTo>
                  <a:pt x="115" y="7"/>
                  <a:pt x="115" y="7"/>
                  <a:pt x="115" y="7"/>
                </a:cubicBezTo>
                <a:cubicBezTo>
                  <a:pt x="115" y="7"/>
                  <a:pt x="115" y="7"/>
                  <a:pt x="115" y="7"/>
                </a:cubicBezTo>
                <a:cubicBezTo>
                  <a:pt x="115" y="7"/>
                  <a:pt x="115" y="7"/>
                  <a:pt x="115" y="7"/>
                </a:cubicBezTo>
                <a:cubicBezTo>
                  <a:pt x="115" y="7"/>
                  <a:pt x="115" y="7"/>
                  <a:pt x="115" y="7"/>
                </a:cubicBezTo>
                <a:cubicBezTo>
                  <a:pt x="115" y="7"/>
                  <a:pt x="115" y="7"/>
                  <a:pt x="115" y="7"/>
                </a:cubicBezTo>
                <a:cubicBezTo>
                  <a:pt x="115" y="7"/>
                  <a:pt x="115" y="7"/>
                  <a:pt x="115" y="7"/>
                </a:cubicBezTo>
                <a:cubicBezTo>
                  <a:pt x="114" y="6"/>
                  <a:pt x="114" y="6"/>
                  <a:pt x="114" y="6"/>
                </a:cubicBezTo>
                <a:cubicBezTo>
                  <a:pt x="115" y="6"/>
                  <a:pt x="115" y="6"/>
                  <a:pt x="115" y="6"/>
                </a:cubicBezTo>
                <a:cubicBezTo>
                  <a:pt x="115" y="6"/>
                  <a:pt x="115" y="6"/>
                  <a:pt x="115" y="6"/>
                </a:cubicBezTo>
                <a:cubicBezTo>
                  <a:pt x="115" y="6"/>
                  <a:pt x="115" y="6"/>
                  <a:pt x="115" y="6"/>
                </a:cubicBezTo>
                <a:cubicBezTo>
                  <a:pt x="115" y="6"/>
                  <a:pt x="115" y="6"/>
                  <a:pt x="115" y="6"/>
                </a:cubicBezTo>
                <a:cubicBezTo>
                  <a:pt x="115" y="6"/>
                  <a:pt x="115" y="6"/>
                  <a:pt x="115" y="6"/>
                </a:cubicBezTo>
                <a:cubicBezTo>
                  <a:pt x="115" y="6"/>
                  <a:pt x="115" y="6"/>
                  <a:pt x="115" y="6"/>
                </a:cubicBezTo>
                <a:cubicBezTo>
                  <a:pt x="115" y="6"/>
                  <a:pt x="115" y="6"/>
                  <a:pt x="115" y="6"/>
                </a:cubicBezTo>
                <a:cubicBezTo>
                  <a:pt x="115" y="6"/>
                  <a:pt x="115" y="6"/>
                  <a:pt x="115" y="6"/>
                </a:cubicBezTo>
                <a:cubicBezTo>
                  <a:pt x="115" y="6"/>
                  <a:pt x="115" y="6"/>
                  <a:pt x="115" y="6"/>
                </a:cubicBezTo>
                <a:cubicBezTo>
                  <a:pt x="115" y="5"/>
                  <a:pt x="115" y="5"/>
                  <a:pt x="115" y="5"/>
                </a:cubicBezTo>
                <a:cubicBezTo>
                  <a:pt x="115" y="5"/>
                  <a:pt x="115" y="5"/>
                  <a:pt x="115" y="5"/>
                </a:cubicBezTo>
                <a:cubicBezTo>
                  <a:pt x="115" y="5"/>
                  <a:pt x="115" y="5"/>
                  <a:pt x="115" y="5"/>
                </a:cubicBezTo>
                <a:cubicBezTo>
                  <a:pt x="115" y="5"/>
                  <a:pt x="115" y="5"/>
                  <a:pt x="115" y="5"/>
                </a:cubicBezTo>
                <a:cubicBezTo>
                  <a:pt x="115" y="5"/>
                  <a:pt x="115" y="5"/>
                  <a:pt x="115" y="5"/>
                </a:cubicBezTo>
                <a:cubicBezTo>
                  <a:pt x="115" y="5"/>
                  <a:pt x="115" y="5"/>
                  <a:pt x="115" y="5"/>
                </a:cubicBezTo>
                <a:cubicBezTo>
                  <a:pt x="115" y="5"/>
                  <a:pt x="115" y="5"/>
                  <a:pt x="115" y="5"/>
                </a:cubicBezTo>
                <a:cubicBezTo>
                  <a:pt x="115" y="5"/>
                  <a:pt x="115" y="5"/>
                  <a:pt x="115" y="5"/>
                </a:cubicBezTo>
                <a:cubicBezTo>
                  <a:pt x="115" y="5"/>
                  <a:pt x="115" y="5"/>
                  <a:pt x="115" y="5"/>
                </a:cubicBezTo>
                <a:cubicBezTo>
                  <a:pt x="115" y="5"/>
                  <a:pt x="115" y="5"/>
                  <a:pt x="115" y="5"/>
                </a:cubicBezTo>
                <a:cubicBezTo>
                  <a:pt x="114" y="4"/>
                  <a:pt x="114" y="4"/>
                  <a:pt x="114" y="4"/>
                </a:cubicBezTo>
                <a:cubicBezTo>
                  <a:pt x="114" y="4"/>
                  <a:pt x="114" y="4"/>
                  <a:pt x="114" y="4"/>
                </a:cubicBezTo>
                <a:cubicBezTo>
                  <a:pt x="114" y="4"/>
                  <a:pt x="114" y="4"/>
                  <a:pt x="114" y="4"/>
                </a:cubicBezTo>
                <a:cubicBezTo>
                  <a:pt x="114" y="4"/>
                  <a:pt x="114" y="4"/>
                  <a:pt x="114" y="4"/>
                </a:cubicBezTo>
                <a:cubicBezTo>
                  <a:pt x="114" y="4"/>
                  <a:pt x="114" y="4"/>
                  <a:pt x="114" y="4"/>
                </a:cubicBezTo>
                <a:cubicBezTo>
                  <a:pt x="114" y="3"/>
                  <a:pt x="114" y="3"/>
                  <a:pt x="114" y="3"/>
                </a:cubicBezTo>
                <a:cubicBezTo>
                  <a:pt x="114" y="3"/>
                  <a:pt x="114" y="3"/>
                  <a:pt x="114" y="3"/>
                </a:cubicBezTo>
                <a:cubicBezTo>
                  <a:pt x="114" y="3"/>
                  <a:pt x="114" y="3"/>
                  <a:pt x="114" y="3"/>
                </a:cubicBezTo>
                <a:cubicBezTo>
                  <a:pt x="114" y="3"/>
                  <a:pt x="114" y="3"/>
                  <a:pt x="114" y="3"/>
                </a:cubicBezTo>
                <a:cubicBezTo>
                  <a:pt x="114" y="3"/>
                  <a:pt x="114" y="3"/>
                  <a:pt x="114" y="3"/>
                </a:cubicBezTo>
                <a:cubicBezTo>
                  <a:pt x="114" y="3"/>
                  <a:pt x="114" y="3"/>
                  <a:pt x="114" y="3"/>
                </a:cubicBezTo>
                <a:cubicBezTo>
                  <a:pt x="114" y="3"/>
                  <a:pt x="114" y="3"/>
                  <a:pt x="114" y="3"/>
                </a:cubicBezTo>
                <a:cubicBezTo>
                  <a:pt x="114" y="3"/>
                  <a:pt x="114" y="3"/>
                  <a:pt x="114" y="3"/>
                </a:cubicBezTo>
                <a:cubicBezTo>
                  <a:pt x="114" y="3"/>
                  <a:pt x="114" y="3"/>
                  <a:pt x="114" y="3"/>
                </a:cubicBezTo>
                <a:cubicBezTo>
                  <a:pt x="114" y="3"/>
                  <a:pt x="114" y="3"/>
                  <a:pt x="114" y="3"/>
                </a:cubicBezTo>
                <a:cubicBezTo>
                  <a:pt x="114" y="3"/>
                  <a:pt x="114" y="3"/>
                  <a:pt x="114" y="3"/>
                </a:cubicBezTo>
                <a:cubicBezTo>
                  <a:pt x="114" y="3"/>
                  <a:pt x="114" y="3"/>
                  <a:pt x="114" y="3"/>
                </a:cubicBezTo>
                <a:cubicBezTo>
                  <a:pt x="114" y="3"/>
                  <a:pt x="114" y="3"/>
                  <a:pt x="114" y="3"/>
                </a:cubicBezTo>
                <a:cubicBezTo>
                  <a:pt x="114" y="3"/>
                  <a:pt x="114" y="3"/>
                  <a:pt x="114" y="3"/>
                </a:cubicBezTo>
                <a:cubicBezTo>
                  <a:pt x="114" y="3"/>
                  <a:pt x="114" y="3"/>
                  <a:pt x="114" y="3"/>
                </a:cubicBezTo>
                <a:cubicBezTo>
                  <a:pt x="114" y="3"/>
                  <a:pt x="114" y="3"/>
                  <a:pt x="114" y="3"/>
                </a:cubicBezTo>
                <a:cubicBezTo>
                  <a:pt x="114" y="3"/>
                  <a:pt x="114" y="3"/>
                  <a:pt x="114" y="3"/>
                </a:cubicBezTo>
                <a:cubicBezTo>
                  <a:pt x="114" y="3"/>
                  <a:pt x="114" y="3"/>
                  <a:pt x="114" y="3"/>
                </a:cubicBezTo>
                <a:cubicBezTo>
                  <a:pt x="114" y="3"/>
                  <a:pt x="114" y="3"/>
                  <a:pt x="114" y="3"/>
                </a:cubicBezTo>
                <a:cubicBezTo>
                  <a:pt x="114" y="3"/>
                  <a:pt x="114" y="3"/>
                  <a:pt x="114" y="3"/>
                </a:cubicBezTo>
                <a:cubicBezTo>
                  <a:pt x="114" y="2"/>
                  <a:pt x="114" y="1"/>
                  <a:pt x="113" y="0"/>
                </a:cubicBezTo>
                <a:cubicBezTo>
                  <a:pt x="113" y="0"/>
                  <a:pt x="113" y="0"/>
                  <a:pt x="113" y="0"/>
                </a:cubicBezTo>
                <a:cubicBezTo>
                  <a:pt x="113" y="0"/>
                  <a:pt x="113" y="0"/>
                  <a:pt x="113" y="0"/>
                </a:cubicBezTo>
                <a:cubicBezTo>
                  <a:pt x="113" y="0"/>
                  <a:pt x="113" y="0"/>
                  <a:pt x="113" y="0"/>
                </a:cubicBezTo>
                <a:cubicBezTo>
                  <a:pt x="113" y="0"/>
                  <a:pt x="113" y="0"/>
                  <a:pt x="113" y="0"/>
                </a:cubicBezTo>
                <a:cubicBezTo>
                  <a:pt x="113" y="0"/>
                  <a:pt x="113" y="0"/>
                  <a:pt x="113" y="0"/>
                </a:cubicBezTo>
                <a:cubicBezTo>
                  <a:pt x="113" y="0"/>
                  <a:pt x="113" y="0"/>
                  <a:pt x="113" y="0"/>
                </a:cubicBezTo>
                <a:cubicBezTo>
                  <a:pt x="113" y="0"/>
                  <a:pt x="113" y="0"/>
                  <a:pt x="113" y="0"/>
                </a:cubicBezTo>
                <a:cubicBezTo>
                  <a:pt x="113" y="0"/>
                  <a:pt x="113" y="0"/>
                  <a:pt x="113" y="0"/>
                </a:cubicBezTo>
                <a:cubicBezTo>
                  <a:pt x="113" y="0"/>
                  <a:pt x="113" y="0"/>
                  <a:pt x="113" y="0"/>
                </a:cubicBezTo>
                <a:cubicBezTo>
                  <a:pt x="113" y="0"/>
                  <a:pt x="113" y="0"/>
                  <a:pt x="113" y="0"/>
                </a:cubicBezTo>
                <a:cubicBezTo>
                  <a:pt x="113" y="0"/>
                  <a:pt x="113" y="0"/>
                  <a:pt x="113" y="0"/>
                </a:cubicBezTo>
                <a:cubicBezTo>
                  <a:pt x="113" y="0"/>
                  <a:pt x="113" y="0"/>
                  <a:pt x="113" y="0"/>
                </a:cubicBezTo>
                <a:cubicBezTo>
                  <a:pt x="112" y="0"/>
                  <a:pt x="112" y="0"/>
                  <a:pt x="112" y="0"/>
                </a:cubicBezTo>
                <a:cubicBezTo>
                  <a:pt x="112" y="0"/>
                  <a:pt x="112" y="0"/>
                  <a:pt x="112" y="0"/>
                </a:cubicBezTo>
                <a:cubicBezTo>
                  <a:pt x="112" y="0"/>
                  <a:pt x="112" y="0"/>
                  <a:pt x="112" y="0"/>
                </a:cubicBezTo>
                <a:cubicBezTo>
                  <a:pt x="112" y="0"/>
                  <a:pt x="112" y="0"/>
                  <a:pt x="112" y="0"/>
                </a:cubicBezTo>
                <a:cubicBezTo>
                  <a:pt x="112" y="0"/>
                  <a:pt x="112" y="0"/>
                  <a:pt x="112" y="0"/>
                </a:cubicBezTo>
                <a:cubicBezTo>
                  <a:pt x="112" y="0"/>
                  <a:pt x="112" y="0"/>
                  <a:pt x="112" y="0"/>
                </a:cubicBezTo>
                <a:cubicBezTo>
                  <a:pt x="112" y="0"/>
                  <a:pt x="112" y="0"/>
                  <a:pt x="112" y="0"/>
                </a:cubicBezTo>
                <a:cubicBezTo>
                  <a:pt x="112" y="0"/>
                  <a:pt x="112" y="0"/>
                  <a:pt x="112" y="0"/>
                </a:cubicBezTo>
                <a:cubicBezTo>
                  <a:pt x="112" y="0"/>
                  <a:pt x="112" y="0"/>
                  <a:pt x="112" y="0"/>
                </a:cubicBezTo>
                <a:cubicBezTo>
                  <a:pt x="112" y="0"/>
                  <a:pt x="112" y="0"/>
                  <a:pt x="112" y="0"/>
                </a:cubicBezTo>
                <a:cubicBezTo>
                  <a:pt x="112" y="0"/>
                  <a:pt x="112" y="0"/>
                  <a:pt x="112" y="0"/>
                </a:cubicBezTo>
                <a:cubicBezTo>
                  <a:pt x="112" y="0"/>
                  <a:pt x="112" y="0"/>
                  <a:pt x="112" y="0"/>
                </a:cubicBezTo>
                <a:cubicBezTo>
                  <a:pt x="112" y="0"/>
                  <a:pt x="112" y="0"/>
                  <a:pt x="112" y="0"/>
                </a:cubicBezTo>
                <a:cubicBezTo>
                  <a:pt x="112" y="0"/>
                  <a:pt x="112" y="0"/>
                  <a:pt x="112" y="0"/>
                </a:cubicBezTo>
                <a:cubicBezTo>
                  <a:pt x="112" y="0"/>
                  <a:pt x="112" y="0"/>
                  <a:pt x="112" y="0"/>
                </a:cubicBezTo>
                <a:cubicBezTo>
                  <a:pt x="112" y="0"/>
                  <a:pt x="112" y="0"/>
                  <a:pt x="112" y="0"/>
                </a:cubicBezTo>
                <a:cubicBezTo>
                  <a:pt x="112" y="0"/>
                  <a:pt x="112" y="0"/>
                  <a:pt x="112" y="0"/>
                </a:cubicBezTo>
                <a:cubicBezTo>
                  <a:pt x="112" y="0"/>
                  <a:pt x="112" y="0"/>
                  <a:pt x="112" y="0"/>
                </a:cubicBezTo>
                <a:cubicBezTo>
                  <a:pt x="112" y="0"/>
                  <a:pt x="112" y="0"/>
                  <a:pt x="112" y="0"/>
                </a:cubicBezTo>
                <a:cubicBezTo>
                  <a:pt x="111" y="0"/>
                  <a:pt x="111" y="0"/>
                  <a:pt x="111" y="0"/>
                </a:cubicBezTo>
                <a:cubicBezTo>
                  <a:pt x="111" y="0"/>
                  <a:pt x="110" y="1"/>
                  <a:pt x="110" y="3"/>
                </a:cubicBezTo>
                <a:cubicBezTo>
                  <a:pt x="110" y="3"/>
                  <a:pt x="110" y="3"/>
                  <a:pt x="110" y="3"/>
                </a:cubicBezTo>
                <a:cubicBezTo>
                  <a:pt x="110" y="3"/>
                  <a:pt x="110" y="3"/>
                  <a:pt x="110" y="3"/>
                </a:cubicBezTo>
                <a:cubicBezTo>
                  <a:pt x="110" y="3"/>
                  <a:pt x="110" y="3"/>
                  <a:pt x="110" y="3"/>
                </a:cubicBezTo>
                <a:cubicBezTo>
                  <a:pt x="110" y="3"/>
                  <a:pt x="110" y="3"/>
                  <a:pt x="110" y="3"/>
                </a:cubicBezTo>
                <a:cubicBezTo>
                  <a:pt x="110" y="3"/>
                  <a:pt x="110" y="3"/>
                  <a:pt x="110" y="3"/>
                </a:cubicBezTo>
                <a:cubicBezTo>
                  <a:pt x="110" y="3"/>
                  <a:pt x="110" y="3"/>
                  <a:pt x="110" y="3"/>
                </a:cubicBezTo>
                <a:cubicBezTo>
                  <a:pt x="110" y="3"/>
                  <a:pt x="110" y="3"/>
                  <a:pt x="110" y="3"/>
                </a:cubicBezTo>
                <a:cubicBezTo>
                  <a:pt x="110" y="3"/>
                  <a:pt x="110" y="3"/>
                  <a:pt x="110" y="3"/>
                </a:cubicBezTo>
                <a:cubicBezTo>
                  <a:pt x="110" y="3"/>
                  <a:pt x="110" y="3"/>
                  <a:pt x="110" y="3"/>
                </a:cubicBezTo>
                <a:cubicBezTo>
                  <a:pt x="110" y="3"/>
                  <a:pt x="110" y="3"/>
                  <a:pt x="110" y="3"/>
                </a:cubicBezTo>
                <a:cubicBezTo>
                  <a:pt x="110" y="3"/>
                  <a:pt x="110" y="3"/>
                  <a:pt x="110" y="3"/>
                </a:cubicBezTo>
                <a:cubicBezTo>
                  <a:pt x="110" y="3"/>
                  <a:pt x="110" y="3"/>
                  <a:pt x="110" y="3"/>
                </a:cubicBezTo>
                <a:cubicBezTo>
                  <a:pt x="110" y="3"/>
                  <a:pt x="110" y="3"/>
                  <a:pt x="110" y="3"/>
                </a:cubicBezTo>
                <a:cubicBezTo>
                  <a:pt x="110" y="4"/>
                  <a:pt x="110" y="4"/>
                  <a:pt x="110" y="4"/>
                </a:cubicBezTo>
                <a:cubicBezTo>
                  <a:pt x="110" y="4"/>
                  <a:pt x="110" y="4"/>
                  <a:pt x="110" y="4"/>
                </a:cubicBezTo>
                <a:cubicBezTo>
                  <a:pt x="110" y="4"/>
                  <a:pt x="110" y="4"/>
                  <a:pt x="110" y="4"/>
                </a:cubicBezTo>
                <a:cubicBezTo>
                  <a:pt x="110" y="4"/>
                  <a:pt x="110" y="4"/>
                  <a:pt x="110" y="4"/>
                </a:cubicBezTo>
                <a:cubicBezTo>
                  <a:pt x="110" y="4"/>
                  <a:pt x="110" y="4"/>
                  <a:pt x="110" y="4"/>
                </a:cubicBezTo>
                <a:cubicBezTo>
                  <a:pt x="110" y="4"/>
                  <a:pt x="110" y="4"/>
                  <a:pt x="110" y="4"/>
                </a:cubicBezTo>
                <a:cubicBezTo>
                  <a:pt x="110" y="4"/>
                  <a:pt x="110" y="4"/>
                  <a:pt x="110" y="4"/>
                </a:cubicBezTo>
                <a:cubicBezTo>
                  <a:pt x="110" y="4"/>
                  <a:pt x="110" y="4"/>
                  <a:pt x="110" y="5"/>
                </a:cubicBezTo>
                <a:cubicBezTo>
                  <a:pt x="110" y="5"/>
                  <a:pt x="110" y="5"/>
                  <a:pt x="110" y="5"/>
                </a:cubicBezTo>
                <a:cubicBezTo>
                  <a:pt x="110" y="5"/>
                  <a:pt x="110" y="5"/>
                  <a:pt x="110" y="5"/>
                </a:cubicBezTo>
                <a:cubicBezTo>
                  <a:pt x="110" y="5"/>
                  <a:pt x="110" y="5"/>
                  <a:pt x="110" y="5"/>
                </a:cubicBezTo>
                <a:cubicBezTo>
                  <a:pt x="110" y="5"/>
                  <a:pt x="110" y="5"/>
                  <a:pt x="110" y="5"/>
                </a:cubicBezTo>
                <a:cubicBezTo>
                  <a:pt x="110" y="5"/>
                  <a:pt x="110" y="5"/>
                  <a:pt x="110" y="5"/>
                </a:cubicBezTo>
                <a:cubicBezTo>
                  <a:pt x="110" y="5"/>
                  <a:pt x="110" y="5"/>
                  <a:pt x="110" y="5"/>
                </a:cubicBezTo>
                <a:cubicBezTo>
                  <a:pt x="110" y="5"/>
                  <a:pt x="110" y="5"/>
                  <a:pt x="110" y="5"/>
                </a:cubicBezTo>
                <a:cubicBezTo>
                  <a:pt x="110" y="5"/>
                  <a:pt x="110" y="5"/>
                  <a:pt x="110" y="5"/>
                </a:cubicBezTo>
                <a:cubicBezTo>
                  <a:pt x="110" y="5"/>
                  <a:pt x="110" y="5"/>
                  <a:pt x="110" y="5"/>
                </a:cubicBezTo>
                <a:cubicBezTo>
                  <a:pt x="110" y="5"/>
                  <a:pt x="110" y="5"/>
                  <a:pt x="110" y="5"/>
                </a:cubicBezTo>
                <a:cubicBezTo>
                  <a:pt x="110" y="5"/>
                  <a:pt x="110" y="5"/>
                  <a:pt x="110" y="5"/>
                </a:cubicBezTo>
                <a:cubicBezTo>
                  <a:pt x="110" y="5"/>
                  <a:pt x="110" y="5"/>
                  <a:pt x="110" y="5"/>
                </a:cubicBezTo>
                <a:cubicBezTo>
                  <a:pt x="110" y="5"/>
                  <a:pt x="110" y="5"/>
                  <a:pt x="110" y="5"/>
                </a:cubicBezTo>
                <a:cubicBezTo>
                  <a:pt x="110" y="5"/>
                  <a:pt x="110" y="5"/>
                  <a:pt x="110" y="5"/>
                </a:cubicBezTo>
                <a:cubicBezTo>
                  <a:pt x="110" y="5"/>
                  <a:pt x="110" y="5"/>
                  <a:pt x="110" y="5"/>
                </a:cubicBezTo>
                <a:cubicBezTo>
                  <a:pt x="110" y="5"/>
                  <a:pt x="110" y="5"/>
                  <a:pt x="110" y="5"/>
                </a:cubicBezTo>
                <a:cubicBezTo>
                  <a:pt x="110" y="5"/>
                  <a:pt x="110" y="5"/>
                  <a:pt x="110" y="5"/>
                </a:cubicBezTo>
                <a:cubicBezTo>
                  <a:pt x="110" y="5"/>
                  <a:pt x="110" y="5"/>
                  <a:pt x="110" y="5"/>
                </a:cubicBezTo>
                <a:cubicBezTo>
                  <a:pt x="110" y="6"/>
                  <a:pt x="110" y="6"/>
                  <a:pt x="110" y="6"/>
                </a:cubicBezTo>
                <a:cubicBezTo>
                  <a:pt x="110" y="6"/>
                  <a:pt x="110" y="6"/>
                  <a:pt x="110" y="6"/>
                </a:cubicBezTo>
                <a:cubicBezTo>
                  <a:pt x="110" y="6"/>
                  <a:pt x="110" y="6"/>
                  <a:pt x="110" y="6"/>
                </a:cubicBezTo>
                <a:cubicBezTo>
                  <a:pt x="110" y="7"/>
                  <a:pt x="110" y="7"/>
                  <a:pt x="110" y="7"/>
                </a:cubicBezTo>
                <a:cubicBezTo>
                  <a:pt x="110" y="7"/>
                  <a:pt x="110" y="7"/>
                  <a:pt x="110" y="7"/>
                </a:cubicBezTo>
                <a:cubicBezTo>
                  <a:pt x="110" y="7"/>
                  <a:pt x="110" y="7"/>
                  <a:pt x="110" y="7"/>
                </a:cubicBezTo>
                <a:cubicBezTo>
                  <a:pt x="110" y="7"/>
                  <a:pt x="110" y="7"/>
                  <a:pt x="110" y="7"/>
                </a:cubicBezTo>
                <a:cubicBezTo>
                  <a:pt x="110" y="7"/>
                  <a:pt x="110" y="7"/>
                  <a:pt x="110" y="7"/>
                </a:cubicBezTo>
                <a:cubicBezTo>
                  <a:pt x="109" y="7"/>
                  <a:pt x="109" y="7"/>
                  <a:pt x="109" y="7"/>
                </a:cubicBezTo>
                <a:cubicBezTo>
                  <a:pt x="109" y="7"/>
                  <a:pt x="109" y="7"/>
                  <a:pt x="109" y="7"/>
                </a:cubicBezTo>
                <a:cubicBezTo>
                  <a:pt x="109" y="7"/>
                  <a:pt x="109" y="7"/>
                  <a:pt x="109" y="7"/>
                </a:cubicBezTo>
                <a:cubicBezTo>
                  <a:pt x="109" y="7"/>
                  <a:pt x="109" y="7"/>
                  <a:pt x="109" y="7"/>
                </a:cubicBezTo>
                <a:cubicBezTo>
                  <a:pt x="109" y="7"/>
                  <a:pt x="109" y="7"/>
                  <a:pt x="109" y="7"/>
                </a:cubicBezTo>
                <a:cubicBezTo>
                  <a:pt x="109" y="7"/>
                  <a:pt x="109" y="7"/>
                  <a:pt x="109" y="7"/>
                </a:cubicBezTo>
                <a:cubicBezTo>
                  <a:pt x="109" y="7"/>
                  <a:pt x="109" y="7"/>
                  <a:pt x="109" y="7"/>
                </a:cubicBezTo>
                <a:cubicBezTo>
                  <a:pt x="109" y="7"/>
                  <a:pt x="109" y="7"/>
                  <a:pt x="109" y="7"/>
                </a:cubicBezTo>
                <a:cubicBezTo>
                  <a:pt x="109" y="8"/>
                  <a:pt x="109" y="8"/>
                  <a:pt x="109" y="8"/>
                </a:cubicBezTo>
                <a:cubicBezTo>
                  <a:pt x="109" y="8"/>
                  <a:pt x="109" y="8"/>
                  <a:pt x="109" y="8"/>
                </a:cubicBezTo>
                <a:cubicBezTo>
                  <a:pt x="109" y="8"/>
                  <a:pt x="109" y="8"/>
                  <a:pt x="109" y="8"/>
                </a:cubicBezTo>
                <a:cubicBezTo>
                  <a:pt x="109" y="8"/>
                  <a:pt x="109" y="8"/>
                  <a:pt x="109" y="8"/>
                </a:cubicBezTo>
                <a:cubicBezTo>
                  <a:pt x="109" y="8"/>
                  <a:pt x="109" y="8"/>
                  <a:pt x="109" y="8"/>
                </a:cubicBezTo>
                <a:cubicBezTo>
                  <a:pt x="109" y="8"/>
                  <a:pt x="109" y="8"/>
                  <a:pt x="109" y="8"/>
                </a:cubicBezTo>
                <a:cubicBezTo>
                  <a:pt x="109" y="8"/>
                  <a:pt x="109" y="8"/>
                  <a:pt x="109" y="8"/>
                </a:cubicBezTo>
                <a:cubicBezTo>
                  <a:pt x="109" y="8"/>
                  <a:pt x="109" y="8"/>
                  <a:pt x="109" y="8"/>
                </a:cubicBezTo>
                <a:cubicBezTo>
                  <a:pt x="109" y="8"/>
                  <a:pt x="109" y="8"/>
                  <a:pt x="109" y="8"/>
                </a:cubicBezTo>
                <a:cubicBezTo>
                  <a:pt x="109" y="8"/>
                  <a:pt x="109" y="8"/>
                  <a:pt x="109" y="8"/>
                </a:cubicBezTo>
                <a:cubicBezTo>
                  <a:pt x="109" y="8"/>
                  <a:pt x="109" y="8"/>
                  <a:pt x="109" y="8"/>
                </a:cubicBezTo>
                <a:cubicBezTo>
                  <a:pt x="109" y="8"/>
                  <a:pt x="109" y="8"/>
                  <a:pt x="109" y="8"/>
                </a:cubicBezTo>
                <a:cubicBezTo>
                  <a:pt x="109" y="8"/>
                  <a:pt x="109" y="8"/>
                  <a:pt x="109" y="8"/>
                </a:cubicBezTo>
                <a:cubicBezTo>
                  <a:pt x="109" y="8"/>
                  <a:pt x="109" y="8"/>
                  <a:pt x="109" y="8"/>
                </a:cubicBezTo>
                <a:cubicBezTo>
                  <a:pt x="109" y="9"/>
                  <a:pt x="109" y="9"/>
                  <a:pt x="109" y="9"/>
                </a:cubicBezTo>
                <a:cubicBezTo>
                  <a:pt x="109" y="9"/>
                  <a:pt x="109" y="9"/>
                  <a:pt x="109" y="9"/>
                </a:cubicBezTo>
                <a:cubicBezTo>
                  <a:pt x="109" y="9"/>
                  <a:pt x="109" y="9"/>
                  <a:pt x="109" y="9"/>
                </a:cubicBezTo>
                <a:cubicBezTo>
                  <a:pt x="109" y="9"/>
                  <a:pt x="109" y="9"/>
                  <a:pt x="109" y="9"/>
                </a:cubicBezTo>
                <a:cubicBezTo>
                  <a:pt x="109" y="9"/>
                  <a:pt x="109" y="9"/>
                  <a:pt x="109" y="9"/>
                </a:cubicBezTo>
                <a:cubicBezTo>
                  <a:pt x="109" y="9"/>
                  <a:pt x="109" y="9"/>
                  <a:pt x="109" y="9"/>
                </a:cubicBezTo>
                <a:cubicBezTo>
                  <a:pt x="109" y="9"/>
                  <a:pt x="109" y="9"/>
                  <a:pt x="109" y="9"/>
                </a:cubicBezTo>
                <a:cubicBezTo>
                  <a:pt x="109" y="9"/>
                  <a:pt x="109" y="9"/>
                  <a:pt x="109" y="9"/>
                </a:cubicBezTo>
                <a:cubicBezTo>
                  <a:pt x="109" y="9"/>
                  <a:pt x="109" y="9"/>
                  <a:pt x="109" y="9"/>
                </a:cubicBezTo>
                <a:cubicBezTo>
                  <a:pt x="109" y="9"/>
                  <a:pt x="109" y="9"/>
                  <a:pt x="109" y="9"/>
                </a:cubicBezTo>
                <a:cubicBezTo>
                  <a:pt x="109" y="9"/>
                  <a:pt x="109" y="9"/>
                  <a:pt x="109" y="9"/>
                </a:cubicBezTo>
                <a:cubicBezTo>
                  <a:pt x="109" y="9"/>
                  <a:pt x="109" y="9"/>
                  <a:pt x="109" y="9"/>
                </a:cubicBezTo>
                <a:cubicBezTo>
                  <a:pt x="109" y="9"/>
                  <a:pt x="109" y="9"/>
                  <a:pt x="109" y="9"/>
                </a:cubicBezTo>
                <a:cubicBezTo>
                  <a:pt x="109" y="9"/>
                  <a:pt x="109" y="9"/>
                  <a:pt x="109" y="9"/>
                </a:cubicBezTo>
                <a:cubicBezTo>
                  <a:pt x="109" y="9"/>
                  <a:pt x="109" y="9"/>
                  <a:pt x="109" y="9"/>
                </a:cubicBezTo>
                <a:cubicBezTo>
                  <a:pt x="109" y="9"/>
                  <a:pt x="109" y="9"/>
                  <a:pt x="109" y="9"/>
                </a:cubicBezTo>
                <a:cubicBezTo>
                  <a:pt x="109" y="9"/>
                  <a:pt x="109" y="9"/>
                  <a:pt x="109" y="9"/>
                </a:cubicBezTo>
                <a:cubicBezTo>
                  <a:pt x="109" y="9"/>
                  <a:pt x="109" y="9"/>
                  <a:pt x="109" y="9"/>
                </a:cubicBezTo>
                <a:cubicBezTo>
                  <a:pt x="109" y="9"/>
                  <a:pt x="109" y="9"/>
                  <a:pt x="109" y="9"/>
                </a:cubicBezTo>
                <a:cubicBezTo>
                  <a:pt x="109" y="9"/>
                  <a:pt x="109" y="9"/>
                  <a:pt x="109" y="9"/>
                </a:cubicBezTo>
                <a:cubicBezTo>
                  <a:pt x="109" y="9"/>
                  <a:pt x="109" y="9"/>
                  <a:pt x="109" y="9"/>
                </a:cubicBezTo>
                <a:cubicBezTo>
                  <a:pt x="109" y="9"/>
                  <a:pt x="109" y="9"/>
                  <a:pt x="109" y="9"/>
                </a:cubicBezTo>
                <a:cubicBezTo>
                  <a:pt x="109" y="9"/>
                  <a:pt x="109" y="9"/>
                  <a:pt x="109" y="9"/>
                </a:cubicBezTo>
                <a:cubicBezTo>
                  <a:pt x="109" y="9"/>
                  <a:pt x="109" y="9"/>
                  <a:pt x="109" y="9"/>
                </a:cubicBezTo>
                <a:cubicBezTo>
                  <a:pt x="109" y="9"/>
                  <a:pt x="109" y="9"/>
                  <a:pt x="109" y="9"/>
                </a:cubicBezTo>
                <a:cubicBezTo>
                  <a:pt x="109" y="9"/>
                  <a:pt x="109" y="9"/>
                  <a:pt x="109" y="9"/>
                </a:cubicBezTo>
                <a:cubicBezTo>
                  <a:pt x="109" y="9"/>
                  <a:pt x="109" y="9"/>
                  <a:pt x="109" y="9"/>
                </a:cubicBezTo>
                <a:cubicBezTo>
                  <a:pt x="109" y="9"/>
                  <a:pt x="109" y="9"/>
                  <a:pt x="109" y="9"/>
                </a:cubicBezTo>
                <a:cubicBezTo>
                  <a:pt x="109" y="9"/>
                  <a:pt x="109" y="9"/>
                  <a:pt x="109" y="9"/>
                </a:cubicBezTo>
                <a:cubicBezTo>
                  <a:pt x="107" y="10"/>
                  <a:pt x="106" y="12"/>
                  <a:pt x="106" y="15"/>
                </a:cubicBezTo>
                <a:cubicBezTo>
                  <a:pt x="106" y="16"/>
                  <a:pt x="106" y="16"/>
                  <a:pt x="106" y="16"/>
                </a:cubicBezTo>
                <a:cubicBezTo>
                  <a:pt x="106" y="17"/>
                  <a:pt x="106" y="17"/>
                  <a:pt x="106" y="17"/>
                </a:cubicBezTo>
                <a:cubicBezTo>
                  <a:pt x="106" y="17"/>
                  <a:pt x="106" y="17"/>
                  <a:pt x="106" y="17"/>
                </a:cubicBezTo>
                <a:cubicBezTo>
                  <a:pt x="106" y="17"/>
                  <a:pt x="106" y="17"/>
                  <a:pt x="106" y="17"/>
                </a:cubicBezTo>
                <a:cubicBezTo>
                  <a:pt x="106" y="17"/>
                  <a:pt x="106" y="17"/>
                  <a:pt x="106" y="17"/>
                </a:cubicBezTo>
                <a:cubicBezTo>
                  <a:pt x="106" y="17"/>
                  <a:pt x="106" y="17"/>
                  <a:pt x="106" y="17"/>
                </a:cubicBezTo>
                <a:cubicBezTo>
                  <a:pt x="106" y="17"/>
                  <a:pt x="106" y="17"/>
                  <a:pt x="106" y="17"/>
                </a:cubicBezTo>
                <a:cubicBezTo>
                  <a:pt x="106" y="17"/>
                  <a:pt x="106" y="17"/>
                  <a:pt x="106" y="17"/>
                </a:cubicBezTo>
                <a:cubicBezTo>
                  <a:pt x="106" y="20"/>
                  <a:pt x="106" y="20"/>
                  <a:pt x="106" y="20"/>
                </a:cubicBezTo>
                <a:cubicBezTo>
                  <a:pt x="106" y="21"/>
                  <a:pt x="106" y="21"/>
                  <a:pt x="106" y="21"/>
                </a:cubicBezTo>
                <a:cubicBezTo>
                  <a:pt x="105" y="21"/>
                  <a:pt x="105" y="21"/>
                  <a:pt x="105" y="21"/>
                </a:cubicBezTo>
                <a:cubicBezTo>
                  <a:pt x="105" y="21"/>
                  <a:pt x="105" y="21"/>
                  <a:pt x="105" y="21"/>
                </a:cubicBezTo>
                <a:cubicBezTo>
                  <a:pt x="105" y="21"/>
                  <a:pt x="105" y="21"/>
                  <a:pt x="105" y="21"/>
                </a:cubicBezTo>
                <a:cubicBezTo>
                  <a:pt x="103" y="22"/>
                  <a:pt x="102" y="23"/>
                  <a:pt x="102" y="24"/>
                </a:cubicBezTo>
                <a:cubicBezTo>
                  <a:pt x="102" y="26"/>
                  <a:pt x="103" y="27"/>
                  <a:pt x="105" y="27"/>
                </a:cubicBezTo>
                <a:cubicBezTo>
                  <a:pt x="105" y="28"/>
                  <a:pt x="105" y="28"/>
                  <a:pt x="105" y="28"/>
                </a:cubicBezTo>
                <a:cubicBezTo>
                  <a:pt x="105" y="28"/>
                  <a:pt x="105" y="28"/>
                  <a:pt x="105" y="28"/>
                </a:cubicBezTo>
                <a:cubicBezTo>
                  <a:pt x="105" y="28"/>
                  <a:pt x="105" y="28"/>
                  <a:pt x="105" y="28"/>
                </a:cubicBezTo>
                <a:cubicBezTo>
                  <a:pt x="105" y="28"/>
                  <a:pt x="105" y="28"/>
                  <a:pt x="105" y="28"/>
                </a:cubicBezTo>
                <a:cubicBezTo>
                  <a:pt x="105" y="28"/>
                  <a:pt x="105" y="28"/>
                  <a:pt x="105" y="28"/>
                </a:cubicBezTo>
                <a:cubicBezTo>
                  <a:pt x="104" y="28"/>
                  <a:pt x="104" y="28"/>
                  <a:pt x="104" y="28"/>
                </a:cubicBezTo>
                <a:cubicBezTo>
                  <a:pt x="104" y="30"/>
                  <a:pt x="104" y="30"/>
                  <a:pt x="104" y="30"/>
                </a:cubicBezTo>
                <a:cubicBezTo>
                  <a:pt x="104" y="30"/>
                  <a:pt x="104" y="30"/>
                  <a:pt x="104" y="30"/>
                </a:cubicBezTo>
                <a:cubicBezTo>
                  <a:pt x="104" y="30"/>
                  <a:pt x="104" y="30"/>
                  <a:pt x="104" y="30"/>
                </a:cubicBezTo>
                <a:cubicBezTo>
                  <a:pt x="104" y="30"/>
                  <a:pt x="104" y="30"/>
                  <a:pt x="104" y="30"/>
                </a:cubicBezTo>
                <a:cubicBezTo>
                  <a:pt x="104" y="31"/>
                  <a:pt x="104" y="31"/>
                  <a:pt x="104" y="31"/>
                </a:cubicBezTo>
                <a:cubicBezTo>
                  <a:pt x="104" y="31"/>
                  <a:pt x="104" y="31"/>
                  <a:pt x="104" y="31"/>
                </a:cubicBezTo>
                <a:cubicBezTo>
                  <a:pt x="104" y="31"/>
                  <a:pt x="104" y="31"/>
                  <a:pt x="104" y="31"/>
                </a:cubicBezTo>
                <a:cubicBezTo>
                  <a:pt x="104" y="31"/>
                  <a:pt x="104" y="31"/>
                  <a:pt x="104" y="31"/>
                </a:cubicBezTo>
                <a:cubicBezTo>
                  <a:pt x="104" y="31"/>
                  <a:pt x="104" y="31"/>
                  <a:pt x="104" y="31"/>
                </a:cubicBezTo>
                <a:cubicBezTo>
                  <a:pt x="104" y="31"/>
                  <a:pt x="104" y="31"/>
                  <a:pt x="104" y="31"/>
                </a:cubicBezTo>
                <a:cubicBezTo>
                  <a:pt x="104" y="31"/>
                  <a:pt x="104" y="31"/>
                  <a:pt x="104" y="31"/>
                </a:cubicBezTo>
                <a:cubicBezTo>
                  <a:pt x="104" y="31"/>
                  <a:pt x="104" y="31"/>
                  <a:pt x="104" y="31"/>
                </a:cubicBezTo>
                <a:cubicBezTo>
                  <a:pt x="104" y="32"/>
                  <a:pt x="104" y="32"/>
                  <a:pt x="104" y="32"/>
                </a:cubicBezTo>
                <a:cubicBezTo>
                  <a:pt x="104" y="32"/>
                  <a:pt x="104" y="32"/>
                  <a:pt x="104" y="32"/>
                </a:cubicBezTo>
                <a:cubicBezTo>
                  <a:pt x="104" y="32"/>
                  <a:pt x="104" y="32"/>
                  <a:pt x="104" y="32"/>
                </a:cubicBezTo>
                <a:cubicBezTo>
                  <a:pt x="104" y="32"/>
                  <a:pt x="104" y="32"/>
                  <a:pt x="104" y="32"/>
                </a:cubicBezTo>
                <a:cubicBezTo>
                  <a:pt x="104" y="32"/>
                  <a:pt x="104" y="32"/>
                  <a:pt x="104" y="32"/>
                </a:cubicBezTo>
                <a:cubicBezTo>
                  <a:pt x="104" y="32"/>
                  <a:pt x="104" y="32"/>
                  <a:pt x="104" y="32"/>
                </a:cubicBezTo>
                <a:cubicBezTo>
                  <a:pt x="104" y="32"/>
                  <a:pt x="104" y="32"/>
                  <a:pt x="104" y="32"/>
                </a:cubicBezTo>
                <a:cubicBezTo>
                  <a:pt x="104" y="32"/>
                  <a:pt x="104" y="32"/>
                  <a:pt x="104" y="32"/>
                </a:cubicBezTo>
                <a:cubicBezTo>
                  <a:pt x="104" y="32"/>
                  <a:pt x="104" y="32"/>
                  <a:pt x="104" y="32"/>
                </a:cubicBezTo>
                <a:cubicBezTo>
                  <a:pt x="104" y="33"/>
                  <a:pt x="104" y="33"/>
                  <a:pt x="104" y="33"/>
                </a:cubicBezTo>
                <a:cubicBezTo>
                  <a:pt x="105" y="33"/>
                  <a:pt x="105" y="33"/>
                  <a:pt x="105" y="33"/>
                </a:cubicBezTo>
                <a:cubicBezTo>
                  <a:pt x="105" y="33"/>
                  <a:pt x="105" y="33"/>
                  <a:pt x="105" y="33"/>
                </a:cubicBezTo>
                <a:cubicBezTo>
                  <a:pt x="105" y="33"/>
                  <a:pt x="105" y="33"/>
                  <a:pt x="105" y="33"/>
                </a:cubicBezTo>
                <a:cubicBezTo>
                  <a:pt x="105" y="33"/>
                  <a:pt x="105" y="33"/>
                  <a:pt x="105" y="33"/>
                </a:cubicBezTo>
                <a:cubicBezTo>
                  <a:pt x="105" y="33"/>
                  <a:pt x="105" y="33"/>
                  <a:pt x="105" y="33"/>
                </a:cubicBezTo>
                <a:cubicBezTo>
                  <a:pt x="105" y="33"/>
                  <a:pt x="105" y="33"/>
                  <a:pt x="105" y="33"/>
                </a:cubicBezTo>
                <a:cubicBezTo>
                  <a:pt x="105" y="33"/>
                  <a:pt x="105" y="33"/>
                  <a:pt x="105" y="33"/>
                </a:cubicBezTo>
                <a:cubicBezTo>
                  <a:pt x="105" y="34"/>
                  <a:pt x="105" y="34"/>
                  <a:pt x="105" y="34"/>
                </a:cubicBezTo>
                <a:cubicBezTo>
                  <a:pt x="105" y="34"/>
                  <a:pt x="105" y="34"/>
                  <a:pt x="105" y="34"/>
                </a:cubicBezTo>
                <a:cubicBezTo>
                  <a:pt x="105" y="34"/>
                  <a:pt x="105" y="34"/>
                  <a:pt x="105" y="34"/>
                </a:cubicBezTo>
                <a:cubicBezTo>
                  <a:pt x="105" y="34"/>
                  <a:pt x="105" y="34"/>
                  <a:pt x="105" y="34"/>
                </a:cubicBezTo>
                <a:cubicBezTo>
                  <a:pt x="105" y="34"/>
                  <a:pt x="105" y="34"/>
                  <a:pt x="105" y="34"/>
                </a:cubicBezTo>
                <a:cubicBezTo>
                  <a:pt x="105" y="34"/>
                  <a:pt x="105" y="34"/>
                  <a:pt x="105" y="34"/>
                </a:cubicBezTo>
                <a:cubicBezTo>
                  <a:pt x="105" y="34"/>
                  <a:pt x="105" y="34"/>
                  <a:pt x="105" y="34"/>
                </a:cubicBezTo>
                <a:cubicBezTo>
                  <a:pt x="106" y="34"/>
                  <a:pt x="106" y="34"/>
                  <a:pt x="106" y="34"/>
                </a:cubicBezTo>
                <a:cubicBezTo>
                  <a:pt x="106" y="35"/>
                  <a:pt x="106" y="35"/>
                  <a:pt x="106" y="35"/>
                </a:cubicBezTo>
                <a:cubicBezTo>
                  <a:pt x="106" y="35"/>
                  <a:pt x="106" y="35"/>
                  <a:pt x="106" y="35"/>
                </a:cubicBezTo>
                <a:cubicBezTo>
                  <a:pt x="106" y="35"/>
                  <a:pt x="106" y="35"/>
                  <a:pt x="106" y="35"/>
                </a:cubicBezTo>
                <a:cubicBezTo>
                  <a:pt x="106" y="35"/>
                  <a:pt x="106" y="35"/>
                  <a:pt x="106" y="35"/>
                </a:cubicBezTo>
                <a:cubicBezTo>
                  <a:pt x="106" y="35"/>
                  <a:pt x="106" y="35"/>
                  <a:pt x="106" y="35"/>
                </a:cubicBezTo>
                <a:cubicBezTo>
                  <a:pt x="106" y="36"/>
                  <a:pt x="106" y="36"/>
                  <a:pt x="106" y="36"/>
                </a:cubicBezTo>
                <a:cubicBezTo>
                  <a:pt x="106" y="36"/>
                  <a:pt x="106" y="36"/>
                  <a:pt x="106" y="36"/>
                </a:cubicBezTo>
                <a:cubicBezTo>
                  <a:pt x="106" y="36"/>
                  <a:pt x="106" y="36"/>
                  <a:pt x="106" y="36"/>
                </a:cubicBezTo>
                <a:cubicBezTo>
                  <a:pt x="106" y="36"/>
                  <a:pt x="106" y="36"/>
                  <a:pt x="106" y="36"/>
                </a:cubicBezTo>
                <a:cubicBezTo>
                  <a:pt x="106" y="36"/>
                  <a:pt x="106" y="36"/>
                  <a:pt x="106" y="36"/>
                </a:cubicBezTo>
                <a:cubicBezTo>
                  <a:pt x="106" y="36"/>
                  <a:pt x="106" y="36"/>
                  <a:pt x="106" y="36"/>
                </a:cubicBezTo>
                <a:cubicBezTo>
                  <a:pt x="106" y="36"/>
                  <a:pt x="106" y="36"/>
                  <a:pt x="106" y="36"/>
                </a:cubicBezTo>
                <a:cubicBezTo>
                  <a:pt x="106" y="36"/>
                  <a:pt x="106" y="36"/>
                  <a:pt x="106" y="36"/>
                </a:cubicBezTo>
                <a:cubicBezTo>
                  <a:pt x="106" y="36"/>
                  <a:pt x="106" y="36"/>
                  <a:pt x="106" y="36"/>
                </a:cubicBezTo>
                <a:cubicBezTo>
                  <a:pt x="106" y="36"/>
                  <a:pt x="106" y="36"/>
                  <a:pt x="106" y="36"/>
                </a:cubicBezTo>
                <a:cubicBezTo>
                  <a:pt x="106" y="36"/>
                  <a:pt x="106" y="36"/>
                  <a:pt x="106" y="36"/>
                </a:cubicBezTo>
                <a:cubicBezTo>
                  <a:pt x="106" y="37"/>
                  <a:pt x="106" y="37"/>
                  <a:pt x="106" y="37"/>
                </a:cubicBezTo>
                <a:cubicBezTo>
                  <a:pt x="106" y="37"/>
                  <a:pt x="106" y="37"/>
                  <a:pt x="106" y="37"/>
                </a:cubicBezTo>
                <a:cubicBezTo>
                  <a:pt x="106" y="37"/>
                  <a:pt x="106" y="37"/>
                  <a:pt x="106" y="37"/>
                </a:cubicBezTo>
                <a:cubicBezTo>
                  <a:pt x="106" y="38"/>
                  <a:pt x="106" y="38"/>
                  <a:pt x="106" y="38"/>
                </a:cubicBezTo>
                <a:cubicBezTo>
                  <a:pt x="106" y="38"/>
                  <a:pt x="106" y="38"/>
                  <a:pt x="106" y="38"/>
                </a:cubicBezTo>
                <a:cubicBezTo>
                  <a:pt x="106" y="38"/>
                  <a:pt x="106" y="38"/>
                  <a:pt x="106" y="38"/>
                </a:cubicBezTo>
                <a:cubicBezTo>
                  <a:pt x="106" y="39"/>
                  <a:pt x="106" y="39"/>
                  <a:pt x="106" y="39"/>
                </a:cubicBezTo>
                <a:cubicBezTo>
                  <a:pt x="106" y="39"/>
                  <a:pt x="106" y="39"/>
                  <a:pt x="106" y="39"/>
                </a:cubicBezTo>
                <a:cubicBezTo>
                  <a:pt x="106" y="39"/>
                  <a:pt x="106" y="39"/>
                  <a:pt x="106" y="39"/>
                </a:cubicBezTo>
                <a:cubicBezTo>
                  <a:pt x="103" y="82"/>
                  <a:pt x="103" y="82"/>
                  <a:pt x="103" y="82"/>
                </a:cubicBezTo>
                <a:cubicBezTo>
                  <a:pt x="103" y="83"/>
                  <a:pt x="103" y="83"/>
                  <a:pt x="103" y="83"/>
                </a:cubicBezTo>
                <a:cubicBezTo>
                  <a:pt x="103" y="83"/>
                  <a:pt x="103" y="83"/>
                  <a:pt x="103" y="83"/>
                </a:cubicBezTo>
                <a:cubicBezTo>
                  <a:pt x="103" y="83"/>
                  <a:pt x="103" y="83"/>
                  <a:pt x="103" y="83"/>
                </a:cubicBezTo>
                <a:cubicBezTo>
                  <a:pt x="103" y="83"/>
                  <a:pt x="103" y="83"/>
                  <a:pt x="103" y="83"/>
                </a:cubicBezTo>
                <a:cubicBezTo>
                  <a:pt x="103" y="84"/>
                  <a:pt x="103" y="84"/>
                  <a:pt x="103" y="84"/>
                </a:cubicBezTo>
                <a:cubicBezTo>
                  <a:pt x="103" y="95"/>
                  <a:pt x="103" y="95"/>
                  <a:pt x="103" y="95"/>
                </a:cubicBezTo>
                <a:cubicBezTo>
                  <a:pt x="103" y="95"/>
                  <a:pt x="103" y="95"/>
                  <a:pt x="103" y="95"/>
                </a:cubicBezTo>
                <a:cubicBezTo>
                  <a:pt x="103" y="95"/>
                  <a:pt x="103" y="95"/>
                  <a:pt x="103" y="95"/>
                </a:cubicBezTo>
                <a:cubicBezTo>
                  <a:pt x="103" y="95"/>
                  <a:pt x="103" y="95"/>
                  <a:pt x="103" y="95"/>
                </a:cubicBezTo>
                <a:cubicBezTo>
                  <a:pt x="103" y="95"/>
                  <a:pt x="103" y="95"/>
                  <a:pt x="103" y="95"/>
                </a:cubicBezTo>
                <a:cubicBezTo>
                  <a:pt x="103" y="96"/>
                  <a:pt x="103" y="96"/>
                  <a:pt x="103" y="96"/>
                </a:cubicBezTo>
                <a:cubicBezTo>
                  <a:pt x="100" y="119"/>
                  <a:pt x="100" y="119"/>
                  <a:pt x="100" y="119"/>
                </a:cubicBezTo>
                <a:cubicBezTo>
                  <a:pt x="99" y="119"/>
                  <a:pt x="99" y="119"/>
                  <a:pt x="99" y="119"/>
                </a:cubicBezTo>
                <a:cubicBezTo>
                  <a:pt x="99" y="119"/>
                  <a:pt x="99" y="119"/>
                  <a:pt x="99" y="119"/>
                </a:cubicBezTo>
                <a:cubicBezTo>
                  <a:pt x="99" y="119"/>
                  <a:pt x="99" y="119"/>
                  <a:pt x="99" y="119"/>
                </a:cubicBezTo>
                <a:cubicBezTo>
                  <a:pt x="99" y="119"/>
                  <a:pt x="99" y="119"/>
                  <a:pt x="99" y="119"/>
                </a:cubicBezTo>
                <a:cubicBezTo>
                  <a:pt x="99" y="120"/>
                  <a:pt x="99" y="120"/>
                  <a:pt x="99" y="120"/>
                </a:cubicBezTo>
                <a:cubicBezTo>
                  <a:pt x="99" y="120"/>
                  <a:pt x="99" y="120"/>
                  <a:pt x="99" y="120"/>
                </a:cubicBezTo>
                <a:cubicBezTo>
                  <a:pt x="99" y="120"/>
                  <a:pt x="99" y="120"/>
                  <a:pt x="99" y="120"/>
                </a:cubicBezTo>
                <a:cubicBezTo>
                  <a:pt x="96" y="143"/>
                  <a:pt x="96" y="143"/>
                  <a:pt x="96" y="143"/>
                </a:cubicBezTo>
                <a:cubicBezTo>
                  <a:pt x="96" y="143"/>
                  <a:pt x="96" y="143"/>
                  <a:pt x="96" y="143"/>
                </a:cubicBezTo>
                <a:cubicBezTo>
                  <a:pt x="96" y="143"/>
                  <a:pt x="96" y="143"/>
                  <a:pt x="96" y="143"/>
                </a:cubicBezTo>
                <a:cubicBezTo>
                  <a:pt x="96" y="146"/>
                  <a:pt x="96" y="146"/>
                  <a:pt x="96" y="146"/>
                </a:cubicBezTo>
                <a:cubicBezTo>
                  <a:pt x="95" y="155"/>
                  <a:pt x="95" y="155"/>
                  <a:pt x="95" y="155"/>
                </a:cubicBezTo>
                <a:cubicBezTo>
                  <a:pt x="94" y="155"/>
                  <a:pt x="94" y="155"/>
                  <a:pt x="93" y="155"/>
                </a:cubicBezTo>
                <a:cubicBezTo>
                  <a:pt x="93" y="155"/>
                  <a:pt x="93" y="155"/>
                  <a:pt x="93" y="155"/>
                </a:cubicBezTo>
                <a:cubicBezTo>
                  <a:pt x="93" y="156"/>
                  <a:pt x="93" y="156"/>
                  <a:pt x="93" y="156"/>
                </a:cubicBezTo>
                <a:cubicBezTo>
                  <a:pt x="93" y="156"/>
                  <a:pt x="93" y="156"/>
                  <a:pt x="93" y="156"/>
                </a:cubicBezTo>
                <a:cubicBezTo>
                  <a:pt x="92" y="157"/>
                  <a:pt x="91" y="158"/>
                  <a:pt x="91" y="159"/>
                </a:cubicBezTo>
                <a:cubicBezTo>
                  <a:pt x="91" y="161"/>
                  <a:pt x="92" y="162"/>
                  <a:pt x="93" y="163"/>
                </a:cubicBezTo>
                <a:cubicBezTo>
                  <a:pt x="91" y="170"/>
                  <a:pt x="91" y="170"/>
                  <a:pt x="91" y="170"/>
                </a:cubicBezTo>
                <a:cubicBezTo>
                  <a:pt x="91" y="170"/>
                  <a:pt x="91" y="170"/>
                  <a:pt x="91" y="170"/>
                </a:cubicBezTo>
                <a:cubicBezTo>
                  <a:pt x="91" y="170"/>
                  <a:pt x="91" y="170"/>
                  <a:pt x="91" y="170"/>
                </a:cubicBezTo>
                <a:cubicBezTo>
                  <a:pt x="91" y="170"/>
                  <a:pt x="91" y="170"/>
                  <a:pt x="91" y="170"/>
                </a:cubicBezTo>
                <a:cubicBezTo>
                  <a:pt x="91" y="170"/>
                  <a:pt x="91" y="170"/>
                  <a:pt x="91" y="170"/>
                </a:cubicBezTo>
                <a:cubicBezTo>
                  <a:pt x="91" y="171"/>
                  <a:pt x="91" y="171"/>
                  <a:pt x="91" y="171"/>
                </a:cubicBezTo>
                <a:cubicBezTo>
                  <a:pt x="90" y="172"/>
                  <a:pt x="90" y="172"/>
                  <a:pt x="90" y="172"/>
                </a:cubicBezTo>
                <a:cubicBezTo>
                  <a:pt x="83" y="200"/>
                  <a:pt x="83" y="200"/>
                  <a:pt x="83" y="200"/>
                </a:cubicBezTo>
                <a:cubicBezTo>
                  <a:pt x="83" y="200"/>
                  <a:pt x="83" y="200"/>
                  <a:pt x="83" y="200"/>
                </a:cubicBezTo>
                <a:cubicBezTo>
                  <a:pt x="83" y="200"/>
                  <a:pt x="83" y="200"/>
                  <a:pt x="83" y="200"/>
                </a:cubicBezTo>
                <a:cubicBezTo>
                  <a:pt x="83" y="200"/>
                  <a:pt x="83" y="200"/>
                  <a:pt x="83" y="200"/>
                </a:cubicBezTo>
                <a:cubicBezTo>
                  <a:pt x="82" y="201"/>
                  <a:pt x="82" y="201"/>
                  <a:pt x="82" y="201"/>
                </a:cubicBezTo>
                <a:cubicBezTo>
                  <a:pt x="82" y="202"/>
                  <a:pt x="82" y="202"/>
                  <a:pt x="82" y="202"/>
                </a:cubicBezTo>
                <a:cubicBezTo>
                  <a:pt x="82" y="202"/>
                  <a:pt x="82" y="202"/>
                  <a:pt x="82" y="202"/>
                </a:cubicBezTo>
                <a:cubicBezTo>
                  <a:pt x="82" y="202"/>
                  <a:pt x="82" y="202"/>
                  <a:pt x="82" y="202"/>
                </a:cubicBezTo>
                <a:cubicBezTo>
                  <a:pt x="81" y="203"/>
                  <a:pt x="81" y="203"/>
                  <a:pt x="81" y="203"/>
                </a:cubicBezTo>
                <a:cubicBezTo>
                  <a:pt x="81" y="203"/>
                  <a:pt x="81" y="203"/>
                  <a:pt x="81" y="203"/>
                </a:cubicBezTo>
                <a:cubicBezTo>
                  <a:pt x="81" y="203"/>
                  <a:pt x="81" y="203"/>
                  <a:pt x="81" y="203"/>
                </a:cubicBezTo>
                <a:cubicBezTo>
                  <a:pt x="81" y="203"/>
                  <a:pt x="81" y="203"/>
                  <a:pt x="81" y="203"/>
                </a:cubicBezTo>
                <a:cubicBezTo>
                  <a:pt x="79" y="203"/>
                  <a:pt x="77" y="205"/>
                  <a:pt x="77" y="208"/>
                </a:cubicBezTo>
                <a:cubicBezTo>
                  <a:pt x="77" y="209"/>
                  <a:pt x="77" y="211"/>
                  <a:pt x="78" y="212"/>
                </a:cubicBezTo>
                <a:cubicBezTo>
                  <a:pt x="78" y="212"/>
                  <a:pt x="78" y="212"/>
                  <a:pt x="78" y="212"/>
                </a:cubicBezTo>
                <a:cubicBezTo>
                  <a:pt x="78" y="213"/>
                  <a:pt x="78" y="213"/>
                  <a:pt x="78" y="213"/>
                </a:cubicBezTo>
                <a:cubicBezTo>
                  <a:pt x="78" y="213"/>
                  <a:pt x="78" y="213"/>
                  <a:pt x="78" y="213"/>
                </a:cubicBezTo>
                <a:cubicBezTo>
                  <a:pt x="77" y="214"/>
                  <a:pt x="77" y="214"/>
                  <a:pt x="77" y="214"/>
                </a:cubicBezTo>
                <a:cubicBezTo>
                  <a:pt x="77" y="214"/>
                  <a:pt x="77" y="214"/>
                  <a:pt x="77" y="214"/>
                </a:cubicBezTo>
                <a:cubicBezTo>
                  <a:pt x="76" y="217"/>
                  <a:pt x="76" y="217"/>
                  <a:pt x="76" y="217"/>
                </a:cubicBezTo>
                <a:cubicBezTo>
                  <a:pt x="76" y="217"/>
                  <a:pt x="76" y="217"/>
                  <a:pt x="76" y="217"/>
                </a:cubicBezTo>
                <a:cubicBezTo>
                  <a:pt x="75" y="218"/>
                  <a:pt x="75" y="218"/>
                  <a:pt x="75" y="218"/>
                </a:cubicBezTo>
                <a:cubicBezTo>
                  <a:pt x="75" y="218"/>
                  <a:pt x="75" y="218"/>
                  <a:pt x="75" y="218"/>
                </a:cubicBezTo>
                <a:cubicBezTo>
                  <a:pt x="73" y="223"/>
                  <a:pt x="73" y="223"/>
                  <a:pt x="73" y="223"/>
                </a:cubicBezTo>
                <a:cubicBezTo>
                  <a:pt x="73" y="223"/>
                  <a:pt x="73" y="223"/>
                  <a:pt x="73" y="223"/>
                </a:cubicBezTo>
                <a:cubicBezTo>
                  <a:pt x="73" y="223"/>
                  <a:pt x="73" y="223"/>
                  <a:pt x="73" y="223"/>
                </a:cubicBezTo>
                <a:cubicBezTo>
                  <a:pt x="72" y="224"/>
                  <a:pt x="72" y="224"/>
                  <a:pt x="72" y="224"/>
                </a:cubicBezTo>
                <a:cubicBezTo>
                  <a:pt x="72" y="224"/>
                  <a:pt x="72" y="224"/>
                  <a:pt x="72" y="224"/>
                </a:cubicBezTo>
                <a:cubicBezTo>
                  <a:pt x="72" y="224"/>
                  <a:pt x="72" y="224"/>
                  <a:pt x="72" y="224"/>
                </a:cubicBezTo>
                <a:cubicBezTo>
                  <a:pt x="72" y="224"/>
                  <a:pt x="72" y="224"/>
                  <a:pt x="72" y="224"/>
                </a:cubicBezTo>
                <a:cubicBezTo>
                  <a:pt x="72" y="224"/>
                  <a:pt x="72" y="224"/>
                  <a:pt x="72" y="224"/>
                </a:cubicBezTo>
                <a:cubicBezTo>
                  <a:pt x="71" y="226"/>
                  <a:pt x="71" y="226"/>
                  <a:pt x="71" y="226"/>
                </a:cubicBezTo>
                <a:cubicBezTo>
                  <a:pt x="71" y="226"/>
                  <a:pt x="71" y="226"/>
                  <a:pt x="71" y="226"/>
                </a:cubicBezTo>
                <a:cubicBezTo>
                  <a:pt x="71" y="226"/>
                  <a:pt x="71" y="226"/>
                  <a:pt x="71" y="226"/>
                </a:cubicBezTo>
                <a:cubicBezTo>
                  <a:pt x="69" y="229"/>
                  <a:pt x="69" y="229"/>
                  <a:pt x="69" y="229"/>
                </a:cubicBezTo>
                <a:cubicBezTo>
                  <a:pt x="69" y="229"/>
                  <a:pt x="69" y="229"/>
                  <a:pt x="69" y="229"/>
                </a:cubicBezTo>
                <a:cubicBezTo>
                  <a:pt x="69" y="229"/>
                  <a:pt x="69" y="229"/>
                  <a:pt x="69" y="229"/>
                </a:cubicBezTo>
                <a:cubicBezTo>
                  <a:pt x="69" y="229"/>
                  <a:pt x="69" y="229"/>
                  <a:pt x="69" y="229"/>
                </a:cubicBezTo>
                <a:cubicBezTo>
                  <a:pt x="69" y="230"/>
                  <a:pt x="69" y="230"/>
                  <a:pt x="69" y="230"/>
                </a:cubicBezTo>
                <a:cubicBezTo>
                  <a:pt x="66" y="235"/>
                  <a:pt x="66" y="235"/>
                  <a:pt x="66" y="235"/>
                </a:cubicBezTo>
                <a:cubicBezTo>
                  <a:pt x="63" y="241"/>
                  <a:pt x="63" y="241"/>
                  <a:pt x="63" y="241"/>
                </a:cubicBezTo>
                <a:cubicBezTo>
                  <a:pt x="63" y="241"/>
                  <a:pt x="63" y="241"/>
                  <a:pt x="63" y="241"/>
                </a:cubicBezTo>
                <a:cubicBezTo>
                  <a:pt x="63" y="241"/>
                  <a:pt x="63" y="241"/>
                  <a:pt x="63" y="241"/>
                </a:cubicBezTo>
                <a:cubicBezTo>
                  <a:pt x="63" y="241"/>
                  <a:pt x="63" y="241"/>
                  <a:pt x="63" y="241"/>
                </a:cubicBezTo>
                <a:cubicBezTo>
                  <a:pt x="62" y="242"/>
                  <a:pt x="62" y="242"/>
                  <a:pt x="62" y="242"/>
                </a:cubicBezTo>
                <a:cubicBezTo>
                  <a:pt x="62" y="242"/>
                  <a:pt x="62" y="242"/>
                  <a:pt x="62" y="242"/>
                </a:cubicBezTo>
                <a:cubicBezTo>
                  <a:pt x="62" y="242"/>
                  <a:pt x="62" y="242"/>
                  <a:pt x="62" y="242"/>
                </a:cubicBezTo>
                <a:cubicBezTo>
                  <a:pt x="62" y="242"/>
                  <a:pt x="62" y="242"/>
                  <a:pt x="62" y="242"/>
                </a:cubicBezTo>
                <a:cubicBezTo>
                  <a:pt x="62" y="243"/>
                  <a:pt x="62" y="243"/>
                  <a:pt x="62" y="243"/>
                </a:cubicBezTo>
                <a:cubicBezTo>
                  <a:pt x="62" y="243"/>
                  <a:pt x="61" y="244"/>
                  <a:pt x="60" y="245"/>
                </a:cubicBezTo>
                <a:cubicBezTo>
                  <a:pt x="60" y="156"/>
                  <a:pt x="60" y="156"/>
                  <a:pt x="60" y="156"/>
                </a:cubicBezTo>
                <a:cubicBezTo>
                  <a:pt x="59" y="157"/>
                  <a:pt x="59" y="157"/>
                  <a:pt x="59" y="157"/>
                </a:cubicBezTo>
                <a:cubicBezTo>
                  <a:pt x="57" y="158"/>
                  <a:pt x="57" y="158"/>
                  <a:pt x="57" y="158"/>
                </a:cubicBezTo>
                <a:cubicBezTo>
                  <a:pt x="54" y="161"/>
                  <a:pt x="54" y="161"/>
                  <a:pt x="54" y="161"/>
                </a:cubicBezTo>
                <a:cubicBezTo>
                  <a:pt x="52" y="163"/>
                  <a:pt x="52" y="163"/>
                  <a:pt x="52" y="163"/>
                </a:cubicBezTo>
                <a:cubicBezTo>
                  <a:pt x="49" y="167"/>
                  <a:pt x="49" y="167"/>
                  <a:pt x="49" y="167"/>
                </a:cubicBezTo>
                <a:cubicBezTo>
                  <a:pt x="49" y="165"/>
                  <a:pt x="49" y="165"/>
                  <a:pt x="49" y="165"/>
                </a:cubicBezTo>
                <a:cubicBezTo>
                  <a:pt x="45" y="169"/>
                  <a:pt x="45" y="169"/>
                  <a:pt x="45" y="169"/>
                </a:cubicBezTo>
                <a:cubicBezTo>
                  <a:pt x="44" y="171"/>
                  <a:pt x="44" y="171"/>
                  <a:pt x="44" y="171"/>
                </a:cubicBezTo>
                <a:cubicBezTo>
                  <a:pt x="37" y="178"/>
                  <a:pt x="37" y="178"/>
                  <a:pt x="37" y="178"/>
                </a:cubicBezTo>
                <a:cubicBezTo>
                  <a:pt x="37" y="221"/>
                  <a:pt x="37" y="221"/>
                  <a:pt x="37" y="221"/>
                </a:cubicBezTo>
                <a:cubicBezTo>
                  <a:pt x="42" y="226"/>
                  <a:pt x="42" y="226"/>
                  <a:pt x="42" y="226"/>
                </a:cubicBezTo>
                <a:cubicBezTo>
                  <a:pt x="42" y="226"/>
                  <a:pt x="42" y="226"/>
                  <a:pt x="42" y="226"/>
                </a:cubicBezTo>
                <a:cubicBezTo>
                  <a:pt x="38" y="226"/>
                  <a:pt x="38" y="226"/>
                  <a:pt x="38" y="226"/>
                </a:cubicBezTo>
                <a:cubicBezTo>
                  <a:pt x="38" y="226"/>
                  <a:pt x="38" y="226"/>
                  <a:pt x="38" y="226"/>
                </a:cubicBezTo>
                <a:cubicBezTo>
                  <a:pt x="37" y="226"/>
                  <a:pt x="37" y="226"/>
                  <a:pt x="37" y="226"/>
                </a:cubicBezTo>
                <a:cubicBezTo>
                  <a:pt x="36" y="225"/>
                  <a:pt x="36" y="225"/>
                  <a:pt x="36" y="225"/>
                </a:cubicBezTo>
                <a:cubicBezTo>
                  <a:pt x="34" y="225"/>
                  <a:pt x="34" y="225"/>
                  <a:pt x="34" y="225"/>
                </a:cubicBezTo>
                <a:cubicBezTo>
                  <a:pt x="34" y="225"/>
                  <a:pt x="34" y="225"/>
                  <a:pt x="34" y="225"/>
                </a:cubicBezTo>
                <a:cubicBezTo>
                  <a:pt x="33" y="225"/>
                  <a:pt x="33" y="225"/>
                  <a:pt x="33" y="225"/>
                </a:cubicBezTo>
                <a:cubicBezTo>
                  <a:pt x="32" y="225"/>
                  <a:pt x="32" y="225"/>
                  <a:pt x="32" y="225"/>
                </a:cubicBezTo>
                <a:cubicBezTo>
                  <a:pt x="32" y="225"/>
                  <a:pt x="32" y="225"/>
                  <a:pt x="32" y="225"/>
                </a:cubicBezTo>
                <a:cubicBezTo>
                  <a:pt x="31" y="225"/>
                  <a:pt x="31" y="225"/>
                  <a:pt x="31" y="225"/>
                </a:cubicBezTo>
                <a:cubicBezTo>
                  <a:pt x="31" y="225"/>
                  <a:pt x="31" y="225"/>
                  <a:pt x="31" y="225"/>
                </a:cubicBezTo>
                <a:cubicBezTo>
                  <a:pt x="31" y="225"/>
                  <a:pt x="31" y="225"/>
                  <a:pt x="31" y="225"/>
                </a:cubicBezTo>
                <a:cubicBezTo>
                  <a:pt x="30" y="225"/>
                  <a:pt x="30" y="225"/>
                  <a:pt x="30" y="225"/>
                </a:cubicBezTo>
                <a:cubicBezTo>
                  <a:pt x="29" y="225"/>
                  <a:pt x="29" y="225"/>
                  <a:pt x="29" y="225"/>
                </a:cubicBezTo>
                <a:cubicBezTo>
                  <a:pt x="29" y="225"/>
                  <a:pt x="29" y="225"/>
                  <a:pt x="29" y="225"/>
                </a:cubicBezTo>
                <a:cubicBezTo>
                  <a:pt x="27" y="225"/>
                  <a:pt x="27" y="225"/>
                  <a:pt x="27" y="225"/>
                </a:cubicBezTo>
                <a:cubicBezTo>
                  <a:pt x="27" y="225"/>
                  <a:pt x="27" y="225"/>
                  <a:pt x="27" y="225"/>
                </a:cubicBezTo>
                <a:cubicBezTo>
                  <a:pt x="25" y="226"/>
                  <a:pt x="25" y="226"/>
                  <a:pt x="25" y="226"/>
                </a:cubicBezTo>
                <a:cubicBezTo>
                  <a:pt x="25" y="226"/>
                  <a:pt x="25" y="226"/>
                  <a:pt x="25" y="226"/>
                </a:cubicBezTo>
                <a:cubicBezTo>
                  <a:pt x="25" y="226"/>
                  <a:pt x="25" y="226"/>
                  <a:pt x="25" y="226"/>
                </a:cubicBezTo>
                <a:cubicBezTo>
                  <a:pt x="20" y="226"/>
                  <a:pt x="20" y="226"/>
                  <a:pt x="20" y="226"/>
                </a:cubicBezTo>
                <a:cubicBezTo>
                  <a:pt x="26" y="221"/>
                  <a:pt x="26" y="221"/>
                  <a:pt x="26" y="221"/>
                </a:cubicBezTo>
                <a:cubicBezTo>
                  <a:pt x="26" y="178"/>
                  <a:pt x="26" y="178"/>
                  <a:pt x="26" y="178"/>
                </a:cubicBezTo>
                <a:cubicBezTo>
                  <a:pt x="19" y="171"/>
                  <a:pt x="19" y="171"/>
                  <a:pt x="19" y="171"/>
                </a:cubicBezTo>
                <a:cubicBezTo>
                  <a:pt x="18" y="169"/>
                  <a:pt x="18" y="169"/>
                  <a:pt x="18" y="169"/>
                </a:cubicBezTo>
                <a:cubicBezTo>
                  <a:pt x="13" y="164"/>
                  <a:pt x="13" y="164"/>
                  <a:pt x="13" y="164"/>
                </a:cubicBezTo>
                <a:cubicBezTo>
                  <a:pt x="13" y="168"/>
                  <a:pt x="13" y="168"/>
                  <a:pt x="13" y="168"/>
                </a:cubicBezTo>
                <a:cubicBezTo>
                  <a:pt x="11" y="162"/>
                  <a:pt x="11" y="162"/>
                  <a:pt x="11" y="162"/>
                </a:cubicBezTo>
                <a:cubicBezTo>
                  <a:pt x="8" y="160"/>
                  <a:pt x="8" y="160"/>
                  <a:pt x="8" y="160"/>
                </a:cubicBezTo>
                <a:cubicBezTo>
                  <a:pt x="5" y="158"/>
                  <a:pt x="5" y="158"/>
                  <a:pt x="5" y="158"/>
                </a:cubicBezTo>
                <a:cubicBezTo>
                  <a:pt x="3" y="156"/>
                  <a:pt x="3" y="156"/>
                  <a:pt x="3" y="156"/>
                </a:cubicBezTo>
                <a:cubicBezTo>
                  <a:pt x="2" y="156"/>
                  <a:pt x="2" y="156"/>
                  <a:pt x="2" y="156"/>
                </a:cubicBezTo>
                <a:cubicBezTo>
                  <a:pt x="2" y="248"/>
                  <a:pt x="2" y="248"/>
                  <a:pt x="2" y="248"/>
                </a:cubicBezTo>
                <a:cubicBezTo>
                  <a:pt x="0" y="248"/>
                  <a:pt x="0" y="248"/>
                  <a:pt x="0" y="248"/>
                </a:cubicBezTo>
                <a:cubicBezTo>
                  <a:pt x="0" y="289"/>
                  <a:pt x="0" y="289"/>
                  <a:pt x="0" y="289"/>
                </a:cubicBezTo>
                <a:cubicBezTo>
                  <a:pt x="274" y="289"/>
                  <a:pt x="274" y="289"/>
                  <a:pt x="274" y="289"/>
                </a:cubicBezTo>
                <a:cubicBezTo>
                  <a:pt x="274" y="248"/>
                  <a:pt x="274" y="248"/>
                  <a:pt x="274" y="248"/>
                </a:cubicBezTo>
                <a:lnTo>
                  <a:pt x="260" y="248"/>
                </a:lnTo>
                <a:close/>
                <a:moveTo>
                  <a:pt x="115" y="8"/>
                </a:moveTo>
                <a:cubicBezTo>
                  <a:pt x="115" y="8"/>
                  <a:pt x="115" y="8"/>
                  <a:pt x="115" y="8"/>
                </a:cubicBezTo>
                <a:close/>
                <a:moveTo>
                  <a:pt x="117" y="36"/>
                </a:moveTo>
                <a:cubicBezTo>
                  <a:pt x="117" y="36"/>
                  <a:pt x="117" y="36"/>
                  <a:pt x="117" y="36"/>
                </a:cubicBezTo>
                <a:cubicBezTo>
                  <a:pt x="117" y="36"/>
                  <a:pt x="117" y="36"/>
                  <a:pt x="117" y="36"/>
                </a:cubicBezTo>
                <a:close/>
                <a:moveTo>
                  <a:pt x="107" y="153"/>
                </a:moveTo>
                <a:cubicBezTo>
                  <a:pt x="108" y="143"/>
                  <a:pt x="108" y="143"/>
                  <a:pt x="108" y="143"/>
                </a:cubicBezTo>
                <a:cubicBezTo>
                  <a:pt x="109" y="138"/>
                  <a:pt x="109" y="138"/>
                  <a:pt x="109" y="138"/>
                </a:cubicBezTo>
                <a:cubicBezTo>
                  <a:pt x="109" y="138"/>
                  <a:pt x="109" y="138"/>
                  <a:pt x="109" y="138"/>
                </a:cubicBezTo>
                <a:cubicBezTo>
                  <a:pt x="109" y="138"/>
                  <a:pt x="109" y="138"/>
                  <a:pt x="109" y="138"/>
                </a:cubicBezTo>
                <a:cubicBezTo>
                  <a:pt x="109" y="138"/>
                  <a:pt x="109" y="138"/>
                  <a:pt x="109" y="138"/>
                </a:cubicBezTo>
                <a:cubicBezTo>
                  <a:pt x="109" y="138"/>
                  <a:pt x="109" y="138"/>
                  <a:pt x="109" y="138"/>
                </a:cubicBezTo>
                <a:cubicBezTo>
                  <a:pt x="109" y="138"/>
                  <a:pt x="109" y="138"/>
                  <a:pt x="109" y="138"/>
                </a:cubicBezTo>
                <a:cubicBezTo>
                  <a:pt x="109" y="138"/>
                  <a:pt x="109" y="138"/>
                  <a:pt x="109" y="138"/>
                </a:cubicBezTo>
                <a:cubicBezTo>
                  <a:pt x="109" y="138"/>
                  <a:pt x="109" y="138"/>
                  <a:pt x="109" y="138"/>
                </a:cubicBezTo>
                <a:cubicBezTo>
                  <a:pt x="109" y="138"/>
                  <a:pt x="109" y="138"/>
                  <a:pt x="109" y="138"/>
                </a:cubicBezTo>
                <a:cubicBezTo>
                  <a:pt x="109" y="138"/>
                  <a:pt x="109" y="138"/>
                  <a:pt x="109" y="138"/>
                </a:cubicBezTo>
                <a:cubicBezTo>
                  <a:pt x="109" y="138"/>
                  <a:pt x="109" y="138"/>
                  <a:pt x="109" y="138"/>
                </a:cubicBezTo>
                <a:cubicBezTo>
                  <a:pt x="110" y="131"/>
                  <a:pt x="110" y="131"/>
                  <a:pt x="110" y="131"/>
                </a:cubicBezTo>
                <a:cubicBezTo>
                  <a:pt x="110" y="130"/>
                  <a:pt x="110" y="130"/>
                  <a:pt x="110" y="130"/>
                </a:cubicBezTo>
                <a:cubicBezTo>
                  <a:pt x="110" y="130"/>
                  <a:pt x="110" y="130"/>
                  <a:pt x="110" y="130"/>
                </a:cubicBezTo>
                <a:cubicBezTo>
                  <a:pt x="110" y="125"/>
                  <a:pt x="110" y="125"/>
                  <a:pt x="110" y="125"/>
                </a:cubicBezTo>
                <a:cubicBezTo>
                  <a:pt x="110" y="123"/>
                  <a:pt x="110" y="123"/>
                  <a:pt x="110" y="123"/>
                </a:cubicBezTo>
                <a:cubicBezTo>
                  <a:pt x="110" y="122"/>
                  <a:pt x="110" y="122"/>
                  <a:pt x="110" y="122"/>
                </a:cubicBezTo>
                <a:cubicBezTo>
                  <a:pt x="110" y="122"/>
                  <a:pt x="110" y="122"/>
                  <a:pt x="110" y="122"/>
                </a:cubicBezTo>
                <a:cubicBezTo>
                  <a:pt x="110" y="122"/>
                  <a:pt x="110" y="122"/>
                  <a:pt x="110" y="122"/>
                </a:cubicBezTo>
                <a:cubicBezTo>
                  <a:pt x="110" y="122"/>
                  <a:pt x="110" y="122"/>
                  <a:pt x="110" y="122"/>
                </a:cubicBezTo>
                <a:cubicBezTo>
                  <a:pt x="110" y="122"/>
                  <a:pt x="110" y="122"/>
                  <a:pt x="110" y="122"/>
                </a:cubicBezTo>
                <a:cubicBezTo>
                  <a:pt x="110" y="122"/>
                  <a:pt x="110" y="122"/>
                  <a:pt x="110" y="122"/>
                </a:cubicBezTo>
                <a:cubicBezTo>
                  <a:pt x="110" y="121"/>
                  <a:pt x="110" y="121"/>
                  <a:pt x="110" y="121"/>
                </a:cubicBezTo>
                <a:cubicBezTo>
                  <a:pt x="110" y="121"/>
                  <a:pt x="110" y="121"/>
                  <a:pt x="110" y="121"/>
                </a:cubicBezTo>
                <a:cubicBezTo>
                  <a:pt x="110" y="121"/>
                  <a:pt x="110" y="121"/>
                  <a:pt x="110" y="121"/>
                </a:cubicBezTo>
                <a:cubicBezTo>
                  <a:pt x="110" y="121"/>
                  <a:pt x="110" y="121"/>
                  <a:pt x="110" y="121"/>
                </a:cubicBezTo>
                <a:cubicBezTo>
                  <a:pt x="110" y="120"/>
                  <a:pt x="110" y="120"/>
                  <a:pt x="110" y="120"/>
                </a:cubicBezTo>
                <a:cubicBezTo>
                  <a:pt x="110" y="120"/>
                  <a:pt x="110" y="120"/>
                  <a:pt x="110" y="120"/>
                </a:cubicBezTo>
                <a:cubicBezTo>
                  <a:pt x="110" y="120"/>
                  <a:pt x="110" y="120"/>
                  <a:pt x="110" y="120"/>
                </a:cubicBezTo>
                <a:cubicBezTo>
                  <a:pt x="110" y="120"/>
                  <a:pt x="110" y="120"/>
                  <a:pt x="110" y="120"/>
                </a:cubicBezTo>
                <a:cubicBezTo>
                  <a:pt x="111" y="115"/>
                  <a:pt x="111" y="115"/>
                  <a:pt x="111" y="115"/>
                </a:cubicBezTo>
                <a:cubicBezTo>
                  <a:pt x="111" y="115"/>
                  <a:pt x="111" y="115"/>
                  <a:pt x="111" y="115"/>
                </a:cubicBezTo>
                <a:cubicBezTo>
                  <a:pt x="112" y="129"/>
                  <a:pt x="112" y="129"/>
                  <a:pt x="112" y="129"/>
                </a:cubicBezTo>
                <a:cubicBezTo>
                  <a:pt x="112" y="130"/>
                  <a:pt x="112" y="130"/>
                  <a:pt x="112" y="130"/>
                </a:cubicBezTo>
                <a:cubicBezTo>
                  <a:pt x="112" y="130"/>
                  <a:pt x="112" y="130"/>
                  <a:pt x="112" y="130"/>
                </a:cubicBezTo>
                <a:cubicBezTo>
                  <a:pt x="112" y="130"/>
                  <a:pt x="112" y="130"/>
                  <a:pt x="112" y="130"/>
                </a:cubicBezTo>
                <a:cubicBezTo>
                  <a:pt x="112" y="130"/>
                  <a:pt x="112" y="130"/>
                  <a:pt x="112" y="130"/>
                </a:cubicBezTo>
                <a:cubicBezTo>
                  <a:pt x="112" y="134"/>
                  <a:pt x="112" y="134"/>
                  <a:pt x="112" y="134"/>
                </a:cubicBezTo>
                <a:cubicBezTo>
                  <a:pt x="113" y="138"/>
                  <a:pt x="113" y="138"/>
                  <a:pt x="113" y="138"/>
                </a:cubicBezTo>
                <a:cubicBezTo>
                  <a:pt x="113" y="138"/>
                  <a:pt x="113" y="138"/>
                  <a:pt x="113" y="138"/>
                </a:cubicBezTo>
                <a:cubicBezTo>
                  <a:pt x="113" y="138"/>
                  <a:pt x="113" y="138"/>
                  <a:pt x="113" y="138"/>
                </a:cubicBezTo>
                <a:cubicBezTo>
                  <a:pt x="113" y="138"/>
                  <a:pt x="113" y="138"/>
                  <a:pt x="113" y="138"/>
                </a:cubicBezTo>
                <a:cubicBezTo>
                  <a:pt x="113" y="139"/>
                  <a:pt x="113" y="139"/>
                  <a:pt x="113" y="139"/>
                </a:cubicBezTo>
                <a:cubicBezTo>
                  <a:pt x="113" y="139"/>
                  <a:pt x="113" y="139"/>
                  <a:pt x="113" y="139"/>
                </a:cubicBezTo>
                <a:cubicBezTo>
                  <a:pt x="113" y="139"/>
                  <a:pt x="113" y="139"/>
                  <a:pt x="113" y="139"/>
                </a:cubicBezTo>
                <a:cubicBezTo>
                  <a:pt x="113" y="139"/>
                  <a:pt x="113" y="139"/>
                  <a:pt x="113" y="139"/>
                </a:cubicBezTo>
                <a:cubicBezTo>
                  <a:pt x="113" y="140"/>
                  <a:pt x="113" y="140"/>
                  <a:pt x="113" y="140"/>
                </a:cubicBezTo>
                <a:cubicBezTo>
                  <a:pt x="113" y="140"/>
                  <a:pt x="113" y="140"/>
                  <a:pt x="113" y="140"/>
                </a:cubicBezTo>
                <a:cubicBezTo>
                  <a:pt x="113" y="144"/>
                  <a:pt x="113" y="144"/>
                  <a:pt x="113" y="144"/>
                </a:cubicBezTo>
                <a:cubicBezTo>
                  <a:pt x="113" y="144"/>
                  <a:pt x="113" y="144"/>
                  <a:pt x="113" y="144"/>
                </a:cubicBezTo>
                <a:cubicBezTo>
                  <a:pt x="113" y="145"/>
                  <a:pt x="113" y="145"/>
                  <a:pt x="113" y="145"/>
                </a:cubicBezTo>
                <a:cubicBezTo>
                  <a:pt x="113" y="145"/>
                  <a:pt x="113" y="145"/>
                  <a:pt x="113" y="145"/>
                </a:cubicBezTo>
                <a:cubicBezTo>
                  <a:pt x="113" y="145"/>
                  <a:pt x="113" y="145"/>
                  <a:pt x="113" y="145"/>
                </a:cubicBezTo>
                <a:cubicBezTo>
                  <a:pt x="113" y="145"/>
                  <a:pt x="113" y="145"/>
                  <a:pt x="113" y="145"/>
                </a:cubicBezTo>
                <a:cubicBezTo>
                  <a:pt x="113" y="145"/>
                  <a:pt x="113" y="145"/>
                  <a:pt x="113" y="145"/>
                </a:cubicBezTo>
                <a:cubicBezTo>
                  <a:pt x="113" y="145"/>
                  <a:pt x="113" y="145"/>
                  <a:pt x="113" y="145"/>
                </a:cubicBezTo>
                <a:cubicBezTo>
                  <a:pt x="113" y="145"/>
                  <a:pt x="113" y="145"/>
                  <a:pt x="113" y="145"/>
                </a:cubicBezTo>
                <a:cubicBezTo>
                  <a:pt x="113" y="145"/>
                  <a:pt x="113" y="145"/>
                  <a:pt x="113" y="145"/>
                </a:cubicBezTo>
                <a:cubicBezTo>
                  <a:pt x="113" y="145"/>
                  <a:pt x="113" y="145"/>
                  <a:pt x="113" y="145"/>
                </a:cubicBezTo>
                <a:cubicBezTo>
                  <a:pt x="113" y="145"/>
                  <a:pt x="113" y="145"/>
                  <a:pt x="113" y="145"/>
                </a:cubicBezTo>
                <a:cubicBezTo>
                  <a:pt x="113" y="146"/>
                  <a:pt x="113" y="146"/>
                  <a:pt x="113" y="146"/>
                </a:cubicBezTo>
                <a:cubicBezTo>
                  <a:pt x="113" y="146"/>
                  <a:pt x="113" y="146"/>
                  <a:pt x="113" y="146"/>
                </a:cubicBezTo>
                <a:cubicBezTo>
                  <a:pt x="113" y="146"/>
                  <a:pt x="113" y="146"/>
                  <a:pt x="113" y="146"/>
                </a:cubicBezTo>
                <a:cubicBezTo>
                  <a:pt x="113" y="146"/>
                  <a:pt x="113" y="146"/>
                  <a:pt x="113" y="146"/>
                </a:cubicBezTo>
                <a:cubicBezTo>
                  <a:pt x="114" y="150"/>
                  <a:pt x="114" y="150"/>
                  <a:pt x="114" y="150"/>
                </a:cubicBezTo>
                <a:cubicBezTo>
                  <a:pt x="114" y="150"/>
                  <a:pt x="114" y="150"/>
                  <a:pt x="114" y="150"/>
                </a:cubicBezTo>
                <a:cubicBezTo>
                  <a:pt x="114" y="156"/>
                  <a:pt x="114" y="156"/>
                  <a:pt x="114" y="156"/>
                </a:cubicBezTo>
                <a:cubicBezTo>
                  <a:pt x="114" y="157"/>
                  <a:pt x="114" y="157"/>
                  <a:pt x="114" y="157"/>
                </a:cubicBezTo>
                <a:cubicBezTo>
                  <a:pt x="111" y="157"/>
                  <a:pt x="111" y="157"/>
                  <a:pt x="111" y="157"/>
                </a:cubicBezTo>
                <a:cubicBezTo>
                  <a:pt x="111" y="157"/>
                  <a:pt x="111" y="157"/>
                  <a:pt x="111" y="157"/>
                </a:cubicBezTo>
                <a:cubicBezTo>
                  <a:pt x="111" y="157"/>
                  <a:pt x="111" y="157"/>
                  <a:pt x="111" y="157"/>
                </a:cubicBezTo>
                <a:cubicBezTo>
                  <a:pt x="110" y="157"/>
                  <a:pt x="110" y="157"/>
                  <a:pt x="110" y="157"/>
                </a:cubicBezTo>
                <a:cubicBezTo>
                  <a:pt x="110" y="157"/>
                  <a:pt x="110" y="157"/>
                  <a:pt x="110" y="157"/>
                </a:cubicBezTo>
                <a:cubicBezTo>
                  <a:pt x="107" y="157"/>
                  <a:pt x="107" y="157"/>
                  <a:pt x="107" y="157"/>
                </a:cubicBezTo>
                <a:cubicBezTo>
                  <a:pt x="107" y="157"/>
                  <a:pt x="107" y="157"/>
                  <a:pt x="107" y="157"/>
                </a:cubicBezTo>
                <a:lnTo>
                  <a:pt x="107" y="153"/>
                </a:lnTo>
                <a:close/>
                <a:moveTo>
                  <a:pt x="104" y="174"/>
                </a:moveTo>
                <a:cubicBezTo>
                  <a:pt x="116" y="174"/>
                  <a:pt x="116" y="174"/>
                  <a:pt x="116" y="174"/>
                </a:cubicBezTo>
                <a:cubicBezTo>
                  <a:pt x="117" y="175"/>
                  <a:pt x="117" y="175"/>
                  <a:pt x="117" y="175"/>
                </a:cubicBezTo>
                <a:cubicBezTo>
                  <a:pt x="117" y="175"/>
                  <a:pt x="117" y="175"/>
                  <a:pt x="117" y="175"/>
                </a:cubicBezTo>
                <a:cubicBezTo>
                  <a:pt x="122" y="204"/>
                  <a:pt x="122" y="204"/>
                  <a:pt x="122" y="204"/>
                </a:cubicBezTo>
                <a:cubicBezTo>
                  <a:pt x="98" y="204"/>
                  <a:pt x="98" y="204"/>
                  <a:pt x="98" y="204"/>
                </a:cubicBezTo>
                <a:lnTo>
                  <a:pt x="104" y="174"/>
                </a:lnTo>
                <a:close/>
                <a:moveTo>
                  <a:pt x="138" y="242"/>
                </a:moveTo>
                <a:cubicBezTo>
                  <a:pt x="138" y="242"/>
                  <a:pt x="138" y="242"/>
                  <a:pt x="138" y="242"/>
                </a:cubicBezTo>
                <a:cubicBezTo>
                  <a:pt x="138" y="242"/>
                  <a:pt x="138" y="242"/>
                  <a:pt x="138" y="242"/>
                </a:cubicBezTo>
                <a:cubicBezTo>
                  <a:pt x="138" y="243"/>
                  <a:pt x="137" y="244"/>
                  <a:pt x="137" y="245"/>
                </a:cubicBezTo>
                <a:cubicBezTo>
                  <a:pt x="137" y="245"/>
                  <a:pt x="137" y="246"/>
                  <a:pt x="137" y="246"/>
                </a:cubicBezTo>
                <a:cubicBezTo>
                  <a:pt x="137" y="246"/>
                  <a:pt x="137" y="246"/>
                  <a:pt x="137" y="246"/>
                </a:cubicBezTo>
                <a:cubicBezTo>
                  <a:pt x="138" y="246"/>
                  <a:pt x="138" y="246"/>
                  <a:pt x="138" y="246"/>
                </a:cubicBezTo>
                <a:cubicBezTo>
                  <a:pt x="138" y="247"/>
                  <a:pt x="138" y="247"/>
                  <a:pt x="138" y="247"/>
                </a:cubicBezTo>
                <a:cubicBezTo>
                  <a:pt x="138" y="247"/>
                  <a:pt x="138" y="247"/>
                  <a:pt x="138" y="247"/>
                </a:cubicBezTo>
                <a:cubicBezTo>
                  <a:pt x="138" y="247"/>
                  <a:pt x="138" y="247"/>
                  <a:pt x="138" y="247"/>
                </a:cubicBezTo>
                <a:cubicBezTo>
                  <a:pt x="138" y="247"/>
                  <a:pt x="138" y="248"/>
                  <a:pt x="138" y="248"/>
                </a:cubicBezTo>
                <a:cubicBezTo>
                  <a:pt x="81" y="248"/>
                  <a:pt x="81" y="248"/>
                  <a:pt x="81" y="248"/>
                </a:cubicBezTo>
                <a:cubicBezTo>
                  <a:pt x="81" y="247"/>
                  <a:pt x="81" y="247"/>
                  <a:pt x="81" y="246"/>
                </a:cubicBezTo>
                <a:cubicBezTo>
                  <a:pt x="81" y="245"/>
                  <a:pt x="81" y="244"/>
                  <a:pt x="80" y="243"/>
                </a:cubicBezTo>
                <a:cubicBezTo>
                  <a:pt x="80" y="243"/>
                  <a:pt x="80" y="243"/>
                  <a:pt x="80" y="243"/>
                </a:cubicBezTo>
                <a:cubicBezTo>
                  <a:pt x="81" y="242"/>
                  <a:pt x="81" y="242"/>
                  <a:pt x="81" y="242"/>
                </a:cubicBezTo>
                <a:cubicBezTo>
                  <a:pt x="80" y="242"/>
                  <a:pt x="80" y="242"/>
                  <a:pt x="80" y="242"/>
                </a:cubicBezTo>
                <a:cubicBezTo>
                  <a:pt x="81" y="242"/>
                  <a:pt x="81" y="242"/>
                  <a:pt x="81" y="242"/>
                </a:cubicBezTo>
                <a:cubicBezTo>
                  <a:pt x="81" y="242"/>
                  <a:pt x="81" y="242"/>
                  <a:pt x="81" y="242"/>
                </a:cubicBezTo>
                <a:cubicBezTo>
                  <a:pt x="81" y="241"/>
                  <a:pt x="81" y="241"/>
                  <a:pt x="81" y="241"/>
                </a:cubicBezTo>
                <a:cubicBezTo>
                  <a:pt x="81" y="241"/>
                  <a:pt x="81" y="241"/>
                  <a:pt x="81" y="241"/>
                </a:cubicBezTo>
                <a:cubicBezTo>
                  <a:pt x="81" y="241"/>
                  <a:pt x="81" y="241"/>
                  <a:pt x="81" y="241"/>
                </a:cubicBezTo>
                <a:cubicBezTo>
                  <a:pt x="81" y="241"/>
                  <a:pt x="81" y="241"/>
                  <a:pt x="81" y="241"/>
                </a:cubicBezTo>
                <a:cubicBezTo>
                  <a:pt x="84" y="236"/>
                  <a:pt x="84" y="236"/>
                  <a:pt x="84" y="236"/>
                </a:cubicBezTo>
                <a:cubicBezTo>
                  <a:pt x="84" y="236"/>
                  <a:pt x="84" y="236"/>
                  <a:pt x="84" y="236"/>
                </a:cubicBezTo>
                <a:cubicBezTo>
                  <a:pt x="84" y="236"/>
                  <a:pt x="84" y="236"/>
                  <a:pt x="84" y="236"/>
                </a:cubicBezTo>
                <a:cubicBezTo>
                  <a:pt x="84" y="231"/>
                  <a:pt x="97" y="222"/>
                  <a:pt x="111" y="222"/>
                </a:cubicBezTo>
                <a:cubicBezTo>
                  <a:pt x="121" y="222"/>
                  <a:pt x="130" y="227"/>
                  <a:pt x="134" y="232"/>
                </a:cubicBezTo>
                <a:cubicBezTo>
                  <a:pt x="134" y="232"/>
                  <a:pt x="134" y="232"/>
                  <a:pt x="134" y="232"/>
                </a:cubicBezTo>
                <a:cubicBezTo>
                  <a:pt x="134" y="232"/>
                  <a:pt x="134" y="232"/>
                  <a:pt x="134" y="232"/>
                </a:cubicBezTo>
                <a:cubicBezTo>
                  <a:pt x="134" y="232"/>
                  <a:pt x="134" y="232"/>
                  <a:pt x="134" y="232"/>
                </a:cubicBezTo>
                <a:cubicBezTo>
                  <a:pt x="135" y="233"/>
                  <a:pt x="136" y="235"/>
                  <a:pt x="136" y="236"/>
                </a:cubicBezTo>
                <a:cubicBezTo>
                  <a:pt x="137" y="238"/>
                  <a:pt x="137" y="238"/>
                  <a:pt x="137" y="238"/>
                </a:cubicBezTo>
                <a:cubicBezTo>
                  <a:pt x="136" y="238"/>
                  <a:pt x="136" y="238"/>
                  <a:pt x="136" y="238"/>
                </a:cubicBezTo>
                <a:cubicBezTo>
                  <a:pt x="137" y="239"/>
                  <a:pt x="137" y="239"/>
                  <a:pt x="137" y="239"/>
                </a:cubicBezTo>
                <a:cubicBezTo>
                  <a:pt x="137" y="239"/>
                  <a:pt x="137" y="239"/>
                  <a:pt x="137" y="239"/>
                </a:cubicBezTo>
                <a:cubicBezTo>
                  <a:pt x="137" y="239"/>
                  <a:pt x="137" y="239"/>
                  <a:pt x="137" y="239"/>
                </a:cubicBezTo>
                <a:cubicBezTo>
                  <a:pt x="137" y="239"/>
                  <a:pt x="137" y="239"/>
                  <a:pt x="137" y="239"/>
                </a:cubicBezTo>
                <a:cubicBezTo>
                  <a:pt x="138" y="240"/>
                  <a:pt x="138" y="240"/>
                  <a:pt x="138" y="240"/>
                </a:cubicBezTo>
                <a:cubicBezTo>
                  <a:pt x="138" y="240"/>
                  <a:pt x="138" y="240"/>
                  <a:pt x="138" y="240"/>
                </a:cubicBezTo>
                <a:cubicBezTo>
                  <a:pt x="138" y="241"/>
                  <a:pt x="138" y="241"/>
                  <a:pt x="138" y="241"/>
                </a:cubicBezTo>
                <a:cubicBezTo>
                  <a:pt x="138" y="241"/>
                  <a:pt x="138" y="241"/>
                  <a:pt x="138" y="242"/>
                </a:cubicBezTo>
                <a:close/>
                <a:moveTo>
                  <a:pt x="205" y="212"/>
                </a:moveTo>
                <a:cubicBezTo>
                  <a:pt x="204" y="212"/>
                  <a:pt x="204" y="212"/>
                  <a:pt x="204" y="212"/>
                </a:cubicBezTo>
                <a:cubicBezTo>
                  <a:pt x="204" y="212"/>
                  <a:pt x="204" y="212"/>
                  <a:pt x="204" y="212"/>
                </a:cubicBezTo>
                <a:cubicBezTo>
                  <a:pt x="204" y="212"/>
                  <a:pt x="204" y="212"/>
                  <a:pt x="204" y="212"/>
                </a:cubicBezTo>
                <a:cubicBezTo>
                  <a:pt x="204" y="212"/>
                  <a:pt x="204" y="212"/>
                  <a:pt x="204" y="212"/>
                </a:cubicBezTo>
                <a:cubicBezTo>
                  <a:pt x="205" y="212"/>
                  <a:pt x="205" y="212"/>
                  <a:pt x="205" y="212"/>
                </a:cubicBezTo>
                <a:cubicBezTo>
                  <a:pt x="205" y="212"/>
                  <a:pt x="205" y="212"/>
                  <a:pt x="205" y="212"/>
                </a:cubicBezTo>
                <a:close/>
                <a:moveTo>
                  <a:pt x="205" y="212"/>
                </a:moveTo>
                <a:cubicBezTo>
                  <a:pt x="205" y="212"/>
                  <a:pt x="205" y="212"/>
                  <a:pt x="205" y="212"/>
                </a:cubicBezTo>
                <a:cubicBezTo>
                  <a:pt x="206" y="212"/>
                  <a:pt x="206" y="212"/>
                  <a:pt x="206" y="212"/>
                </a:cubicBezTo>
                <a:cubicBezTo>
                  <a:pt x="207" y="212"/>
                  <a:pt x="207" y="212"/>
                  <a:pt x="207" y="212"/>
                </a:cubicBezTo>
                <a:cubicBezTo>
                  <a:pt x="207" y="212"/>
                  <a:pt x="207" y="212"/>
                  <a:pt x="207" y="212"/>
                </a:cubicBezTo>
                <a:cubicBezTo>
                  <a:pt x="207" y="212"/>
                  <a:pt x="207" y="212"/>
                  <a:pt x="207" y="212"/>
                </a:cubicBezTo>
                <a:cubicBezTo>
                  <a:pt x="206" y="212"/>
                  <a:pt x="206" y="212"/>
                  <a:pt x="206" y="212"/>
                </a:cubicBezTo>
                <a:lnTo>
                  <a:pt x="205" y="212"/>
                </a:lnTo>
                <a:close/>
                <a:moveTo>
                  <a:pt x="228" y="239"/>
                </a:moveTo>
                <a:cubicBezTo>
                  <a:pt x="227" y="239"/>
                  <a:pt x="227" y="239"/>
                  <a:pt x="227" y="239"/>
                </a:cubicBezTo>
                <a:cubicBezTo>
                  <a:pt x="227" y="244"/>
                  <a:pt x="227" y="244"/>
                  <a:pt x="227" y="244"/>
                </a:cubicBezTo>
                <a:cubicBezTo>
                  <a:pt x="227" y="244"/>
                  <a:pt x="227" y="244"/>
                  <a:pt x="227" y="244"/>
                </a:cubicBezTo>
                <a:cubicBezTo>
                  <a:pt x="226" y="244"/>
                  <a:pt x="226" y="244"/>
                  <a:pt x="226" y="244"/>
                </a:cubicBezTo>
                <a:cubicBezTo>
                  <a:pt x="226" y="246"/>
                  <a:pt x="226" y="246"/>
                  <a:pt x="226" y="246"/>
                </a:cubicBezTo>
                <a:cubicBezTo>
                  <a:pt x="227" y="248"/>
                  <a:pt x="227" y="248"/>
                  <a:pt x="227" y="248"/>
                </a:cubicBezTo>
                <a:cubicBezTo>
                  <a:pt x="208" y="248"/>
                  <a:pt x="208" y="248"/>
                  <a:pt x="208" y="248"/>
                </a:cubicBezTo>
                <a:cubicBezTo>
                  <a:pt x="208" y="247"/>
                  <a:pt x="208" y="247"/>
                  <a:pt x="208" y="247"/>
                </a:cubicBezTo>
                <a:cubicBezTo>
                  <a:pt x="208" y="244"/>
                  <a:pt x="208" y="244"/>
                  <a:pt x="208" y="244"/>
                </a:cubicBezTo>
                <a:cubicBezTo>
                  <a:pt x="208" y="244"/>
                  <a:pt x="208" y="244"/>
                  <a:pt x="208" y="244"/>
                </a:cubicBezTo>
                <a:cubicBezTo>
                  <a:pt x="208" y="244"/>
                  <a:pt x="208" y="244"/>
                  <a:pt x="208" y="244"/>
                </a:cubicBezTo>
                <a:cubicBezTo>
                  <a:pt x="208" y="239"/>
                  <a:pt x="208" y="239"/>
                  <a:pt x="208" y="239"/>
                </a:cubicBezTo>
                <a:cubicBezTo>
                  <a:pt x="207" y="239"/>
                  <a:pt x="207" y="239"/>
                  <a:pt x="207" y="239"/>
                </a:cubicBezTo>
                <a:cubicBezTo>
                  <a:pt x="207" y="239"/>
                  <a:pt x="207" y="239"/>
                  <a:pt x="207" y="239"/>
                </a:cubicBezTo>
                <a:cubicBezTo>
                  <a:pt x="206" y="215"/>
                  <a:pt x="206" y="215"/>
                  <a:pt x="206" y="215"/>
                </a:cubicBezTo>
                <a:cubicBezTo>
                  <a:pt x="207" y="215"/>
                  <a:pt x="207" y="215"/>
                  <a:pt x="207" y="215"/>
                </a:cubicBezTo>
                <a:cubicBezTo>
                  <a:pt x="207" y="213"/>
                  <a:pt x="207" y="213"/>
                  <a:pt x="207" y="213"/>
                </a:cubicBezTo>
                <a:cubicBezTo>
                  <a:pt x="207" y="213"/>
                  <a:pt x="207" y="213"/>
                  <a:pt x="207" y="213"/>
                </a:cubicBezTo>
                <a:cubicBezTo>
                  <a:pt x="207" y="213"/>
                  <a:pt x="207" y="213"/>
                  <a:pt x="207" y="213"/>
                </a:cubicBezTo>
                <a:cubicBezTo>
                  <a:pt x="207" y="213"/>
                  <a:pt x="207" y="213"/>
                  <a:pt x="207" y="213"/>
                </a:cubicBezTo>
                <a:cubicBezTo>
                  <a:pt x="207" y="213"/>
                  <a:pt x="207" y="213"/>
                  <a:pt x="207" y="213"/>
                </a:cubicBezTo>
                <a:cubicBezTo>
                  <a:pt x="207" y="213"/>
                  <a:pt x="207" y="213"/>
                  <a:pt x="207" y="213"/>
                </a:cubicBezTo>
                <a:cubicBezTo>
                  <a:pt x="207" y="213"/>
                  <a:pt x="207" y="213"/>
                  <a:pt x="207" y="213"/>
                </a:cubicBezTo>
                <a:cubicBezTo>
                  <a:pt x="208" y="213"/>
                  <a:pt x="208" y="213"/>
                  <a:pt x="208" y="213"/>
                </a:cubicBezTo>
                <a:cubicBezTo>
                  <a:pt x="208" y="213"/>
                  <a:pt x="208" y="213"/>
                  <a:pt x="208" y="213"/>
                </a:cubicBezTo>
                <a:cubicBezTo>
                  <a:pt x="208" y="213"/>
                  <a:pt x="208" y="213"/>
                  <a:pt x="208" y="213"/>
                </a:cubicBezTo>
                <a:cubicBezTo>
                  <a:pt x="208" y="213"/>
                  <a:pt x="208" y="213"/>
                  <a:pt x="208" y="213"/>
                </a:cubicBezTo>
                <a:cubicBezTo>
                  <a:pt x="208" y="212"/>
                  <a:pt x="208" y="212"/>
                  <a:pt x="208" y="212"/>
                </a:cubicBezTo>
                <a:cubicBezTo>
                  <a:pt x="208" y="212"/>
                  <a:pt x="208" y="212"/>
                  <a:pt x="208" y="212"/>
                </a:cubicBezTo>
                <a:cubicBezTo>
                  <a:pt x="208" y="212"/>
                  <a:pt x="208" y="212"/>
                  <a:pt x="208" y="212"/>
                </a:cubicBezTo>
                <a:cubicBezTo>
                  <a:pt x="208" y="212"/>
                  <a:pt x="208" y="212"/>
                  <a:pt x="208" y="212"/>
                </a:cubicBezTo>
                <a:cubicBezTo>
                  <a:pt x="208" y="212"/>
                  <a:pt x="208" y="212"/>
                  <a:pt x="208" y="212"/>
                </a:cubicBezTo>
                <a:cubicBezTo>
                  <a:pt x="207" y="212"/>
                  <a:pt x="207" y="212"/>
                  <a:pt x="207" y="212"/>
                </a:cubicBezTo>
                <a:cubicBezTo>
                  <a:pt x="207" y="212"/>
                  <a:pt x="207" y="212"/>
                  <a:pt x="207" y="212"/>
                </a:cubicBezTo>
                <a:cubicBezTo>
                  <a:pt x="206" y="212"/>
                  <a:pt x="206" y="212"/>
                  <a:pt x="206" y="212"/>
                </a:cubicBezTo>
                <a:cubicBezTo>
                  <a:pt x="207" y="209"/>
                  <a:pt x="207" y="209"/>
                  <a:pt x="207" y="209"/>
                </a:cubicBezTo>
                <a:cubicBezTo>
                  <a:pt x="208" y="206"/>
                  <a:pt x="208" y="206"/>
                  <a:pt x="208" y="206"/>
                </a:cubicBezTo>
                <a:cubicBezTo>
                  <a:pt x="209" y="204"/>
                  <a:pt x="209" y="204"/>
                  <a:pt x="209" y="204"/>
                </a:cubicBezTo>
                <a:cubicBezTo>
                  <a:pt x="212" y="202"/>
                  <a:pt x="212" y="202"/>
                  <a:pt x="212" y="202"/>
                </a:cubicBezTo>
                <a:cubicBezTo>
                  <a:pt x="214" y="201"/>
                  <a:pt x="214" y="201"/>
                  <a:pt x="214" y="201"/>
                </a:cubicBezTo>
                <a:cubicBezTo>
                  <a:pt x="217" y="201"/>
                  <a:pt x="217" y="201"/>
                  <a:pt x="217" y="201"/>
                </a:cubicBezTo>
                <a:cubicBezTo>
                  <a:pt x="217" y="201"/>
                  <a:pt x="217" y="201"/>
                  <a:pt x="217" y="201"/>
                </a:cubicBezTo>
                <a:cubicBezTo>
                  <a:pt x="217" y="201"/>
                  <a:pt x="217" y="201"/>
                  <a:pt x="217" y="201"/>
                </a:cubicBezTo>
                <a:cubicBezTo>
                  <a:pt x="220" y="201"/>
                  <a:pt x="220" y="201"/>
                  <a:pt x="220" y="201"/>
                </a:cubicBezTo>
                <a:cubicBezTo>
                  <a:pt x="223" y="202"/>
                  <a:pt x="223" y="202"/>
                  <a:pt x="223" y="202"/>
                </a:cubicBezTo>
                <a:cubicBezTo>
                  <a:pt x="225" y="204"/>
                  <a:pt x="225" y="204"/>
                  <a:pt x="225" y="204"/>
                </a:cubicBezTo>
                <a:cubicBezTo>
                  <a:pt x="226" y="206"/>
                  <a:pt x="226" y="206"/>
                  <a:pt x="226" y="206"/>
                </a:cubicBezTo>
                <a:cubicBezTo>
                  <a:pt x="227" y="209"/>
                  <a:pt x="227" y="209"/>
                  <a:pt x="227" y="209"/>
                </a:cubicBezTo>
                <a:cubicBezTo>
                  <a:pt x="228" y="212"/>
                  <a:pt x="228" y="212"/>
                  <a:pt x="228" y="212"/>
                </a:cubicBezTo>
                <a:cubicBezTo>
                  <a:pt x="227" y="212"/>
                  <a:pt x="227" y="212"/>
                  <a:pt x="227" y="212"/>
                </a:cubicBezTo>
                <a:cubicBezTo>
                  <a:pt x="226" y="212"/>
                  <a:pt x="226" y="212"/>
                  <a:pt x="226" y="212"/>
                </a:cubicBezTo>
                <a:cubicBezTo>
                  <a:pt x="226" y="212"/>
                  <a:pt x="226" y="212"/>
                  <a:pt x="226" y="212"/>
                </a:cubicBezTo>
                <a:cubicBezTo>
                  <a:pt x="226" y="212"/>
                  <a:pt x="226" y="212"/>
                  <a:pt x="226" y="212"/>
                </a:cubicBezTo>
                <a:cubicBezTo>
                  <a:pt x="226" y="213"/>
                  <a:pt x="226" y="213"/>
                  <a:pt x="226" y="213"/>
                </a:cubicBezTo>
                <a:cubicBezTo>
                  <a:pt x="226" y="213"/>
                  <a:pt x="226" y="213"/>
                  <a:pt x="226" y="213"/>
                </a:cubicBezTo>
                <a:cubicBezTo>
                  <a:pt x="226" y="213"/>
                  <a:pt x="226" y="213"/>
                  <a:pt x="226" y="213"/>
                </a:cubicBezTo>
                <a:cubicBezTo>
                  <a:pt x="227" y="213"/>
                  <a:pt x="227" y="213"/>
                  <a:pt x="227" y="213"/>
                </a:cubicBezTo>
                <a:cubicBezTo>
                  <a:pt x="227" y="213"/>
                  <a:pt x="227" y="213"/>
                  <a:pt x="227" y="213"/>
                </a:cubicBezTo>
                <a:cubicBezTo>
                  <a:pt x="227" y="213"/>
                  <a:pt x="227" y="213"/>
                  <a:pt x="227" y="213"/>
                </a:cubicBezTo>
                <a:cubicBezTo>
                  <a:pt x="227" y="213"/>
                  <a:pt x="227" y="213"/>
                  <a:pt x="227" y="213"/>
                </a:cubicBezTo>
                <a:cubicBezTo>
                  <a:pt x="227" y="213"/>
                  <a:pt x="227" y="213"/>
                  <a:pt x="227" y="213"/>
                </a:cubicBezTo>
                <a:cubicBezTo>
                  <a:pt x="227" y="213"/>
                  <a:pt x="227" y="213"/>
                  <a:pt x="227" y="213"/>
                </a:cubicBezTo>
                <a:cubicBezTo>
                  <a:pt x="227" y="213"/>
                  <a:pt x="227" y="213"/>
                  <a:pt x="227" y="213"/>
                </a:cubicBezTo>
                <a:cubicBezTo>
                  <a:pt x="227" y="213"/>
                  <a:pt x="227" y="213"/>
                  <a:pt x="227" y="213"/>
                </a:cubicBezTo>
                <a:cubicBezTo>
                  <a:pt x="227" y="215"/>
                  <a:pt x="227" y="215"/>
                  <a:pt x="227" y="215"/>
                </a:cubicBezTo>
                <a:cubicBezTo>
                  <a:pt x="228" y="215"/>
                  <a:pt x="228" y="215"/>
                  <a:pt x="228" y="215"/>
                </a:cubicBezTo>
                <a:cubicBezTo>
                  <a:pt x="228" y="238"/>
                  <a:pt x="228" y="238"/>
                  <a:pt x="228" y="238"/>
                </a:cubicBezTo>
                <a:lnTo>
                  <a:pt x="228" y="239"/>
                </a:lnTo>
                <a:close/>
              </a:path>
            </a:pathLst>
          </a:custGeom>
          <a:solidFill>
            <a:srgbClr val="1B3A4D"/>
          </a:solidFill>
          <a:ln>
            <a:noFill/>
          </a:ln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350"/>
          </a:p>
        </p:txBody>
      </p:sp>
      <p:sp>
        <p:nvSpPr>
          <p:cNvPr id="13" name="Freeform 3761"/>
          <p:cNvSpPr>
            <a:spLocks/>
          </p:cNvSpPr>
          <p:nvPr userDrawn="1"/>
        </p:nvSpPr>
        <p:spPr bwMode="auto">
          <a:xfrm>
            <a:off x="1374335" y="2832737"/>
            <a:ext cx="2872819" cy="2098487"/>
          </a:xfrm>
          <a:custGeom>
            <a:avLst/>
            <a:gdLst>
              <a:gd name="T0" fmla="*/ 805 w 836"/>
              <a:gd name="T1" fmla="*/ 9 h 458"/>
              <a:gd name="T2" fmla="*/ 777 w 836"/>
              <a:gd name="T3" fmla="*/ 67 h 458"/>
              <a:gd name="T4" fmla="*/ 639 w 836"/>
              <a:gd name="T5" fmla="*/ 238 h 458"/>
              <a:gd name="T6" fmla="*/ 632 w 836"/>
              <a:gd name="T7" fmla="*/ 191 h 458"/>
              <a:gd name="T8" fmla="*/ 620 w 836"/>
              <a:gd name="T9" fmla="*/ 155 h 458"/>
              <a:gd name="T10" fmla="*/ 616 w 836"/>
              <a:gd name="T11" fmla="*/ 140 h 458"/>
              <a:gd name="T12" fmla="*/ 616 w 836"/>
              <a:gd name="T13" fmla="*/ 136 h 458"/>
              <a:gd name="T14" fmla="*/ 613 w 836"/>
              <a:gd name="T15" fmla="*/ 143 h 458"/>
              <a:gd name="T16" fmla="*/ 608 w 836"/>
              <a:gd name="T17" fmla="*/ 155 h 458"/>
              <a:gd name="T18" fmla="*/ 608 w 836"/>
              <a:gd name="T19" fmla="*/ 148 h 458"/>
              <a:gd name="T20" fmla="*/ 594 w 836"/>
              <a:gd name="T21" fmla="*/ 109 h 458"/>
              <a:gd name="T22" fmla="*/ 578 w 836"/>
              <a:gd name="T23" fmla="*/ 93 h 458"/>
              <a:gd name="T24" fmla="*/ 575 w 836"/>
              <a:gd name="T25" fmla="*/ 62 h 458"/>
              <a:gd name="T26" fmla="*/ 568 w 836"/>
              <a:gd name="T27" fmla="*/ 47 h 458"/>
              <a:gd name="T28" fmla="*/ 568 w 836"/>
              <a:gd name="T29" fmla="*/ 43 h 458"/>
              <a:gd name="T30" fmla="*/ 566 w 836"/>
              <a:gd name="T31" fmla="*/ 47 h 458"/>
              <a:gd name="T32" fmla="*/ 559 w 836"/>
              <a:gd name="T33" fmla="*/ 62 h 458"/>
              <a:gd name="T34" fmla="*/ 552 w 836"/>
              <a:gd name="T35" fmla="*/ 95 h 458"/>
              <a:gd name="T36" fmla="*/ 542 w 836"/>
              <a:gd name="T37" fmla="*/ 105 h 458"/>
              <a:gd name="T38" fmla="*/ 521 w 836"/>
              <a:gd name="T39" fmla="*/ 152 h 458"/>
              <a:gd name="T40" fmla="*/ 521 w 836"/>
              <a:gd name="T41" fmla="*/ 160 h 458"/>
              <a:gd name="T42" fmla="*/ 516 w 836"/>
              <a:gd name="T43" fmla="*/ 167 h 458"/>
              <a:gd name="T44" fmla="*/ 514 w 836"/>
              <a:gd name="T45" fmla="*/ 157 h 458"/>
              <a:gd name="T46" fmla="*/ 511 w 836"/>
              <a:gd name="T47" fmla="*/ 145 h 458"/>
              <a:gd name="T48" fmla="*/ 507 w 836"/>
              <a:gd name="T49" fmla="*/ 136 h 458"/>
              <a:gd name="T50" fmla="*/ 507 w 836"/>
              <a:gd name="T51" fmla="*/ 140 h 458"/>
              <a:gd name="T52" fmla="*/ 502 w 836"/>
              <a:gd name="T53" fmla="*/ 152 h 458"/>
              <a:gd name="T54" fmla="*/ 490 w 836"/>
              <a:gd name="T55" fmla="*/ 191 h 458"/>
              <a:gd name="T56" fmla="*/ 478 w 836"/>
              <a:gd name="T57" fmla="*/ 233 h 458"/>
              <a:gd name="T58" fmla="*/ 433 w 836"/>
              <a:gd name="T59" fmla="*/ 231 h 458"/>
              <a:gd name="T60" fmla="*/ 421 w 836"/>
              <a:gd name="T61" fmla="*/ 219 h 458"/>
              <a:gd name="T62" fmla="*/ 419 w 836"/>
              <a:gd name="T63" fmla="*/ 219 h 458"/>
              <a:gd name="T64" fmla="*/ 419 w 836"/>
              <a:gd name="T65" fmla="*/ 222 h 458"/>
              <a:gd name="T66" fmla="*/ 417 w 836"/>
              <a:gd name="T67" fmla="*/ 250 h 458"/>
              <a:gd name="T68" fmla="*/ 412 w 836"/>
              <a:gd name="T69" fmla="*/ 241 h 458"/>
              <a:gd name="T70" fmla="*/ 405 w 836"/>
              <a:gd name="T71" fmla="*/ 238 h 458"/>
              <a:gd name="T72" fmla="*/ 400 w 836"/>
              <a:gd name="T73" fmla="*/ 250 h 458"/>
              <a:gd name="T74" fmla="*/ 398 w 836"/>
              <a:gd name="T75" fmla="*/ 293 h 458"/>
              <a:gd name="T76" fmla="*/ 398 w 836"/>
              <a:gd name="T77" fmla="*/ 298 h 458"/>
              <a:gd name="T78" fmla="*/ 393 w 836"/>
              <a:gd name="T79" fmla="*/ 298 h 458"/>
              <a:gd name="T80" fmla="*/ 395 w 836"/>
              <a:gd name="T81" fmla="*/ 303 h 458"/>
              <a:gd name="T82" fmla="*/ 398 w 836"/>
              <a:gd name="T83" fmla="*/ 312 h 458"/>
              <a:gd name="T84" fmla="*/ 386 w 836"/>
              <a:gd name="T85" fmla="*/ 307 h 458"/>
              <a:gd name="T86" fmla="*/ 376 w 836"/>
              <a:gd name="T87" fmla="*/ 295 h 458"/>
              <a:gd name="T88" fmla="*/ 374 w 836"/>
              <a:gd name="T89" fmla="*/ 295 h 458"/>
              <a:gd name="T90" fmla="*/ 367 w 836"/>
              <a:gd name="T91" fmla="*/ 298 h 458"/>
              <a:gd name="T92" fmla="*/ 374 w 836"/>
              <a:gd name="T93" fmla="*/ 300 h 458"/>
              <a:gd name="T94" fmla="*/ 367 w 836"/>
              <a:gd name="T95" fmla="*/ 298 h 458"/>
              <a:gd name="T96" fmla="*/ 365 w 836"/>
              <a:gd name="T97" fmla="*/ 303 h 458"/>
              <a:gd name="T98" fmla="*/ 367 w 836"/>
              <a:gd name="T99" fmla="*/ 307 h 458"/>
              <a:gd name="T100" fmla="*/ 350 w 836"/>
              <a:gd name="T101" fmla="*/ 310 h 458"/>
              <a:gd name="T102" fmla="*/ 322 w 836"/>
              <a:gd name="T103" fmla="*/ 305 h 458"/>
              <a:gd name="T104" fmla="*/ 277 w 836"/>
              <a:gd name="T105" fmla="*/ 303 h 458"/>
              <a:gd name="T106" fmla="*/ 173 w 836"/>
              <a:gd name="T107" fmla="*/ 260 h 458"/>
              <a:gd name="T108" fmla="*/ 140 w 836"/>
              <a:gd name="T109" fmla="*/ 248 h 458"/>
              <a:gd name="T110" fmla="*/ 114 w 836"/>
              <a:gd name="T111" fmla="*/ 253 h 458"/>
              <a:gd name="T112" fmla="*/ 102 w 836"/>
              <a:gd name="T113" fmla="*/ 236 h 458"/>
              <a:gd name="T114" fmla="*/ 2 w 836"/>
              <a:gd name="T115" fmla="*/ 255 h 458"/>
              <a:gd name="T116" fmla="*/ 836 w 836"/>
              <a:gd name="T117" fmla="*/ 360 h 4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836" h="458">
                <a:moveTo>
                  <a:pt x="831" y="360"/>
                </a:moveTo>
                <a:lnTo>
                  <a:pt x="831" y="357"/>
                </a:lnTo>
                <a:lnTo>
                  <a:pt x="831" y="83"/>
                </a:lnTo>
                <a:lnTo>
                  <a:pt x="824" y="83"/>
                </a:lnTo>
                <a:lnTo>
                  <a:pt x="822" y="64"/>
                </a:lnTo>
                <a:lnTo>
                  <a:pt x="822" y="64"/>
                </a:lnTo>
                <a:lnTo>
                  <a:pt x="805" y="28"/>
                </a:lnTo>
                <a:lnTo>
                  <a:pt x="805" y="12"/>
                </a:lnTo>
                <a:lnTo>
                  <a:pt x="805" y="9"/>
                </a:lnTo>
                <a:lnTo>
                  <a:pt x="798" y="0"/>
                </a:lnTo>
                <a:lnTo>
                  <a:pt x="798" y="0"/>
                </a:lnTo>
                <a:lnTo>
                  <a:pt x="798" y="0"/>
                </a:lnTo>
                <a:lnTo>
                  <a:pt x="793" y="12"/>
                </a:lnTo>
                <a:lnTo>
                  <a:pt x="793" y="12"/>
                </a:lnTo>
                <a:lnTo>
                  <a:pt x="793" y="28"/>
                </a:lnTo>
                <a:lnTo>
                  <a:pt x="777" y="67"/>
                </a:lnTo>
                <a:lnTo>
                  <a:pt x="777" y="67"/>
                </a:lnTo>
                <a:lnTo>
                  <a:pt x="777" y="67"/>
                </a:lnTo>
                <a:lnTo>
                  <a:pt x="777" y="69"/>
                </a:lnTo>
                <a:lnTo>
                  <a:pt x="777" y="69"/>
                </a:lnTo>
                <a:lnTo>
                  <a:pt x="779" y="93"/>
                </a:lnTo>
                <a:lnTo>
                  <a:pt x="772" y="100"/>
                </a:lnTo>
                <a:lnTo>
                  <a:pt x="772" y="272"/>
                </a:lnTo>
                <a:lnTo>
                  <a:pt x="746" y="260"/>
                </a:lnTo>
                <a:lnTo>
                  <a:pt x="710" y="241"/>
                </a:lnTo>
                <a:lnTo>
                  <a:pt x="696" y="238"/>
                </a:lnTo>
                <a:lnTo>
                  <a:pt x="639" y="238"/>
                </a:lnTo>
                <a:lnTo>
                  <a:pt x="639" y="217"/>
                </a:lnTo>
                <a:lnTo>
                  <a:pt x="639" y="217"/>
                </a:lnTo>
                <a:lnTo>
                  <a:pt x="637" y="214"/>
                </a:lnTo>
                <a:lnTo>
                  <a:pt x="637" y="210"/>
                </a:lnTo>
                <a:lnTo>
                  <a:pt x="637" y="207"/>
                </a:lnTo>
                <a:lnTo>
                  <a:pt x="637" y="202"/>
                </a:lnTo>
                <a:lnTo>
                  <a:pt x="634" y="200"/>
                </a:lnTo>
                <a:lnTo>
                  <a:pt x="634" y="195"/>
                </a:lnTo>
                <a:lnTo>
                  <a:pt x="632" y="191"/>
                </a:lnTo>
                <a:lnTo>
                  <a:pt x="630" y="188"/>
                </a:lnTo>
                <a:lnTo>
                  <a:pt x="627" y="183"/>
                </a:lnTo>
                <a:lnTo>
                  <a:pt x="625" y="181"/>
                </a:lnTo>
                <a:lnTo>
                  <a:pt x="623" y="179"/>
                </a:lnTo>
                <a:lnTo>
                  <a:pt x="623" y="179"/>
                </a:lnTo>
                <a:lnTo>
                  <a:pt x="620" y="176"/>
                </a:lnTo>
                <a:lnTo>
                  <a:pt x="620" y="157"/>
                </a:lnTo>
                <a:lnTo>
                  <a:pt x="620" y="155"/>
                </a:lnTo>
                <a:lnTo>
                  <a:pt x="620" y="155"/>
                </a:lnTo>
                <a:lnTo>
                  <a:pt x="620" y="152"/>
                </a:lnTo>
                <a:lnTo>
                  <a:pt x="620" y="150"/>
                </a:lnTo>
                <a:lnTo>
                  <a:pt x="620" y="150"/>
                </a:lnTo>
                <a:lnTo>
                  <a:pt x="620" y="148"/>
                </a:lnTo>
                <a:lnTo>
                  <a:pt x="620" y="148"/>
                </a:lnTo>
                <a:lnTo>
                  <a:pt x="618" y="145"/>
                </a:lnTo>
                <a:lnTo>
                  <a:pt x="618" y="143"/>
                </a:lnTo>
                <a:lnTo>
                  <a:pt x="618" y="143"/>
                </a:lnTo>
                <a:lnTo>
                  <a:pt x="616" y="140"/>
                </a:lnTo>
                <a:lnTo>
                  <a:pt x="616" y="140"/>
                </a:lnTo>
                <a:lnTo>
                  <a:pt x="616" y="140"/>
                </a:lnTo>
                <a:lnTo>
                  <a:pt x="616" y="140"/>
                </a:lnTo>
                <a:lnTo>
                  <a:pt x="616" y="138"/>
                </a:lnTo>
                <a:lnTo>
                  <a:pt x="616" y="138"/>
                </a:lnTo>
                <a:lnTo>
                  <a:pt x="616" y="138"/>
                </a:lnTo>
                <a:lnTo>
                  <a:pt x="616" y="138"/>
                </a:lnTo>
                <a:lnTo>
                  <a:pt x="616" y="136"/>
                </a:lnTo>
                <a:lnTo>
                  <a:pt x="616" y="136"/>
                </a:lnTo>
                <a:lnTo>
                  <a:pt x="616" y="136"/>
                </a:lnTo>
                <a:lnTo>
                  <a:pt x="616" y="138"/>
                </a:lnTo>
                <a:lnTo>
                  <a:pt x="616" y="138"/>
                </a:lnTo>
                <a:lnTo>
                  <a:pt x="616" y="138"/>
                </a:lnTo>
                <a:lnTo>
                  <a:pt x="616" y="138"/>
                </a:lnTo>
                <a:lnTo>
                  <a:pt x="616" y="140"/>
                </a:lnTo>
                <a:lnTo>
                  <a:pt x="616" y="140"/>
                </a:lnTo>
                <a:lnTo>
                  <a:pt x="613" y="143"/>
                </a:lnTo>
                <a:lnTo>
                  <a:pt x="613" y="143"/>
                </a:lnTo>
                <a:lnTo>
                  <a:pt x="613" y="143"/>
                </a:lnTo>
                <a:lnTo>
                  <a:pt x="613" y="145"/>
                </a:lnTo>
                <a:lnTo>
                  <a:pt x="611" y="145"/>
                </a:lnTo>
                <a:lnTo>
                  <a:pt x="611" y="148"/>
                </a:lnTo>
                <a:lnTo>
                  <a:pt x="611" y="150"/>
                </a:lnTo>
                <a:lnTo>
                  <a:pt x="611" y="150"/>
                </a:lnTo>
                <a:lnTo>
                  <a:pt x="611" y="152"/>
                </a:lnTo>
                <a:lnTo>
                  <a:pt x="611" y="152"/>
                </a:lnTo>
                <a:lnTo>
                  <a:pt x="608" y="155"/>
                </a:lnTo>
                <a:lnTo>
                  <a:pt x="608" y="157"/>
                </a:lnTo>
                <a:lnTo>
                  <a:pt x="608" y="174"/>
                </a:lnTo>
                <a:lnTo>
                  <a:pt x="608" y="176"/>
                </a:lnTo>
                <a:lnTo>
                  <a:pt x="608" y="155"/>
                </a:lnTo>
                <a:lnTo>
                  <a:pt x="608" y="155"/>
                </a:lnTo>
                <a:lnTo>
                  <a:pt x="608" y="150"/>
                </a:lnTo>
                <a:lnTo>
                  <a:pt x="608" y="150"/>
                </a:lnTo>
                <a:lnTo>
                  <a:pt x="608" y="150"/>
                </a:lnTo>
                <a:lnTo>
                  <a:pt x="608" y="148"/>
                </a:lnTo>
                <a:lnTo>
                  <a:pt x="608" y="143"/>
                </a:lnTo>
                <a:lnTo>
                  <a:pt x="606" y="138"/>
                </a:lnTo>
                <a:lnTo>
                  <a:pt x="606" y="131"/>
                </a:lnTo>
                <a:lnTo>
                  <a:pt x="604" y="126"/>
                </a:lnTo>
                <a:lnTo>
                  <a:pt x="601" y="121"/>
                </a:lnTo>
                <a:lnTo>
                  <a:pt x="597" y="117"/>
                </a:lnTo>
                <a:lnTo>
                  <a:pt x="594" y="112"/>
                </a:lnTo>
                <a:lnTo>
                  <a:pt x="594" y="109"/>
                </a:lnTo>
                <a:lnTo>
                  <a:pt x="594" y="109"/>
                </a:lnTo>
                <a:lnTo>
                  <a:pt x="592" y="109"/>
                </a:lnTo>
                <a:lnTo>
                  <a:pt x="592" y="107"/>
                </a:lnTo>
                <a:lnTo>
                  <a:pt x="592" y="107"/>
                </a:lnTo>
                <a:lnTo>
                  <a:pt x="589" y="105"/>
                </a:lnTo>
                <a:lnTo>
                  <a:pt x="587" y="102"/>
                </a:lnTo>
                <a:lnTo>
                  <a:pt x="582" y="98"/>
                </a:lnTo>
                <a:lnTo>
                  <a:pt x="582" y="98"/>
                </a:lnTo>
                <a:lnTo>
                  <a:pt x="582" y="98"/>
                </a:lnTo>
                <a:lnTo>
                  <a:pt x="578" y="93"/>
                </a:lnTo>
                <a:lnTo>
                  <a:pt x="575" y="93"/>
                </a:lnTo>
                <a:lnTo>
                  <a:pt x="575" y="93"/>
                </a:lnTo>
                <a:lnTo>
                  <a:pt x="575" y="71"/>
                </a:lnTo>
                <a:lnTo>
                  <a:pt x="575" y="69"/>
                </a:lnTo>
                <a:lnTo>
                  <a:pt x="575" y="67"/>
                </a:lnTo>
                <a:lnTo>
                  <a:pt x="575" y="64"/>
                </a:lnTo>
                <a:lnTo>
                  <a:pt x="575" y="62"/>
                </a:lnTo>
                <a:lnTo>
                  <a:pt x="575" y="62"/>
                </a:lnTo>
                <a:lnTo>
                  <a:pt x="575" y="62"/>
                </a:lnTo>
                <a:lnTo>
                  <a:pt x="573" y="59"/>
                </a:lnTo>
                <a:lnTo>
                  <a:pt x="573" y="57"/>
                </a:lnTo>
                <a:lnTo>
                  <a:pt x="573" y="57"/>
                </a:lnTo>
                <a:lnTo>
                  <a:pt x="571" y="55"/>
                </a:lnTo>
                <a:lnTo>
                  <a:pt x="571" y="52"/>
                </a:lnTo>
                <a:lnTo>
                  <a:pt x="571" y="50"/>
                </a:lnTo>
                <a:lnTo>
                  <a:pt x="571" y="50"/>
                </a:lnTo>
                <a:lnTo>
                  <a:pt x="568" y="50"/>
                </a:lnTo>
                <a:lnTo>
                  <a:pt x="568" y="47"/>
                </a:lnTo>
                <a:lnTo>
                  <a:pt x="568" y="45"/>
                </a:lnTo>
                <a:lnTo>
                  <a:pt x="568" y="45"/>
                </a:lnTo>
                <a:lnTo>
                  <a:pt x="568" y="45"/>
                </a:lnTo>
                <a:lnTo>
                  <a:pt x="568" y="45"/>
                </a:lnTo>
                <a:lnTo>
                  <a:pt x="568" y="45"/>
                </a:lnTo>
                <a:lnTo>
                  <a:pt x="568" y="43"/>
                </a:lnTo>
                <a:lnTo>
                  <a:pt x="568" y="43"/>
                </a:lnTo>
                <a:lnTo>
                  <a:pt x="568" y="43"/>
                </a:lnTo>
                <a:lnTo>
                  <a:pt x="568" y="43"/>
                </a:lnTo>
                <a:lnTo>
                  <a:pt x="566" y="43"/>
                </a:lnTo>
                <a:lnTo>
                  <a:pt x="566" y="43"/>
                </a:lnTo>
                <a:lnTo>
                  <a:pt x="566" y="43"/>
                </a:lnTo>
                <a:lnTo>
                  <a:pt x="566" y="45"/>
                </a:lnTo>
                <a:lnTo>
                  <a:pt x="566" y="45"/>
                </a:lnTo>
                <a:lnTo>
                  <a:pt x="566" y="45"/>
                </a:lnTo>
                <a:lnTo>
                  <a:pt x="566" y="47"/>
                </a:lnTo>
                <a:lnTo>
                  <a:pt x="566" y="47"/>
                </a:lnTo>
                <a:lnTo>
                  <a:pt x="566" y="47"/>
                </a:lnTo>
                <a:lnTo>
                  <a:pt x="566" y="47"/>
                </a:lnTo>
                <a:lnTo>
                  <a:pt x="566" y="50"/>
                </a:lnTo>
                <a:lnTo>
                  <a:pt x="566" y="50"/>
                </a:lnTo>
                <a:lnTo>
                  <a:pt x="563" y="52"/>
                </a:lnTo>
                <a:lnTo>
                  <a:pt x="563" y="55"/>
                </a:lnTo>
                <a:lnTo>
                  <a:pt x="561" y="55"/>
                </a:lnTo>
                <a:lnTo>
                  <a:pt x="561" y="57"/>
                </a:lnTo>
                <a:lnTo>
                  <a:pt x="561" y="59"/>
                </a:lnTo>
                <a:lnTo>
                  <a:pt x="559" y="62"/>
                </a:lnTo>
                <a:lnTo>
                  <a:pt x="559" y="64"/>
                </a:lnTo>
                <a:lnTo>
                  <a:pt x="559" y="64"/>
                </a:lnTo>
                <a:lnTo>
                  <a:pt x="559" y="67"/>
                </a:lnTo>
                <a:lnTo>
                  <a:pt x="559" y="69"/>
                </a:lnTo>
                <a:lnTo>
                  <a:pt x="559" y="71"/>
                </a:lnTo>
                <a:lnTo>
                  <a:pt x="559" y="93"/>
                </a:lnTo>
                <a:lnTo>
                  <a:pt x="556" y="93"/>
                </a:lnTo>
                <a:lnTo>
                  <a:pt x="554" y="93"/>
                </a:lnTo>
                <a:lnTo>
                  <a:pt x="552" y="95"/>
                </a:lnTo>
                <a:lnTo>
                  <a:pt x="547" y="100"/>
                </a:lnTo>
                <a:lnTo>
                  <a:pt x="547" y="100"/>
                </a:lnTo>
                <a:lnTo>
                  <a:pt x="547" y="100"/>
                </a:lnTo>
                <a:lnTo>
                  <a:pt x="544" y="100"/>
                </a:lnTo>
                <a:lnTo>
                  <a:pt x="544" y="100"/>
                </a:lnTo>
                <a:lnTo>
                  <a:pt x="544" y="102"/>
                </a:lnTo>
                <a:lnTo>
                  <a:pt x="542" y="105"/>
                </a:lnTo>
                <a:lnTo>
                  <a:pt x="542" y="105"/>
                </a:lnTo>
                <a:lnTo>
                  <a:pt x="542" y="105"/>
                </a:lnTo>
                <a:lnTo>
                  <a:pt x="537" y="109"/>
                </a:lnTo>
                <a:lnTo>
                  <a:pt x="535" y="114"/>
                </a:lnTo>
                <a:lnTo>
                  <a:pt x="533" y="119"/>
                </a:lnTo>
                <a:lnTo>
                  <a:pt x="528" y="124"/>
                </a:lnTo>
                <a:lnTo>
                  <a:pt x="528" y="131"/>
                </a:lnTo>
                <a:lnTo>
                  <a:pt x="526" y="136"/>
                </a:lnTo>
                <a:lnTo>
                  <a:pt x="523" y="140"/>
                </a:lnTo>
                <a:lnTo>
                  <a:pt x="523" y="148"/>
                </a:lnTo>
                <a:lnTo>
                  <a:pt x="521" y="152"/>
                </a:lnTo>
                <a:lnTo>
                  <a:pt x="521" y="152"/>
                </a:lnTo>
                <a:lnTo>
                  <a:pt x="521" y="155"/>
                </a:lnTo>
                <a:lnTo>
                  <a:pt x="521" y="155"/>
                </a:lnTo>
                <a:lnTo>
                  <a:pt x="521" y="157"/>
                </a:lnTo>
                <a:lnTo>
                  <a:pt x="521" y="157"/>
                </a:lnTo>
                <a:lnTo>
                  <a:pt x="521" y="157"/>
                </a:lnTo>
                <a:lnTo>
                  <a:pt x="521" y="157"/>
                </a:lnTo>
                <a:lnTo>
                  <a:pt x="521" y="160"/>
                </a:lnTo>
                <a:lnTo>
                  <a:pt x="521" y="160"/>
                </a:lnTo>
                <a:lnTo>
                  <a:pt x="521" y="160"/>
                </a:lnTo>
                <a:lnTo>
                  <a:pt x="521" y="160"/>
                </a:lnTo>
                <a:lnTo>
                  <a:pt x="521" y="160"/>
                </a:lnTo>
                <a:lnTo>
                  <a:pt x="521" y="160"/>
                </a:lnTo>
                <a:lnTo>
                  <a:pt x="518" y="162"/>
                </a:lnTo>
                <a:lnTo>
                  <a:pt x="518" y="162"/>
                </a:lnTo>
                <a:lnTo>
                  <a:pt x="518" y="164"/>
                </a:lnTo>
                <a:lnTo>
                  <a:pt x="518" y="164"/>
                </a:lnTo>
                <a:lnTo>
                  <a:pt x="516" y="167"/>
                </a:lnTo>
                <a:lnTo>
                  <a:pt x="516" y="167"/>
                </a:lnTo>
                <a:lnTo>
                  <a:pt x="516" y="169"/>
                </a:lnTo>
                <a:lnTo>
                  <a:pt x="516" y="171"/>
                </a:lnTo>
                <a:lnTo>
                  <a:pt x="516" y="171"/>
                </a:lnTo>
                <a:lnTo>
                  <a:pt x="516" y="174"/>
                </a:lnTo>
                <a:lnTo>
                  <a:pt x="516" y="179"/>
                </a:lnTo>
                <a:lnTo>
                  <a:pt x="516" y="179"/>
                </a:lnTo>
                <a:lnTo>
                  <a:pt x="511" y="174"/>
                </a:lnTo>
                <a:lnTo>
                  <a:pt x="514" y="157"/>
                </a:lnTo>
                <a:lnTo>
                  <a:pt x="514" y="155"/>
                </a:lnTo>
                <a:lnTo>
                  <a:pt x="514" y="152"/>
                </a:lnTo>
                <a:lnTo>
                  <a:pt x="514" y="152"/>
                </a:lnTo>
                <a:lnTo>
                  <a:pt x="514" y="152"/>
                </a:lnTo>
                <a:lnTo>
                  <a:pt x="511" y="150"/>
                </a:lnTo>
                <a:lnTo>
                  <a:pt x="511" y="148"/>
                </a:lnTo>
                <a:lnTo>
                  <a:pt x="511" y="148"/>
                </a:lnTo>
                <a:lnTo>
                  <a:pt x="511" y="145"/>
                </a:lnTo>
                <a:lnTo>
                  <a:pt x="511" y="145"/>
                </a:lnTo>
                <a:lnTo>
                  <a:pt x="509" y="143"/>
                </a:lnTo>
                <a:lnTo>
                  <a:pt x="509" y="143"/>
                </a:lnTo>
                <a:lnTo>
                  <a:pt x="509" y="140"/>
                </a:lnTo>
                <a:lnTo>
                  <a:pt x="507" y="140"/>
                </a:lnTo>
                <a:lnTo>
                  <a:pt x="507" y="138"/>
                </a:lnTo>
                <a:lnTo>
                  <a:pt x="507" y="138"/>
                </a:lnTo>
                <a:lnTo>
                  <a:pt x="507" y="138"/>
                </a:lnTo>
                <a:lnTo>
                  <a:pt x="507" y="138"/>
                </a:lnTo>
                <a:lnTo>
                  <a:pt x="507" y="136"/>
                </a:lnTo>
                <a:lnTo>
                  <a:pt x="507" y="136"/>
                </a:lnTo>
                <a:lnTo>
                  <a:pt x="507" y="136"/>
                </a:lnTo>
                <a:lnTo>
                  <a:pt x="507" y="136"/>
                </a:lnTo>
                <a:lnTo>
                  <a:pt x="507" y="136"/>
                </a:lnTo>
                <a:lnTo>
                  <a:pt x="507" y="138"/>
                </a:lnTo>
                <a:lnTo>
                  <a:pt x="507" y="138"/>
                </a:lnTo>
                <a:lnTo>
                  <a:pt x="507" y="140"/>
                </a:lnTo>
                <a:lnTo>
                  <a:pt x="507" y="140"/>
                </a:lnTo>
                <a:lnTo>
                  <a:pt x="507" y="140"/>
                </a:lnTo>
                <a:lnTo>
                  <a:pt x="507" y="140"/>
                </a:lnTo>
                <a:lnTo>
                  <a:pt x="507" y="143"/>
                </a:lnTo>
                <a:lnTo>
                  <a:pt x="504" y="143"/>
                </a:lnTo>
                <a:lnTo>
                  <a:pt x="504" y="145"/>
                </a:lnTo>
                <a:lnTo>
                  <a:pt x="504" y="145"/>
                </a:lnTo>
                <a:lnTo>
                  <a:pt x="502" y="148"/>
                </a:lnTo>
                <a:lnTo>
                  <a:pt x="502" y="148"/>
                </a:lnTo>
                <a:lnTo>
                  <a:pt x="502" y="150"/>
                </a:lnTo>
                <a:lnTo>
                  <a:pt x="502" y="152"/>
                </a:lnTo>
                <a:lnTo>
                  <a:pt x="502" y="152"/>
                </a:lnTo>
                <a:lnTo>
                  <a:pt x="502" y="155"/>
                </a:lnTo>
                <a:lnTo>
                  <a:pt x="502" y="155"/>
                </a:lnTo>
                <a:lnTo>
                  <a:pt x="499" y="174"/>
                </a:lnTo>
                <a:lnTo>
                  <a:pt x="497" y="176"/>
                </a:lnTo>
                <a:lnTo>
                  <a:pt x="495" y="181"/>
                </a:lnTo>
                <a:lnTo>
                  <a:pt x="492" y="183"/>
                </a:lnTo>
                <a:lnTo>
                  <a:pt x="490" y="186"/>
                </a:lnTo>
                <a:lnTo>
                  <a:pt x="490" y="191"/>
                </a:lnTo>
                <a:lnTo>
                  <a:pt x="488" y="193"/>
                </a:lnTo>
                <a:lnTo>
                  <a:pt x="485" y="198"/>
                </a:lnTo>
                <a:lnTo>
                  <a:pt x="485" y="202"/>
                </a:lnTo>
                <a:lnTo>
                  <a:pt x="483" y="205"/>
                </a:lnTo>
                <a:lnTo>
                  <a:pt x="483" y="210"/>
                </a:lnTo>
                <a:lnTo>
                  <a:pt x="483" y="214"/>
                </a:lnTo>
                <a:lnTo>
                  <a:pt x="483" y="217"/>
                </a:lnTo>
                <a:lnTo>
                  <a:pt x="478" y="217"/>
                </a:lnTo>
                <a:lnTo>
                  <a:pt x="478" y="233"/>
                </a:lnTo>
                <a:lnTo>
                  <a:pt x="478" y="233"/>
                </a:lnTo>
                <a:lnTo>
                  <a:pt x="476" y="236"/>
                </a:lnTo>
                <a:lnTo>
                  <a:pt x="476" y="238"/>
                </a:lnTo>
                <a:lnTo>
                  <a:pt x="476" y="238"/>
                </a:lnTo>
                <a:lnTo>
                  <a:pt x="433" y="238"/>
                </a:lnTo>
                <a:lnTo>
                  <a:pt x="433" y="233"/>
                </a:lnTo>
                <a:lnTo>
                  <a:pt x="433" y="233"/>
                </a:lnTo>
                <a:lnTo>
                  <a:pt x="433" y="231"/>
                </a:lnTo>
                <a:lnTo>
                  <a:pt x="433" y="231"/>
                </a:lnTo>
                <a:lnTo>
                  <a:pt x="431" y="224"/>
                </a:lnTo>
                <a:lnTo>
                  <a:pt x="421" y="224"/>
                </a:lnTo>
                <a:lnTo>
                  <a:pt x="421" y="224"/>
                </a:lnTo>
                <a:lnTo>
                  <a:pt x="421" y="222"/>
                </a:lnTo>
                <a:lnTo>
                  <a:pt x="421" y="222"/>
                </a:lnTo>
                <a:lnTo>
                  <a:pt x="421" y="222"/>
                </a:lnTo>
                <a:lnTo>
                  <a:pt x="421" y="222"/>
                </a:lnTo>
                <a:lnTo>
                  <a:pt x="421" y="219"/>
                </a:lnTo>
                <a:lnTo>
                  <a:pt x="421" y="219"/>
                </a:lnTo>
                <a:lnTo>
                  <a:pt x="421" y="219"/>
                </a:lnTo>
                <a:lnTo>
                  <a:pt x="421" y="219"/>
                </a:lnTo>
                <a:lnTo>
                  <a:pt x="421" y="219"/>
                </a:lnTo>
                <a:lnTo>
                  <a:pt x="421" y="219"/>
                </a:lnTo>
                <a:lnTo>
                  <a:pt x="421" y="219"/>
                </a:lnTo>
                <a:lnTo>
                  <a:pt x="421" y="219"/>
                </a:lnTo>
                <a:lnTo>
                  <a:pt x="421" y="219"/>
                </a:lnTo>
                <a:lnTo>
                  <a:pt x="419" y="219"/>
                </a:lnTo>
                <a:lnTo>
                  <a:pt x="419" y="219"/>
                </a:lnTo>
                <a:lnTo>
                  <a:pt x="419" y="219"/>
                </a:lnTo>
                <a:lnTo>
                  <a:pt x="419" y="219"/>
                </a:lnTo>
                <a:lnTo>
                  <a:pt x="419" y="219"/>
                </a:lnTo>
                <a:lnTo>
                  <a:pt x="419" y="219"/>
                </a:lnTo>
                <a:lnTo>
                  <a:pt x="419" y="222"/>
                </a:lnTo>
                <a:lnTo>
                  <a:pt x="419" y="222"/>
                </a:lnTo>
                <a:lnTo>
                  <a:pt x="419" y="222"/>
                </a:lnTo>
                <a:lnTo>
                  <a:pt x="419" y="222"/>
                </a:lnTo>
                <a:lnTo>
                  <a:pt x="419" y="222"/>
                </a:lnTo>
                <a:lnTo>
                  <a:pt x="419" y="224"/>
                </a:lnTo>
                <a:lnTo>
                  <a:pt x="417" y="229"/>
                </a:lnTo>
                <a:lnTo>
                  <a:pt x="417" y="229"/>
                </a:lnTo>
                <a:lnTo>
                  <a:pt x="417" y="231"/>
                </a:lnTo>
                <a:lnTo>
                  <a:pt x="417" y="231"/>
                </a:lnTo>
                <a:lnTo>
                  <a:pt x="417" y="231"/>
                </a:lnTo>
                <a:lnTo>
                  <a:pt x="417" y="245"/>
                </a:lnTo>
                <a:lnTo>
                  <a:pt x="417" y="248"/>
                </a:lnTo>
                <a:lnTo>
                  <a:pt x="417" y="250"/>
                </a:lnTo>
                <a:lnTo>
                  <a:pt x="414" y="250"/>
                </a:lnTo>
                <a:lnTo>
                  <a:pt x="414" y="250"/>
                </a:lnTo>
                <a:lnTo>
                  <a:pt x="414" y="248"/>
                </a:lnTo>
                <a:lnTo>
                  <a:pt x="414" y="248"/>
                </a:lnTo>
                <a:lnTo>
                  <a:pt x="414" y="245"/>
                </a:lnTo>
                <a:lnTo>
                  <a:pt x="414" y="245"/>
                </a:lnTo>
                <a:lnTo>
                  <a:pt x="414" y="243"/>
                </a:lnTo>
                <a:lnTo>
                  <a:pt x="414" y="241"/>
                </a:lnTo>
                <a:lnTo>
                  <a:pt x="412" y="241"/>
                </a:lnTo>
                <a:lnTo>
                  <a:pt x="412" y="238"/>
                </a:lnTo>
                <a:lnTo>
                  <a:pt x="412" y="238"/>
                </a:lnTo>
                <a:lnTo>
                  <a:pt x="410" y="236"/>
                </a:lnTo>
                <a:lnTo>
                  <a:pt x="410" y="236"/>
                </a:lnTo>
                <a:lnTo>
                  <a:pt x="410" y="236"/>
                </a:lnTo>
                <a:lnTo>
                  <a:pt x="407" y="236"/>
                </a:lnTo>
                <a:lnTo>
                  <a:pt x="407" y="236"/>
                </a:lnTo>
                <a:lnTo>
                  <a:pt x="405" y="238"/>
                </a:lnTo>
                <a:lnTo>
                  <a:pt x="405" y="238"/>
                </a:lnTo>
                <a:lnTo>
                  <a:pt x="405" y="241"/>
                </a:lnTo>
                <a:lnTo>
                  <a:pt x="402" y="241"/>
                </a:lnTo>
                <a:lnTo>
                  <a:pt x="402" y="243"/>
                </a:lnTo>
                <a:lnTo>
                  <a:pt x="402" y="243"/>
                </a:lnTo>
                <a:lnTo>
                  <a:pt x="402" y="245"/>
                </a:lnTo>
                <a:lnTo>
                  <a:pt x="402" y="248"/>
                </a:lnTo>
                <a:lnTo>
                  <a:pt x="402" y="248"/>
                </a:lnTo>
                <a:lnTo>
                  <a:pt x="402" y="250"/>
                </a:lnTo>
                <a:lnTo>
                  <a:pt x="400" y="250"/>
                </a:lnTo>
                <a:lnTo>
                  <a:pt x="400" y="250"/>
                </a:lnTo>
                <a:lnTo>
                  <a:pt x="400" y="250"/>
                </a:lnTo>
                <a:lnTo>
                  <a:pt x="400" y="264"/>
                </a:lnTo>
                <a:lnTo>
                  <a:pt x="400" y="279"/>
                </a:lnTo>
                <a:lnTo>
                  <a:pt x="398" y="279"/>
                </a:lnTo>
                <a:lnTo>
                  <a:pt x="398" y="281"/>
                </a:lnTo>
                <a:lnTo>
                  <a:pt x="398" y="281"/>
                </a:lnTo>
                <a:lnTo>
                  <a:pt x="400" y="281"/>
                </a:lnTo>
                <a:lnTo>
                  <a:pt x="398" y="293"/>
                </a:lnTo>
                <a:lnTo>
                  <a:pt x="398" y="293"/>
                </a:lnTo>
                <a:lnTo>
                  <a:pt x="398" y="293"/>
                </a:lnTo>
                <a:lnTo>
                  <a:pt x="398" y="293"/>
                </a:lnTo>
                <a:lnTo>
                  <a:pt x="398" y="293"/>
                </a:lnTo>
                <a:lnTo>
                  <a:pt x="395" y="293"/>
                </a:lnTo>
                <a:lnTo>
                  <a:pt x="395" y="295"/>
                </a:lnTo>
                <a:lnTo>
                  <a:pt x="398" y="295"/>
                </a:lnTo>
                <a:lnTo>
                  <a:pt x="398" y="298"/>
                </a:lnTo>
                <a:lnTo>
                  <a:pt x="398" y="298"/>
                </a:lnTo>
                <a:lnTo>
                  <a:pt x="398" y="298"/>
                </a:lnTo>
                <a:lnTo>
                  <a:pt x="398" y="300"/>
                </a:lnTo>
                <a:lnTo>
                  <a:pt x="398" y="298"/>
                </a:lnTo>
                <a:lnTo>
                  <a:pt x="398" y="298"/>
                </a:lnTo>
                <a:lnTo>
                  <a:pt x="398" y="298"/>
                </a:lnTo>
                <a:lnTo>
                  <a:pt x="395" y="298"/>
                </a:lnTo>
                <a:lnTo>
                  <a:pt x="395" y="298"/>
                </a:lnTo>
                <a:lnTo>
                  <a:pt x="395" y="298"/>
                </a:lnTo>
                <a:lnTo>
                  <a:pt x="393" y="298"/>
                </a:lnTo>
                <a:lnTo>
                  <a:pt x="393" y="298"/>
                </a:lnTo>
                <a:lnTo>
                  <a:pt x="393" y="300"/>
                </a:lnTo>
                <a:lnTo>
                  <a:pt x="393" y="303"/>
                </a:lnTo>
                <a:lnTo>
                  <a:pt x="393" y="303"/>
                </a:lnTo>
                <a:lnTo>
                  <a:pt x="393" y="303"/>
                </a:lnTo>
                <a:lnTo>
                  <a:pt x="393" y="303"/>
                </a:lnTo>
                <a:lnTo>
                  <a:pt x="395" y="300"/>
                </a:lnTo>
                <a:lnTo>
                  <a:pt x="395" y="300"/>
                </a:lnTo>
                <a:lnTo>
                  <a:pt x="395" y="303"/>
                </a:lnTo>
                <a:lnTo>
                  <a:pt x="395" y="303"/>
                </a:lnTo>
                <a:lnTo>
                  <a:pt x="395" y="303"/>
                </a:lnTo>
                <a:lnTo>
                  <a:pt x="395" y="303"/>
                </a:lnTo>
                <a:lnTo>
                  <a:pt x="395" y="305"/>
                </a:lnTo>
                <a:lnTo>
                  <a:pt x="395" y="305"/>
                </a:lnTo>
                <a:lnTo>
                  <a:pt x="398" y="305"/>
                </a:lnTo>
                <a:lnTo>
                  <a:pt x="398" y="307"/>
                </a:lnTo>
                <a:lnTo>
                  <a:pt x="398" y="307"/>
                </a:lnTo>
                <a:lnTo>
                  <a:pt x="398" y="312"/>
                </a:lnTo>
                <a:lnTo>
                  <a:pt x="386" y="312"/>
                </a:lnTo>
                <a:lnTo>
                  <a:pt x="383" y="312"/>
                </a:lnTo>
                <a:lnTo>
                  <a:pt x="383" y="312"/>
                </a:lnTo>
                <a:lnTo>
                  <a:pt x="383" y="310"/>
                </a:lnTo>
                <a:lnTo>
                  <a:pt x="383" y="310"/>
                </a:lnTo>
                <a:lnTo>
                  <a:pt x="383" y="307"/>
                </a:lnTo>
                <a:lnTo>
                  <a:pt x="383" y="307"/>
                </a:lnTo>
                <a:lnTo>
                  <a:pt x="386" y="307"/>
                </a:lnTo>
                <a:lnTo>
                  <a:pt x="386" y="307"/>
                </a:lnTo>
                <a:lnTo>
                  <a:pt x="386" y="305"/>
                </a:lnTo>
                <a:lnTo>
                  <a:pt x="386" y="303"/>
                </a:lnTo>
                <a:lnTo>
                  <a:pt x="383" y="303"/>
                </a:lnTo>
                <a:lnTo>
                  <a:pt x="383" y="303"/>
                </a:lnTo>
                <a:lnTo>
                  <a:pt x="381" y="300"/>
                </a:lnTo>
                <a:lnTo>
                  <a:pt x="379" y="300"/>
                </a:lnTo>
                <a:lnTo>
                  <a:pt x="379" y="295"/>
                </a:lnTo>
                <a:lnTo>
                  <a:pt x="379" y="295"/>
                </a:lnTo>
                <a:lnTo>
                  <a:pt x="376" y="295"/>
                </a:lnTo>
                <a:lnTo>
                  <a:pt x="376" y="295"/>
                </a:lnTo>
                <a:lnTo>
                  <a:pt x="376" y="293"/>
                </a:lnTo>
                <a:lnTo>
                  <a:pt x="376" y="293"/>
                </a:lnTo>
                <a:lnTo>
                  <a:pt x="376" y="293"/>
                </a:lnTo>
                <a:lnTo>
                  <a:pt x="376" y="293"/>
                </a:lnTo>
                <a:lnTo>
                  <a:pt x="374" y="293"/>
                </a:lnTo>
                <a:lnTo>
                  <a:pt x="374" y="293"/>
                </a:lnTo>
                <a:lnTo>
                  <a:pt x="374" y="293"/>
                </a:lnTo>
                <a:lnTo>
                  <a:pt x="374" y="295"/>
                </a:lnTo>
                <a:lnTo>
                  <a:pt x="372" y="295"/>
                </a:lnTo>
                <a:lnTo>
                  <a:pt x="372" y="298"/>
                </a:lnTo>
                <a:lnTo>
                  <a:pt x="369" y="295"/>
                </a:lnTo>
                <a:lnTo>
                  <a:pt x="369" y="293"/>
                </a:lnTo>
                <a:lnTo>
                  <a:pt x="369" y="293"/>
                </a:lnTo>
                <a:lnTo>
                  <a:pt x="367" y="293"/>
                </a:lnTo>
                <a:lnTo>
                  <a:pt x="367" y="293"/>
                </a:lnTo>
                <a:lnTo>
                  <a:pt x="367" y="295"/>
                </a:lnTo>
                <a:lnTo>
                  <a:pt x="367" y="298"/>
                </a:lnTo>
                <a:lnTo>
                  <a:pt x="367" y="298"/>
                </a:lnTo>
                <a:lnTo>
                  <a:pt x="367" y="298"/>
                </a:lnTo>
                <a:lnTo>
                  <a:pt x="369" y="298"/>
                </a:lnTo>
                <a:lnTo>
                  <a:pt x="372" y="298"/>
                </a:lnTo>
                <a:lnTo>
                  <a:pt x="372" y="298"/>
                </a:lnTo>
                <a:lnTo>
                  <a:pt x="374" y="298"/>
                </a:lnTo>
                <a:lnTo>
                  <a:pt x="374" y="298"/>
                </a:lnTo>
                <a:lnTo>
                  <a:pt x="374" y="300"/>
                </a:lnTo>
                <a:lnTo>
                  <a:pt x="374" y="300"/>
                </a:lnTo>
                <a:lnTo>
                  <a:pt x="374" y="300"/>
                </a:lnTo>
                <a:lnTo>
                  <a:pt x="372" y="300"/>
                </a:lnTo>
                <a:lnTo>
                  <a:pt x="372" y="300"/>
                </a:lnTo>
                <a:lnTo>
                  <a:pt x="372" y="300"/>
                </a:lnTo>
                <a:lnTo>
                  <a:pt x="369" y="300"/>
                </a:lnTo>
                <a:lnTo>
                  <a:pt x="369" y="300"/>
                </a:lnTo>
                <a:lnTo>
                  <a:pt x="367" y="298"/>
                </a:lnTo>
                <a:lnTo>
                  <a:pt x="367" y="298"/>
                </a:lnTo>
                <a:lnTo>
                  <a:pt x="367" y="298"/>
                </a:lnTo>
                <a:lnTo>
                  <a:pt x="367" y="298"/>
                </a:lnTo>
                <a:lnTo>
                  <a:pt x="367" y="298"/>
                </a:lnTo>
                <a:lnTo>
                  <a:pt x="365" y="298"/>
                </a:lnTo>
                <a:lnTo>
                  <a:pt x="365" y="300"/>
                </a:lnTo>
                <a:lnTo>
                  <a:pt x="362" y="303"/>
                </a:lnTo>
                <a:lnTo>
                  <a:pt x="362" y="303"/>
                </a:lnTo>
                <a:lnTo>
                  <a:pt x="362" y="303"/>
                </a:lnTo>
                <a:lnTo>
                  <a:pt x="362" y="303"/>
                </a:lnTo>
                <a:lnTo>
                  <a:pt x="365" y="303"/>
                </a:lnTo>
                <a:lnTo>
                  <a:pt x="365" y="303"/>
                </a:lnTo>
                <a:lnTo>
                  <a:pt x="367" y="303"/>
                </a:lnTo>
                <a:lnTo>
                  <a:pt x="367" y="303"/>
                </a:lnTo>
                <a:lnTo>
                  <a:pt x="367" y="305"/>
                </a:lnTo>
                <a:lnTo>
                  <a:pt x="367" y="305"/>
                </a:lnTo>
                <a:lnTo>
                  <a:pt x="367" y="305"/>
                </a:lnTo>
                <a:lnTo>
                  <a:pt x="367" y="305"/>
                </a:lnTo>
                <a:lnTo>
                  <a:pt x="367" y="307"/>
                </a:lnTo>
                <a:lnTo>
                  <a:pt x="367" y="307"/>
                </a:lnTo>
                <a:lnTo>
                  <a:pt x="369" y="307"/>
                </a:lnTo>
                <a:lnTo>
                  <a:pt x="369" y="312"/>
                </a:lnTo>
                <a:lnTo>
                  <a:pt x="369" y="312"/>
                </a:lnTo>
                <a:lnTo>
                  <a:pt x="369" y="312"/>
                </a:lnTo>
                <a:lnTo>
                  <a:pt x="367" y="360"/>
                </a:lnTo>
                <a:lnTo>
                  <a:pt x="365" y="360"/>
                </a:lnTo>
                <a:lnTo>
                  <a:pt x="365" y="310"/>
                </a:lnTo>
                <a:lnTo>
                  <a:pt x="355" y="310"/>
                </a:lnTo>
                <a:lnTo>
                  <a:pt x="350" y="310"/>
                </a:lnTo>
                <a:lnTo>
                  <a:pt x="350" y="303"/>
                </a:lnTo>
                <a:lnTo>
                  <a:pt x="343" y="303"/>
                </a:lnTo>
                <a:lnTo>
                  <a:pt x="343" y="279"/>
                </a:lnTo>
                <a:lnTo>
                  <a:pt x="338" y="281"/>
                </a:lnTo>
                <a:lnTo>
                  <a:pt x="338" y="303"/>
                </a:lnTo>
                <a:lnTo>
                  <a:pt x="336" y="303"/>
                </a:lnTo>
                <a:lnTo>
                  <a:pt x="331" y="303"/>
                </a:lnTo>
                <a:lnTo>
                  <a:pt x="331" y="305"/>
                </a:lnTo>
                <a:lnTo>
                  <a:pt x="322" y="305"/>
                </a:lnTo>
                <a:lnTo>
                  <a:pt x="320" y="305"/>
                </a:lnTo>
                <a:lnTo>
                  <a:pt x="320" y="305"/>
                </a:lnTo>
                <a:lnTo>
                  <a:pt x="320" y="305"/>
                </a:lnTo>
                <a:lnTo>
                  <a:pt x="317" y="303"/>
                </a:lnTo>
                <a:lnTo>
                  <a:pt x="315" y="303"/>
                </a:lnTo>
                <a:lnTo>
                  <a:pt x="315" y="286"/>
                </a:lnTo>
                <a:lnTo>
                  <a:pt x="310" y="286"/>
                </a:lnTo>
                <a:lnTo>
                  <a:pt x="310" y="303"/>
                </a:lnTo>
                <a:lnTo>
                  <a:pt x="277" y="303"/>
                </a:lnTo>
                <a:lnTo>
                  <a:pt x="239" y="291"/>
                </a:lnTo>
                <a:lnTo>
                  <a:pt x="196" y="288"/>
                </a:lnTo>
                <a:lnTo>
                  <a:pt x="196" y="279"/>
                </a:lnTo>
                <a:lnTo>
                  <a:pt x="196" y="269"/>
                </a:lnTo>
                <a:lnTo>
                  <a:pt x="194" y="269"/>
                </a:lnTo>
                <a:lnTo>
                  <a:pt x="192" y="269"/>
                </a:lnTo>
                <a:lnTo>
                  <a:pt x="187" y="264"/>
                </a:lnTo>
                <a:lnTo>
                  <a:pt x="187" y="264"/>
                </a:lnTo>
                <a:lnTo>
                  <a:pt x="173" y="260"/>
                </a:lnTo>
                <a:lnTo>
                  <a:pt x="166" y="260"/>
                </a:lnTo>
                <a:lnTo>
                  <a:pt x="166" y="248"/>
                </a:lnTo>
                <a:lnTo>
                  <a:pt x="163" y="248"/>
                </a:lnTo>
                <a:lnTo>
                  <a:pt x="154" y="245"/>
                </a:lnTo>
                <a:lnTo>
                  <a:pt x="154" y="245"/>
                </a:lnTo>
                <a:lnTo>
                  <a:pt x="151" y="245"/>
                </a:lnTo>
                <a:lnTo>
                  <a:pt x="149" y="245"/>
                </a:lnTo>
                <a:lnTo>
                  <a:pt x="149" y="245"/>
                </a:lnTo>
                <a:lnTo>
                  <a:pt x="140" y="248"/>
                </a:lnTo>
                <a:lnTo>
                  <a:pt x="140" y="248"/>
                </a:lnTo>
                <a:lnTo>
                  <a:pt x="140" y="260"/>
                </a:lnTo>
                <a:lnTo>
                  <a:pt x="130" y="260"/>
                </a:lnTo>
                <a:lnTo>
                  <a:pt x="118" y="264"/>
                </a:lnTo>
                <a:lnTo>
                  <a:pt x="116" y="264"/>
                </a:lnTo>
                <a:lnTo>
                  <a:pt x="114" y="267"/>
                </a:lnTo>
                <a:lnTo>
                  <a:pt x="114" y="264"/>
                </a:lnTo>
                <a:lnTo>
                  <a:pt x="114" y="264"/>
                </a:lnTo>
                <a:lnTo>
                  <a:pt x="114" y="253"/>
                </a:lnTo>
                <a:lnTo>
                  <a:pt x="111" y="253"/>
                </a:lnTo>
                <a:lnTo>
                  <a:pt x="111" y="262"/>
                </a:lnTo>
                <a:lnTo>
                  <a:pt x="111" y="233"/>
                </a:lnTo>
                <a:lnTo>
                  <a:pt x="106" y="233"/>
                </a:lnTo>
                <a:lnTo>
                  <a:pt x="106" y="205"/>
                </a:lnTo>
                <a:lnTo>
                  <a:pt x="106" y="202"/>
                </a:lnTo>
                <a:lnTo>
                  <a:pt x="106" y="233"/>
                </a:lnTo>
                <a:lnTo>
                  <a:pt x="102" y="233"/>
                </a:lnTo>
                <a:lnTo>
                  <a:pt x="102" y="236"/>
                </a:lnTo>
                <a:lnTo>
                  <a:pt x="24" y="236"/>
                </a:lnTo>
                <a:lnTo>
                  <a:pt x="24" y="231"/>
                </a:lnTo>
                <a:lnTo>
                  <a:pt x="16" y="231"/>
                </a:lnTo>
                <a:lnTo>
                  <a:pt x="9" y="245"/>
                </a:lnTo>
                <a:lnTo>
                  <a:pt x="7" y="233"/>
                </a:lnTo>
                <a:lnTo>
                  <a:pt x="5" y="253"/>
                </a:lnTo>
                <a:lnTo>
                  <a:pt x="2" y="253"/>
                </a:lnTo>
                <a:lnTo>
                  <a:pt x="2" y="255"/>
                </a:lnTo>
                <a:lnTo>
                  <a:pt x="2" y="255"/>
                </a:lnTo>
                <a:lnTo>
                  <a:pt x="0" y="253"/>
                </a:lnTo>
                <a:lnTo>
                  <a:pt x="0" y="260"/>
                </a:lnTo>
                <a:lnTo>
                  <a:pt x="2" y="255"/>
                </a:lnTo>
                <a:lnTo>
                  <a:pt x="2" y="274"/>
                </a:lnTo>
                <a:lnTo>
                  <a:pt x="2" y="310"/>
                </a:lnTo>
                <a:lnTo>
                  <a:pt x="0" y="310"/>
                </a:lnTo>
                <a:lnTo>
                  <a:pt x="0" y="458"/>
                </a:lnTo>
                <a:lnTo>
                  <a:pt x="836" y="458"/>
                </a:lnTo>
                <a:lnTo>
                  <a:pt x="836" y="360"/>
                </a:lnTo>
                <a:lnTo>
                  <a:pt x="831" y="360"/>
                </a:lnTo>
                <a:close/>
              </a:path>
            </a:pathLst>
          </a:custGeom>
          <a:solidFill>
            <a:srgbClr val="1B3A4D"/>
          </a:solidFill>
          <a:ln>
            <a:noFill/>
          </a:ln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350"/>
          </a:p>
        </p:txBody>
      </p:sp>
      <p:sp>
        <p:nvSpPr>
          <p:cNvPr id="14" name="Freeform 3762"/>
          <p:cNvSpPr>
            <a:spLocks/>
          </p:cNvSpPr>
          <p:nvPr userDrawn="1"/>
        </p:nvSpPr>
        <p:spPr bwMode="auto">
          <a:xfrm>
            <a:off x="-17406" y="3377978"/>
            <a:ext cx="1391738" cy="1553248"/>
          </a:xfrm>
          <a:custGeom>
            <a:avLst/>
            <a:gdLst>
              <a:gd name="T0" fmla="*/ 379 w 405"/>
              <a:gd name="T1" fmla="*/ 203 h 339"/>
              <a:gd name="T2" fmla="*/ 367 w 405"/>
              <a:gd name="T3" fmla="*/ 138 h 339"/>
              <a:gd name="T4" fmla="*/ 374 w 405"/>
              <a:gd name="T5" fmla="*/ 145 h 339"/>
              <a:gd name="T6" fmla="*/ 381 w 405"/>
              <a:gd name="T7" fmla="*/ 153 h 339"/>
              <a:gd name="T8" fmla="*/ 391 w 405"/>
              <a:gd name="T9" fmla="*/ 160 h 339"/>
              <a:gd name="T10" fmla="*/ 398 w 405"/>
              <a:gd name="T11" fmla="*/ 129 h 339"/>
              <a:gd name="T12" fmla="*/ 388 w 405"/>
              <a:gd name="T13" fmla="*/ 126 h 339"/>
              <a:gd name="T14" fmla="*/ 369 w 405"/>
              <a:gd name="T15" fmla="*/ 117 h 339"/>
              <a:gd name="T16" fmla="*/ 360 w 405"/>
              <a:gd name="T17" fmla="*/ 112 h 339"/>
              <a:gd name="T18" fmla="*/ 360 w 405"/>
              <a:gd name="T19" fmla="*/ 103 h 339"/>
              <a:gd name="T20" fmla="*/ 362 w 405"/>
              <a:gd name="T21" fmla="*/ 103 h 339"/>
              <a:gd name="T22" fmla="*/ 362 w 405"/>
              <a:gd name="T23" fmla="*/ 100 h 339"/>
              <a:gd name="T24" fmla="*/ 334 w 405"/>
              <a:gd name="T25" fmla="*/ 76 h 339"/>
              <a:gd name="T26" fmla="*/ 348 w 405"/>
              <a:gd name="T27" fmla="*/ 60 h 339"/>
              <a:gd name="T28" fmla="*/ 355 w 405"/>
              <a:gd name="T29" fmla="*/ 52 h 339"/>
              <a:gd name="T30" fmla="*/ 362 w 405"/>
              <a:gd name="T31" fmla="*/ 45 h 339"/>
              <a:gd name="T32" fmla="*/ 372 w 405"/>
              <a:gd name="T33" fmla="*/ 33 h 339"/>
              <a:gd name="T34" fmla="*/ 379 w 405"/>
              <a:gd name="T35" fmla="*/ 24 h 339"/>
              <a:gd name="T36" fmla="*/ 360 w 405"/>
              <a:gd name="T37" fmla="*/ 0 h 339"/>
              <a:gd name="T38" fmla="*/ 355 w 405"/>
              <a:gd name="T39" fmla="*/ 12 h 339"/>
              <a:gd name="T40" fmla="*/ 350 w 405"/>
              <a:gd name="T41" fmla="*/ 21 h 339"/>
              <a:gd name="T42" fmla="*/ 341 w 405"/>
              <a:gd name="T43" fmla="*/ 41 h 339"/>
              <a:gd name="T44" fmla="*/ 336 w 405"/>
              <a:gd name="T45" fmla="*/ 50 h 339"/>
              <a:gd name="T46" fmla="*/ 329 w 405"/>
              <a:gd name="T47" fmla="*/ 62 h 339"/>
              <a:gd name="T48" fmla="*/ 324 w 405"/>
              <a:gd name="T49" fmla="*/ 72 h 339"/>
              <a:gd name="T50" fmla="*/ 320 w 405"/>
              <a:gd name="T51" fmla="*/ 72 h 339"/>
              <a:gd name="T52" fmla="*/ 320 w 405"/>
              <a:gd name="T53" fmla="*/ 72 h 339"/>
              <a:gd name="T54" fmla="*/ 301 w 405"/>
              <a:gd name="T55" fmla="*/ 76 h 339"/>
              <a:gd name="T56" fmla="*/ 294 w 405"/>
              <a:gd name="T57" fmla="*/ 69 h 339"/>
              <a:gd name="T58" fmla="*/ 284 w 405"/>
              <a:gd name="T59" fmla="*/ 62 h 339"/>
              <a:gd name="T60" fmla="*/ 270 w 405"/>
              <a:gd name="T61" fmla="*/ 50 h 339"/>
              <a:gd name="T62" fmla="*/ 260 w 405"/>
              <a:gd name="T63" fmla="*/ 41 h 339"/>
              <a:gd name="T64" fmla="*/ 251 w 405"/>
              <a:gd name="T65" fmla="*/ 33 h 339"/>
              <a:gd name="T66" fmla="*/ 244 w 405"/>
              <a:gd name="T67" fmla="*/ 26 h 339"/>
              <a:gd name="T68" fmla="*/ 237 w 405"/>
              <a:gd name="T69" fmla="*/ 57 h 339"/>
              <a:gd name="T70" fmla="*/ 249 w 405"/>
              <a:gd name="T71" fmla="*/ 62 h 339"/>
              <a:gd name="T72" fmla="*/ 258 w 405"/>
              <a:gd name="T73" fmla="*/ 67 h 339"/>
              <a:gd name="T74" fmla="*/ 268 w 405"/>
              <a:gd name="T75" fmla="*/ 72 h 339"/>
              <a:gd name="T76" fmla="*/ 286 w 405"/>
              <a:gd name="T77" fmla="*/ 79 h 339"/>
              <a:gd name="T78" fmla="*/ 294 w 405"/>
              <a:gd name="T79" fmla="*/ 86 h 339"/>
              <a:gd name="T80" fmla="*/ 275 w 405"/>
              <a:gd name="T81" fmla="*/ 100 h 339"/>
              <a:gd name="T82" fmla="*/ 275 w 405"/>
              <a:gd name="T83" fmla="*/ 103 h 339"/>
              <a:gd name="T84" fmla="*/ 277 w 405"/>
              <a:gd name="T85" fmla="*/ 138 h 339"/>
              <a:gd name="T86" fmla="*/ 275 w 405"/>
              <a:gd name="T87" fmla="*/ 143 h 339"/>
              <a:gd name="T88" fmla="*/ 260 w 405"/>
              <a:gd name="T89" fmla="*/ 157 h 339"/>
              <a:gd name="T90" fmla="*/ 253 w 405"/>
              <a:gd name="T91" fmla="*/ 165 h 339"/>
              <a:gd name="T92" fmla="*/ 246 w 405"/>
              <a:gd name="T93" fmla="*/ 215 h 339"/>
              <a:gd name="T94" fmla="*/ 244 w 405"/>
              <a:gd name="T95" fmla="*/ 160 h 339"/>
              <a:gd name="T96" fmla="*/ 234 w 405"/>
              <a:gd name="T97" fmla="*/ 176 h 339"/>
              <a:gd name="T98" fmla="*/ 208 w 405"/>
              <a:gd name="T99" fmla="*/ 174 h 339"/>
              <a:gd name="T100" fmla="*/ 201 w 405"/>
              <a:gd name="T101" fmla="*/ 160 h 339"/>
              <a:gd name="T102" fmla="*/ 192 w 405"/>
              <a:gd name="T103" fmla="*/ 217 h 339"/>
              <a:gd name="T104" fmla="*/ 133 w 405"/>
              <a:gd name="T105" fmla="*/ 117 h 339"/>
              <a:gd name="T106" fmla="*/ 106 w 405"/>
              <a:gd name="T107" fmla="*/ 36 h 339"/>
              <a:gd name="T108" fmla="*/ 64 w 405"/>
              <a:gd name="T109" fmla="*/ 79 h 339"/>
              <a:gd name="T110" fmla="*/ 9 w 405"/>
              <a:gd name="T111" fmla="*/ 217 h 339"/>
              <a:gd name="T112" fmla="*/ 402 w 405"/>
              <a:gd name="T113" fmla="*/ 191 h 3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405" h="339">
                <a:moveTo>
                  <a:pt x="402" y="191"/>
                </a:moveTo>
                <a:lnTo>
                  <a:pt x="402" y="191"/>
                </a:lnTo>
                <a:lnTo>
                  <a:pt x="391" y="191"/>
                </a:lnTo>
                <a:lnTo>
                  <a:pt x="381" y="191"/>
                </a:lnTo>
                <a:lnTo>
                  <a:pt x="381" y="198"/>
                </a:lnTo>
                <a:lnTo>
                  <a:pt x="379" y="203"/>
                </a:lnTo>
                <a:lnTo>
                  <a:pt x="360" y="203"/>
                </a:lnTo>
                <a:lnTo>
                  <a:pt x="360" y="138"/>
                </a:lnTo>
                <a:lnTo>
                  <a:pt x="360" y="138"/>
                </a:lnTo>
                <a:lnTo>
                  <a:pt x="362" y="138"/>
                </a:lnTo>
                <a:lnTo>
                  <a:pt x="362" y="134"/>
                </a:lnTo>
                <a:lnTo>
                  <a:pt x="367" y="138"/>
                </a:lnTo>
                <a:lnTo>
                  <a:pt x="365" y="138"/>
                </a:lnTo>
                <a:lnTo>
                  <a:pt x="365" y="138"/>
                </a:lnTo>
                <a:lnTo>
                  <a:pt x="367" y="141"/>
                </a:lnTo>
                <a:lnTo>
                  <a:pt x="367" y="138"/>
                </a:lnTo>
                <a:lnTo>
                  <a:pt x="374" y="145"/>
                </a:lnTo>
                <a:lnTo>
                  <a:pt x="374" y="145"/>
                </a:lnTo>
                <a:lnTo>
                  <a:pt x="374" y="145"/>
                </a:lnTo>
                <a:lnTo>
                  <a:pt x="376" y="148"/>
                </a:lnTo>
                <a:lnTo>
                  <a:pt x="376" y="145"/>
                </a:lnTo>
                <a:lnTo>
                  <a:pt x="384" y="153"/>
                </a:lnTo>
                <a:lnTo>
                  <a:pt x="381" y="153"/>
                </a:lnTo>
                <a:lnTo>
                  <a:pt x="381" y="153"/>
                </a:lnTo>
                <a:lnTo>
                  <a:pt x="384" y="155"/>
                </a:lnTo>
                <a:lnTo>
                  <a:pt x="384" y="153"/>
                </a:lnTo>
                <a:lnTo>
                  <a:pt x="391" y="160"/>
                </a:lnTo>
                <a:lnTo>
                  <a:pt x="391" y="160"/>
                </a:lnTo>
                <a:lnTo>
                  <a:pt x="391" y="160"/>
                </a:lnTo>
                <a:lnTo>
                  <a:pt x="391" y="160"/>
                </a:lnTo>
                <a:lnTo>
                  <a:pt x="405" y="141"/>
                </a:lnTo>
                <a:lnTo>
                  <a:pt x="405" y="134"/>
                </a:lnTo>
                <a:lnTo>
                  <a:pt x="398" y="131"/>
                </a:lnTo>
                <a:lnTo>
                  <a:pt x="400" y="131"/>
                </a:lnTo>
                <a:lnTo>
                  <a:pt x="400" y="131"/>
                </a:lnTo>
                <a:lnTo>
                  <a:pt x="398" y="129"/>
                </a:lnTo>
                <a:lnTo>
                  <a:pt x="398" y="131"/>
                </a:lnTo>
                <a:lnTo>
                  <a:pt x="388" y="126"/>
                </a:lnTo>
                <a:lnTo>
                  <a:pt x="391" y="126"/>
                </a:lnTo>
                <a:lnTo>
                  <a:pt x="391" y="126"/>
                </a:lnTo>
                <a:lnTo>
                  <a:pt x="388" y="124"/>
                </a:lnTo>
                <a:lnTo>
                  <a:pt x="388" y="126"/>
                </a:lnTo>
                <a:lnTo>
                  <a:pt x="379" y="122"/>
                </a:lnTo>
                <a:lnTo>
                  <a:pt x="379" y="122"/>
                </a:lnTo>
                <a:lnTo>
                  <a:pt x="379" y="122"/>
                </a:lnTo>
                <a:lnTo>
                  <a:pt x="379" y="119"/>
                </a:lnTo>
                <a:lnTo>
                  <a:pt x="376" y="122"/>
                </a:lnTo>
                <a:lnTo>
                  <a:pt x="369" y="117"/>
                </a:lnTo>
                <a:lnTo>
                  <a:pt x="369" y="117"/>
                </a:lnTo>
                <a:lnTo>
                  <a:pt x="369" y="117"/>
                </a:lnTo>
                <a:lnTo>
                  <a:pt x="369" y="114"/>
                </a:lnTo>
                <a:lnTo>
                  <a:pt x="367" y="117"/>
                </a:lnTo>
                <a:lnTo>
                  <a:pt x="360" y="112"/>
                </a:lnTo>
                <a:lnTo>
                  <a:pt x="360" y="112"/>
                </a:lnTo>
                <a:lnTo>
                  <a:pt x="360" y="112"/>
                </a:lnTo>
                <a:lnTo>
                  <a:pt x="360" y="112"/>
                </a:lnTo>
                <a:lnTo>
                  <a:pt x="360" y="112"/>
                </a:lnTo>
                <a:lnTo>
                  <a:pt x="360" y="103"/>
                </a:lnTo>
                <a:lnTo>
                  <a:pt x="360" y="103"/>
                </a:lnTo>
                <a:lnTo>
                  <a:pt x="360" y="103"/>
                </a:lnTo>
                <a:lnTo>
                  <a:pt x="362" y="103"/>
                </a:lnTo>
                <a:lnTo>
                  <a:pt x="362" y="103"/>
                </a:lnTo>
                <a:lnTo>
                  <a:pt x="362" y="103"/>
                </a:lnTo>
                <a:lnTo>
                  <a:pt x="362" y="103"/>
                </a:lnTo>
                <a:lnTo>
                  <a:pt x="362" y="103"/>
                </a:lnTo>
                <a:lnTo>
                  <a:pt x="362" y="103"/>
                </a:lnTo>
                <a:lnTo>
                  <a:pt x="362" y="103"/>
                </a:lnTo>
                <a:lnTo>
                  <a:pt x="362" y="100"/>
                </a:lnTo>
                <a:lnTo>
                  <a:pt x="362" y="100"/>
                </a:lnTo>
                <a:lnTo>
                  <a:pt x="362" y="100"/>
                </a:lnTo>
                <a:lnTo>
                  <a:pt x="362" y="100"/>
                </a:lnTo>
                <a:lnTo>
                  <a:pt x="362" y="100"/>
                </a:lnTo>
                <a:lnTo>
                  <a:pt x="331" y="79"/>
                </a:lnTo>
                <a:lnTo>
                  <a:pt x="334" y="76"/>
                </a:lnTo>
                <a:lnTo>
                  <a:pt x="334" y="79"/>
                </a:lnTo>
                <a:lnTo>
                  <a:pt x="334" y="79"/>
                </a:lnTo>
                <a:lnTo>
                  <a:pt x="336" y="76"/>
                </a:lnTo>
                <a:lnTo>
                  <a:pt x="334" y="76"/>
                </a:lnTo>
                <a:lnTo>
                  <a:pt x="341" y="69"/>
                </a:lnTo>
                <a:lnTo>
                  <a:pt x="341" y="69"/>
                </a:lnTo>
                <a:lnTo>
                  <a:pt x="343" y="69"/>
                </a:lnTo>
                <a:lnTo>
                  <a:pt x="343" y="69"/>
                </a:lnTo>
                <a:lnTo>
                  <a:pt x="341" y="67"/>
                </a:lnTo>
                <a:lnTo>
                  <a:pt x="348" y="60"/>
                </a:lnTo>
                <a:lnTo>
                  <a:pt x="348" y="62"/>
                </a:lnTo>
                <a:lnTo>
                  <a:pt x="350" y="60"/>
                </a:lnTo>
                <a:lnTo>
                  <a:pt x="350" y="60"/>
                </a:lnTo>
                <a:lnTo>
                  <a:pt x="348" y="60"/>
                </a:lnTo>
                <a:lnTo>
                  <a:pt x="355" y="52"/>
                </a:lnTo>
                <a:lnTo>
                  <a:pt x="355" y="52"/>
                </a:lnTo>
                <a:lnTo>
                  <a:pt x="357" y="52"/>
                </a:lnTo>
                <a:lnTo>
                  <a:pt x="357" y="52"/>
                </a:lnTo>
                <a:lnTo>
                  <a:pt x="355" y="50"/>
                </a:lnTo>
                <a:lnTo>
                  <a:pt x="362" y="43"/>
                </a:lnTo>
                <a:lnTo>
                  <a:pt x="362" y="45"/>
                </a:lnTo>
                <a:lnTo>
                  <a:pt x="362" y="45"/>
                </a:lnTo>
                <a:lnTo>
                  <a:pt x="365" y="43"/>
                </a:lnTo>
                <a:lnTo>
                  <a:pt x="362" y="43"/>
                </a:lnTo>
                <a:lnTo>
                  <a:pt x="369" y="36"/>
                </a:lnTo>
                <a:lnTo>
                  <a:pt x="372" y="36"/>
                </a:lnTo>
                <a:lnTo>
                  <a:pt x="372" y="36"/>
                </a:lnTo>
                <a:lnTo>
                  <a:pt x="372" y="33"/>
                </a:lnTo>
                <a:lnTo>
                  <a:pt x="372" y="33"/>
                </a:lnTo>
                <a:lnTo>
                  <a:pt x="376" y="26"/>
                </a:lnTo>
                <a:lnTo>
                  <a:pt x="379" y="26"/>
                </a:lnTo>
                <a:lnTo>
                  <a:pt x="379" y="26"/>
                </a:lnTo>
                <a:lnTo>
                  <a:pt x="379" y="26"/>
                </a:lnTo>
                <a:lnTo>
                  <a:pt x="379" y="24"/>
                </a:lnTo>
                <a:lnTo>
                  <a:pt x="384" y="17"/>
                </a:lnTo>
                <a:lnTo>
                  <a:pt x="386" y="19"/>
                </a:lnTo>
                <a:lnTo>
                  <a:pt x="386" y="19"/>
                </a:lnTo>
                <a:lnTo>
                  <a:pt x="386" y="17"/>
                </a:lnTo>
                <a:lnTo>
                  <a:pt x="360" y="0"/>
                </a:lnTo>
                <a:lnTo>
                  <a:pt x="360" y="0"/>
                </a:lnTo>
                <a:lnTo>
                  <a:pt x="360" y="0"/>
                </a:lnTo>
                <a:lnTo>
                  <a:pt x="360" y="2"/>
                </a:lnTo>
                <a:lnTo>
                  <a:pt x="355" y="10"/>
                </a:lnTo>
                <a:lnTo>
                  <a:pt x="355" y="10"/>
                </a:lnTo>
                <a:lnTo>
                  <a:pt x="355" y="12"/>
                </a:lnTo>
                <a:lnTo>
                  <a:pt x="355" y="12"/>
                </a:lnTo>
                <a:lnTo>
                  <a:pt x="355" y="12"/>
                </a:lnTo>
                <a:lnTo>
                  <a:pt x="350" y="21"/>
                </a:lnTo>
                <a:lnTo>
                  <a:pt x="350" y="19"/>
                </a:lnTo>
                <a:lnTo>
                  <a:pt x="348" y="21"/>
                </a:lnTo>
                <a:lnTo>
                  <a:pt x="348" y="21"/>
                </a:lnTo>
                <a:lnTo>
                  <a:pt x="350" y="21"/>
                </a:lnTo>
                <a:lnTo>
                  <a:pt x="346" y="31"/>
                </a:lnTo>
                <a:lnTo>
                  <a:pt x="346" y="31"/>
                </a:lnTo>
                <a:lnTo>
                  <a:pt x="343" y="31"/>
                </a:lnTo>
                <a:lnTo>
                  <a:pt x="343" y="31"/>
                </a:lnTo>
                <a:lnTo>
                  <a:pt x="346" y="33"/>
                </a:lnTo>
                <a:lnTo>
                  <a:pt x="341" y="41"/>
                </a:lnTo>
                <a:lnTo>
                  <a:pt x="341" y="41"/>
                </a:lnTo>
                <a:lnTo>
                  <a:pt x="339" y="43"/>
                </a:lnTo>
                <a:lnTo>
                  <a:pt x="339" y="43"/>
                </a:lnTo>
                <a:lnTo>
                  <a:pt x="341" y="43"/>
                </a:lnTo>
                <a:lnTo>
                  <a:pt x="336" y="50"/>
                </a:lnTo>
                <a:lnTo>
                  <a:pt x="336" y="50"/>
                </a:lnTo>
                <a:lnTo>
                  <a:pt x="334" y="52"/>
                </a:lnTo>
                <a:lnTo>
                  <a:pt x="334" y="52"/>
                </a:lnTo>
                <a:lnTo>
                  <a:pt x="336" y="52"/>
                </a:lnTo>
                <a:lnTo>
                  <a:pt x="331" y="62"/>
                </a:lnTo>
                <a:lnTo>
                  <a:pt x="331" y="60"/>
                </a:lnTo>
                <a:lnTo>
                  <a:pt x="329" y="62"/>
                </a:lnTo>
                <a:lnTo>
                  <a:pt x="329" y="62"/>
                </a:lnTo>
                <a:lnTo>
                  <a:pt x="331" y="62"/>
                </a:lnTo>
                <a:lnTo>
                  <a:pt x="327" y="72"/>
                </a:lnTo>
                <a:lnTo>
                  <a:pt x="327" y="72"/>
                </a:lnTo>
                <a:lnTo>
                  <a:pt x="327" y="72"/>
                </a:lnTo>
                <a:lnTo>
                  <a:pt x="324" y="72"/>
                </a:lnTo>
                <a:lnTo>
                  <a:pt x="327" y="72"/>
                </a:lnTo>
                <a:lnTo>
                  <a:pt x="324" y="74"/>
                </a:lnTo>
                <a:lnTo>
                  <a:pt x="320" y="72"/>
                </a:lnTo>
                <a:lnTo>
                  <a:pt x="320" y="72"/>
                </a:lnTo>
                <a:lnTo>
                  <a:pt x="320" y="72"/>
                </a:lnTo>
                <a:lnTo>
                  <a:pt x="320" y="72"/>
                </a:lnTo>
                <a:lnTo>
                  <a:pt x="320" y="72"/>
                </a:lnTo>
                <a:lnTo>
                  <a:pt x="320" y="72"/>
                </a:lnTo>
                <a:lnTo>
                  <a:pt x="320" y="72"/>
                </a:lnTo>
                <a:lnTo>
                  <a:pt x="320" y="72"/>
                </a:lnTo>
                <a:lnTo>
                  <a:pt x="320" y="72"/>
                </a:lnTo>
                <a:lnTo>
                  <a:pt x="320" y="72"/>
                </a:lnTo>
                <a:lnTo>
                  <a:pt x="317" y="72"/>
                </a:lnTo>
                <a:lnTo>
                  <a:pt x="317" y="72"/>
                </a:lnTo>
                <a:lnTo>
                  <a:pt x="305" y="81"/>
                </a:lnTo>
                <a:lnTo>
                  <a:pt x="301" y="79"/>
                </a:lnTo>
                <a:lnTo>
                  <a:pt x="303" y="76"/>
                </a:lnTo>
                <a:lnTo>
                  <a:pt x="301" y="76"/>
                </a:lnTo>
                <a:lnTo>
                  <a:pt x="301" y="76"/>
                </a:lnTo>
                <a:lnTo>
                  <a:pt x="301" y="76"/>
                </a:lnTo>
                <a:lnTo>
                  <a:pt x="294" y="72"/>
                </a:lnTo>
                <a:lnTo>
                  <a:pt x="294" y="69"/>
                </a:lnTo>
                <a:lnTo>
                  <a:pt x="294" y="69"/>
                </a:lnTo>
                <a:lnTo>
                  <a:pt x="294" y="69"/>
                </a:lnTo>
                <a:lnTo>
                  <a:pt x="291" y="69"/>
                </a:lnTo>
                <a:lnTo>
                  <a:pt x="286" y="64"/>
                </a:lnTo>
                <a:lnTo>
                  <a:pt x="286" y="62"/>
                </a:lnTo>
                <a:lnTo>
                  <a:pt x="284" y="62"/>
                </a:lnTo>
                <a:lnTo>
                  <a:pt x="284" y="62"/>
                </a:lnTo>
                <a:lnTo>
                  <a:pt x="284" y="62"/>
                </a:lnTo>
                <a:lnTo>
                  <a:pt x="277" y="57"/>
                </a:lnTo>
                <a:lnTo>
                  <a:pt x="277" y="55"/>
                </a:lnTo>
                <a:lnTo>
                  <a:pt x="277" y="55"/>
                </a:lnTo>
                <a:lnTo>
                  <a:pt x="277" y="55"/>
                </a:lnTo>
                <a:lnTo>
                  <a:pt x="277" y="55"/>
                </a:lnTo>
                <a:lnTo>
                  <a:pt x="270" y="50"/>
                </a:lnTo>
                <a:lnTo>
                  <a:pt x="270" y="48"/>
                </a:lnTo>
                <a:lnTo>
                  <a:pt x="268" y="48"/>
                </a:lnTo>
                <a:lnTo>
                  <a:pt x="268" y="48"/>
                </a:lnTo>
                <a:lnTo>
                  <a:pt x="268" y="48"/>
                </a:lnTo>
                <a:lnTo>
                  <a:pt x="260" y="43"/>
                </a:lnTo>
                <a:lnTo>
                  <a:pt x="260" y="41"/>
                </a:lnTo>
                <a:lnTo>
                  <a:pt x="260" y="41"/>
                </a:lnTo>
                <a:lnTo>
                  <a:pt x="260" y="41"/>
                </a:lnTo>
                <a:lnTo>
                  <a:pt x="260" y="41"/>
                </a:lnTo>
                <a:lnTo>
                  <a:pt x="253" y="36"/>
                </a:lnTo>
                <a:lnTo>
                  <a:pt x="253" y="33"/>
                </a:lnTo>
                <a:lnTo>
                  <a:pt x="251" y="33"/>
                </a:lnTo>
                <a:lnTo>
                  <a:pt x="251" y="33"/>
                </a:lnTo>
                <a:lnTo>
                  <a:pt x="251" y="33"/>
                </a:lnTo>
                <a:lnTo>
                  <a:pt x="244" y="29"/>
                </a:lnTo>
                <a:lnTo>
                  <a:pt x="246" y="26"/>
                </a:lnTo>
                <a:lnTo>
                  <a:pt x="244" y="26"/>
                </a:lnTo>
                <a:lnTo>
                  <a:pt x="244" y="26"/>
                </a:lnTo>
                <a:lnTo>
                  <a:pt x="227" y="52"/>
                </a:lnTo>
                <a:lnTo>
                  <a:pt x="230" y="52"/>
                </a:lnTo>
                <a:lnTo>
                  <a:pt x="230" y="52"/>
                </a:lnTo>
                <a:lnTo>
                  <a:pt x="230" y="52"/>
                </a:lnTo>
                <a:lnTo>
                  <a:pt x="237" y="57"/>
                </a:lnTo>
                <a:lnTo>
                  <a:pt x="237" y="57"/>
                </a:lnTo>
                <a:lnTo>
                  <a:pt x="239" y="57"/>
                </a:lnTo>
                <a:lnTo>
                  <a:pt x="239" y="57"/>
                </a:lnTo>
                <a:lnTo>
                  <a:pt x="239" y="57"/>
                </a:lnTo>
                <a:lnTo>
                  <a:pt x="246" y="62"/>
                </a:lnTo>
                <a:lnTo>
                  <a:pt x="246" y="62"/>
                </a:lnTo>
                <a:lnTo>
                  <a:pt x="249" y="62"/>
                </a:lnTo>
                <a:lnTo>
                  <a:pt x="249" y="62"/>
                </a:lnTo>
                <a:lnTo>
                  <a:pt x="249" y="62"/>
                </a:lnTo>
                <a:lnTo>
                  <a:pt x="258" y="67"/>
                </a:lnTo>
                <a:lnTo>
                  <a:pt x="256" y="67"/>
                </a:lnTo>
                <a:lnTo>
                  <a:pt x="258" y="67"/>
                </a:lnTo>
                <a:lnTo>
                  <a:pt x="258" y="67"/>
                </a:lnTo>
                <a:lnTo>
                  <a:pt x="258" y="67"/>
                </a:lnTo>
                <a:lnTo>
                  <a:pt x="268" y="72"/>
                </a:lnTo>
                <a:lnTo>
                  <a:pt x="265" y="72"/>
                </a:lnTo>
                <a:lnTo>
                  <a:pt x="268" y="72"/>
                </a:lnTo>
                <a:lnTo>
                  <a:pt x="268" y="72"/>
                </a:lnTo>
                <a:lnTo>
                  <a:pt x="268" y="72"/>
                </a:lnTo>
                <a:lnTo>
                  <a:pt x="277" y="74"/>
                </a:lnTo>
                <a:lnTo>
                  <a:pt x="275" y="76"/>
                </a:lnTo>
                <a:lnTo>
                  <a:pt x="277" y="76"/>
                </a:lnTo>
                <a:lnTo>
                  <a:pt x="277" y="76"/>
                </a:lnTo>
                <a:lnTo>
                  <a:pt x="277" y="76"/>
                </a:lnTo>
                <a:lnTo>
                  <a:pt x="286" y="79"/>
                </a:lnTo>
                <a:lnTo>
                  <a:pt x="284" y="81"/>
                </a:lnTo>
                <a:lnTo>
                  <a:pt x="286" y="81"/>
                </a:lnTo>
                <a:lnTo>
                  <a:pt x="286" y="81"/>
                </a:lnTo>
                <a:lnTo>
                  <a:pt x="286" y="81"/>
                </a:lnTo>
                <a:lnTo>
                  <a:pt x="296" y="83"/>
                </a:lnTo>
                <a:lnTo>
                  <a:pt x="294" y="86"/>
                </a:lnTo>
                <a:lnTo>
                  <a:pt x="296" y="86"/>
                </a:lnTo>
                <a:lnTo>
                  <a:pt x="275" y="100"/>
                </a:lnTo>
                <a:lnTo>
                  <a:pt x="277" y="100"/>
                </a:lnTo>
                <a:lnTo>
                  <a:pt x="275" y="100"/>
                </a:lnTo>
                <a:lnTo>
                  <a:pt x="275" y="100"/>
                </a:lnTo>
                <a:lnTo>
                  <a:pt x="275" y="100"/>
                </a:lnTo>
                <a:lnTo>
                  <a:pt x="275" y="100"/>
                </a:lnTo>
                <a:lnTo>
                  <a:pt x="275" y="103"/>
                </a:lnTo>
                <a:lnTo>
                  <a:pt x="275" y="103"/>
                </a:lnTo>
                <a:lnTo>
                  <a:pt x="275" y="103"/>
                </a:lnTo>
                <a:lnTo>
                  <a:pt x="275" y="103"/>
                </a:lnTo>
                <a:lnTo>
                  <a:pt x="275" y="103"/>
                </a:lnTo>
                <a:lnTo>
                  <a:pt x="277" y="103"/>
                </a:lnTo>
                <a:lnTo>
                  <a:pt x="277" y="103"/>
                </a:lnTo>
                <a:lnTo>
                  <a:pt x="277" y="103"/>
                </a:lnTo>
                <a:lnTo>
                  <a:pt x="275" y="136"/>
                </a:lnTo>
                <a:lnTo>
                  <a:pt x="277" y="138"/>
                </a:lnTo>
                <a:lnTo>
                  <a:pt x="277" y="138"/>
                </a:lnTo>
                <a:lnTo>
                  <a:pt x="277" y="138"/>
                </a:lnTo>
                <a:lnTo>
                  <a:pt x="275" y="141"/>
                </a:lnTo>
                <a:lnTo>
                  <a:pt x="275" y="141"/>
                </a:lnTo>
                <a:lnTo>
                  <a:pt x="275" y="141"/>
                </a:lnTo>
                <a:lnTo>
                  <a:pt x="272" y="143"/>
                </a:lnTo>
                <a:lnTo>
                  <a:pt x="275" y="143"/>
                </a:lnTo>
                <a:lnTo>
                  <a:pt x="268" y="150"/>
                </a:lnTo>
                <a:lnTo>
                  <a:pt x="268" y="150"/>
                </a:lnTo>
                <a:lnTo>
                  <a:pt x="268" y="150"/>
                </a:lnTo>
                <a:lnTo>
                  <a:pt x="265" y="150"/>
                </a:lnTo>
                <a:lnTo>
                  <a:pt x="268" y="150"/>
                </a:lnTo>
                <a:lnTo>
                  <a:pt x="260" y="157"/>
                </a:lnTo>
                <a:lnTo>
                  <a:pt x="260" y="157"/>
                </a:lnTo>
                <a:lnTo>
                  <a:pt x="260" y="157"/>
                </a:lnTo>
                <a:lnTo>
                  <a:pt x="258" y="157"/>
                </a:lnTo>
                <a:lnTo>
                  <a:pt x="260" y="160"/>
                </a:lnTo>
                <a:lnTo>
                  <a:pt x="256" y="165"/>
                </a:lnTo>
                <a:lnTo>
                  <a:pt x="253" y="165"/>
                </a:lnTo>
                <a:lnTo>
                  <a:pt x="253" y="165"/>
                </a:lnTo>
                <a:lnTo>
                  <a:pt x="253" y="165"/>
                </a:lnTo>
                <a:lnTo>
                  <a:pt x="277" y="181"/>
                </a:lnTo>
                <a:lnTo>
                  <a:pt x="277" y="215"/>
                </a:lnTo>
                <a:lnTo>
                  <a:pt x="246" y="215"/>
                </a:lnTo>
                <a:lnTo>
                  <a:pt x="246" y="215"/>
                </a:lnTo>
                <a:lnTo>
                  <a:pt x="244" y="219"/>
                </a:lnTo>
                <a:lnTo>
                  <a:pt x="244" y="200"/>
                </a:lnTo>
                <a:lnTo>
                  <a:pt x="244" y="200"/>
                </a:lnTo>
                <a:lnTo>
                  <a:pt x="244" y="196"/>
                </a:lnTo>
                <a:lnTo>
                  <a:pt x="244" y="196"/>
                </a:lnTo>
                <a:lnTo>
                  <a:pt x="244" y="160"/>
                </a:lnTo>
                <a:lnTo>
                  <a:pt x="237" y="160"/>
                </a:lnTo>
                <a:lnTo>
                  <a:pt x="237" y="162"/>
                </a:lnTo>
                <a:lnTo>
                  <a:pt x="237" y="181"/>
                </a:lnTo>
                <a:lnTo>
                  <a:pt x="237" y="179"/>
                </a:lnTo>
                <a:lnTo>
                  <a:pt x="234" y="179"/>
                </a:lnTo>
                <a:lnTo>
                  <a:pt x="234" y="176"/>
                </a:lnTo>
                <a:lnTo>
                  <a:pt x="232" y="174"/>
                </a:lnTo>
                <a:lnTo>
                  <a:pt x="230" y="174"/>
                </a:lnTo>
                <a:lnTo>
                  <a:pt x="230" y="172"/>
                </a:lnTo>
                <a:lnTo>
                  <a:pt x="230" y="169"/>
                </a:lnTo>
                <a:lnTo>
                  <a:pt x="208" y="169"/>
                </a:lnTo>
                <a:lnTo>
                  <a:pt x="208" y="174"/>
                </a:lnTo>
                <a:lnTo>
                  <a:pt x="206" y="174"/>
                </a:lnTo>
                <a:lnTo>
                  <a:pt x="204" y="176"/>
                </a:lnTo>
                <a:lnTo>
                  <a:pt x="201" y="179"/>
                </a:lnTo>
                <a:lnTo>
                  <a:pt x="201" y="179"/>
                </a:lnTo>
                <a:lnTo>
                  <a:pt x="201" y="162"/>
                </a:lnTo>
                <a:lnTo>
                  <a:pt x="201" y="160"/>
                </a:lnTo>
                <a:lnTo>
                  <a:pt x="194" y="160"/>
                </a:lnTo>
                <a:lnTo>
                  <a:pt x="194" y="196"/>
                </a:lnTo>
                <a:lnTo>
                  <a:pt x="192" y="196"/>
                </a:lnTo>
                <a:lnTo>
                  <a:pt x="192" y="200"/>
                </a:lnTo>
                <a:lnTo>
                  <a:pt x="192" y="200"/>
                </a:lnTo>
                <a:lnTo>
                  <a:pt x="192" y="217"/>
                </a:lnTo>
                <a:lnTo>
                  <a:pt x="192" y="215"/>
                </a:lnTo>
                <a:lnTo>
                  <a:pt x="189" y="215"/>
                </a:lnTo>
                <a:lnTo>
                  <a:pt x="163" y="215"/>
                </a:lnTo>
                <a:lnTo>
                  <a:pt x="163" y="117"/>
                </a:lnTo>
                <a:lnTo>
                  <a:pt x="144" y="117"/>
                </a:lnTo>
                <a:lnTo>
                  <a:pt x="133" y="117"/>
                </a:lnTo>
                <a:lnTo>
                  <a:pt x="125" y="117"/>
                </a:lnTo>
                <a:lnTo>
                  <a:pt x="125" y="38"/>
                </a:lnTo>
                <a:lnTo>
                  <a:pt x="111" y="36"/>
                </a:lnTo>
                <a:lnTo>
                  <a:pt x="111" y="36"/>
                </a:lnTo>
                <a:lnTo>
                  <a:pt x="111" y="36"/>
                </a:lnTo>
                <a:lnTo>
                  <a:pt x="106" y="36"/>
                </a:lnTo>
                <a:lnTo>
                  <a:pt x="106" y="36"/>
                </a:lnTo>
                <a:lnTo>
                  <a:pt x="104" y="36"/>
                </a:lnTo>
                <a:lnTo>
                  <a:pt x="99" y="33"/>
                </a:lnTo>
                <a:lnTo>
                  <a:pt x="88" y="33"/>
                </a:lnTo>
                <a:lnTo>
                  <a:pt x="64" y="38"/>
                </a:lnTo>
                <a:lnTo>
                  <a:pt x="64" y="79"/>
                </a:lnTo>
                <a:lnTo>
                  <a:pt x="54" y="79"/>
                </a:lnTo>
                <a:lnTo>
                  <a:pt x="45" y="79"/>
                </a:lnTo>
                <a:lnTo>
                  <a:pt x="26" y="81"/>
                </a:lnTo>
                <a:lnTo>
                  <a:pt x="26" y="212"/>
                </a:lnTo>
                <a:lnTo>
                  <a:pt x="14" y="217"/>
                </a:lnTo>
                <a:lnTo>
                  <a:pt x="9" y="217"/>
                </a:lnTo>
                <a:lnTo>
                  <a:pt x="9" y="241"/>
                </a:lnTo>
                <a:lnTo>
                  <a:pt x="0" y="241"/>
                </a:lnTo>
                <a:lnTo>
                  <a:pt x="0" y="339"/>
                </a:lnTo>
                <a:lnTo>
                  <a:pt x="405" y="339"/>
                </a:lnTo>
                <a:lnTo>
                  <a:pt x="405" y="191"/>
                </a:lnTo>
                <a:lnTo>
                  <a:pt x="402" y="191"/>
                </a:lnTo>
                <a:close/>
              </a:path>
            </a:pathLst>
          </a:custGeom>
          <a:solidFill>
            <a:srgbClr val="1B3A4D"/>
          </a:solidFill>
          <a:ln>
            <a:noFill/>
          </a:ln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350"/>
          </a:p>
        </p:txBody>
      </p:sp>
      <p:sp>
        <p:nvSpPr>
          <p:cNvPr id="15" name="Rectangle 14"/>
          <p:cNvSpPr/>
          <p:nvPr userDrawn="1"/>
        </p:nvSpPr>
        <p:spPr bwMode="auto">
          <a:xfrm>
            <a:off x="0" y="4931225"/>
            <a:ext cx="9144000" cy="1926775"/>
          </a:xfrm>
          <a:prstGeom prst="rect">
            <a:avLst/>
          </a:prstGeom>
          <a:solidFill>
            <a:srgbClr val="1B3A4D"/>
          </a:solidFill>
          <a:ln>
            <a:noFill/>
          </a:ln>
          <a:extLst/>
        </p:spPr>
        <p:txBody>
          <a:bodyPr vert="horz" wrap="square" lIns="68580" tIns="34291" rIns="68580" bIns="34291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id-ID" sz="1351"/>
          </a:p>
        </p:txBody>
      </p:sp>
    </p:spTree>
    <p:extLst>
      <p:ext uri="{BB962C8B-B14F-4D97-AF65-F5344CB8AC3E}">
        <p14:creationId xmlns:p14="http://schemas.microsoft.com/office/powerpoint/2010/main" xmlns="" val="20920319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5" grpId="0" animBg="1"/>
    </p:bldLst>
  </p:timing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54" Type="http://schemas.openxmlformats.org/officeDocument/2006/relationships/image" Target="../media/image1.gi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0.xml"/><Relationship Id="rId13" Type="http://schemas.openxmlformats.org/officeDocument/2006/relationships/slideLayout" Target="../slideLayouts/slideLayout65.xml"/><Relationship Id="rId18" Type="http://schemas.openxmlformats.org/officeDocument/2006/relationships/slideLayout" Target="../slideLayouts/slideLayout70.xml"/><Relationship Id="rId26" Type="http://schemas.openxmlformats.org/officeDocument/2006/relationships/slideLayout" Target="../slideLayouts/slideLayout78.xml"/><Relationship Id="rId39" Type="http://schemas.openxmlformats.org/officeDocument/2006/relationships/slideLayout" Target="../slideLayouts/slideLayout91.xml"/><Relationship Id="rId3" Type="http://schemas.openxmlformats.org/officeDocument/2006/relationships/slideLayout" Target="../slideLayouts/slideLayout55.xml"/><Relationship Id="rId21" Type="http://schemas.openxmlformats.org/officeDocument/2006/relationships/slideLayout" Target="../slideLayouts/slideLayout73.xml"/><Relationship Id="rId34" Type="http://schemas.openxmlformats.org/officeDocument/2006/relationships/slideLayout" Target="../slideLayouts/slideLayout86.xml"/><Relationship Id="rId42" Type="http://schemas.openxmlformats.org/officeDocument/2006/relationships/slideLayout" Target="../slideLayouts/slideLayout94.xml"/><Relationship Id="rId47" Type="http://schemas.openxmlformats.org/officeDocument/2006/relationships/theme" Target="../theme/theme2.xml"/><Relationship Id="rId7" Type="http://schemas.openxmlformats.org/officeDocument/2006/relationships/slideLayout" Target="../slideLayouts/slideLayout59.xml"/><Relationship Id="rId12" Type="http://schemas.openxmlformats.org/officeDocument/2006/relationships/slideLayout" Target="../slideLayouts/slideLayout64.xml"/><Relationship Id="rId17" Type="http://schemas.openxmlformats.org/officeDocument/2006/relationships/slideLayout" Target="../slideLayouts/slideLayout69.xml"/><Relationship Id="rId25" Type="http://schemas.openxmlformats.org/officeDocument/2006/relationships/slideLayout" Target="../slideLayouts/slideLayout77.xml"/><Relationship Id="rId33" Type="http://schemas.openxmlformats.org/officeDocument/2006/relationships/slideLayout" Target="../slideLayouts/slideLayout85.xml"/><Relationship Id="rId38" Type="http://schemas.openxmlformats.org/officeDocument/2006/relationships/slideLayout" Target="../slideLayouts/slideLayout90.xml"/><Relationship Id="rId46" Type="http://schemas.openxmlformats.org/officeDocument/2006/relationships/slideLayout" Target="../slideLayouts/slideLayout98.xml"/><Relationship Id="rId2" Type="http://schemas.openxmlformats.org/officeDocument/2006/relationships/slideLayout" Target="../slideLayouts/slideLayout54.xml"/><Relationship Id="rId16" Type="http://schemas.openxmlformats.org/officeDocument/2006/relationships/slideLayout" Target="../slideLayouts/slideLayout68.xml"/><Relationship Id="rId20" Type="http://schemas.openxmlformats.org/officeDocument/2006/relationships/slideLayout" Target="../slideLayouts/slideLayout72.xml"/><Relationship Id="rId29" Type="http://schemas.openxmlformats.org/officeDocument/2006/relationships/slideLayout" Target="../slideLayouts/slideLayout81.xml"/><Relationship Id="rId41" Type="http://schemas.openxmlformats.org/officeDocument/2006/relationships/slideLayout" Target="../slideLayouts/slideLayout93.xml"/><Relationship Id="rId1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8.xml"/><Relationship Id="rId11" Type="http://schemas.openxmlformats.org/officeDocument/2006/relationships/slideLayout" Target="../slideLayouts/slideLayout63.xml"/><Relationship Id="rId24" Type="http://schemas.openxmlformats.org/officeDocument/2006/relationships/slideLayout" Target="../slideLayouts/slideLayout76.xml"/><Relationship Id="rId32" Type="http://schemas.openxmlformats.org/officeDocument/2006/relationships/slideLayout" Target="../slideLayouts/slideLayout84.xml"/><Relationship Id="rId37" Type="http://schemas.openxmlformats.org/officeDocument/2006/relationships/slideLayout" Target="../slideLayouts/slideLayout89.xml"/><Relationship Id="rId40" Type="http://schemas.openxmlformats.org/officeDocument/2006/relationships/slideLayout" Target="../slideLayouts/slideLayout92.xml"/><Relationship Id="rId45" Type="http://schemas.openxmlformats.org/officeDocument/2006/relationships/slideLayout" Target="../slideLayouts/slideLayout97.xml"/><Relationship Id="rId5" Type="http://schemas.openxmlformats.org/officeDocument/2006/relationships/slideLayout" Target="../slideLayouts/slideLayout57.xml"/><Relationship Id="rId15" Type="http://schemas.openxmlformats.org/officeDocument/2006/relationships/slideLayout" Target="../slideLayouts/slideLayout67.xml"/><Relationship Id="rId23" Type="http://schemas.openxmlformats.org/officeDocument/2006/relationships/slideLayout" Target="../slideLayouts/slideLayout75.xml"/><Relationship Id="rId28" Type="http://schemas.openxmlformats.org/officeDocument/2006/relationships/slideLayout" Target="../slideLayouts/slideLayout80.xml"/><Relationship Id="rId36" Type="http://schemas.openxmlformats.org/officeDocument/2006/relationships/slideLayout" Target="../slideLayouts/slideLayout88.xml"/><Relationship Id="rId10" Type="http://schemas.openxmlformats.org/officeDocument/2006/relationships/slideLayout" Target="../slideLayouts/slideLayout62.xml"/><Relationship Id="rId19" Type="http://schemas.openxmlformats.org/officeDocument/2006/relationships/slideLayout" Target="../slideLayouts/slideLayout71.xml"/><Relationship Id="rId31" Type="http://schemas.openxmlformats.org/officeDocument/2006/relationships/slideLayout" Target="../slideLayouts/slideLayout83.xml"/><Relationship Id="rId44" Type="http://schemas.openxmlformats.org/officeDocument/2006/relationships/slideLayout" Target="../slideLayouts/slideLayout96.xml"/><Relationship Id="rId4" Type="http://schemas.openxmlformats.org/officeDocument/2006/relationships/slideLayout" Target="../slideLayouts/slideLayout56.xml"/><Relationship Id="rId9" Type="http://schemas.openxmlformats.org/officeDocument/2006/relationships/slideLayout" Target="../slideLayouts/slideLayout61.xml"/><Relationship Id="rId14" Type="http://schemas.openxmlformats.org/officeDocument/2006/relationships/slideLayout" Target="../slideLayouts/slideLayout66.xml"/><Relationship Id="rId22" Type="http://schemas.openxmlformats.org/officeDocument/2006/relationships/slideLayout" Target="../slideLayouts/slideLayout74.xml"/><Relationship Id="rId27" Type="http://schemas.openxmlformats.org/officeDocument/2006/relationships/slideLayout" Target="../slideLayouts/slideLayout79.xml"/><Relationship Id="rId30" Type="http://schemas.openxmlformats.org/officeDocument/2006/relationships/slideLayout" Target="../slideLayouts/slideLayout82.xml"/><Relationship Id="rId35" Type="http://schemas.openxmlformats.org/officeDocument/2006/relationships/slideLayout" Target="../slideLayouts/slideLayout87.xml"/><Relationship Id="rId43" Type="http://schemas.openxmlformats.org/officeDocument/2006/relationships/slideLayout" Target="../slideLayouts/slideLayout9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25A2E9-89E1-4605-85B7-FCAC8D801E55}" type="datetime1">
              <a:rPr lang="de-DE" smtClean="0"/>
              <a:pPr/>
              <a:t>24.01.2017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FE49DB-545E-46CA-A06F-217AEC04D591}" type="slidenum">
              <a:rPr lang="de-DE" smtClean="0"/>
              <a:pPr/>
              <a:t>‹Nº›</a:t>
            </a:fld>
            <a:endParaRPr lang="de-DE"/>
          </a:p>
        </p:txBody>
      </p:sp>
      <p:pic>
        <p:nvPicPr>
          <p:cNvPr id="7" name="Grafik 6" descr="light-001.gif"/>
          <p:cNvPicPr>
            <a:picLocks noChangeAspect="1"/>
          </p:cNvPicPr>
          <p:nvPr/>
        </p:nvPicPr>
        <p:blipFill>
          <a:blip r:embed="rId54" cstate="print"/>
          <a:stretch>
            <a:fillRect/>
          </a:stretch>
        </p:blipFill>
        <p:spPr>
          <a:xfrm>
            <a:off x="1" y="3107531"/>
            <a:ext cx="9143998" cy="3750467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4" r:id="rId3"/>
    <p:sldLayoutId id="2147483663" r:id="rId4"/>
    <p:sldLayoutId id="2147483665" r:id="rId5"/>
    <p:sldLayoutId id="2147483662" r:id="rId6"/>
    <p:sldLayoutId id="2147483666" r:id="rId7"/>
    <p:sldLayoutId id="2147483667" r:id="rId8"/>
    <p:sldLayoutId id="2147483715" r:id="rId9"/>
    <p:sldLayoutId id="2147483672" r:id="rId10"/>
    <p:sldLayoutId id="2147483673" r:id="rId11"/>
    <p:sldLayoutId id="2147483674" r:id="rId12"/>
    <p:sldLayoutId id="2147483675" r:id="rId13"/>
    <p:sldLayoutId id="2147483676" r:id="rId14"/>
    <p:sldLayoutId id="2147483677" r:id="rId15"/>
    <p:sldLayoutId id="2147483678" r:id="rId16"/>
    <p:sldLayoutId id="2147483679" r:id="rId17"/>
    <p:sldLayoutId id="2147483680" r:id="rId18"/>
    <p:sldLayoutId id="2147483681" r:id="rId19"/>
    <p:sldLayoutId id="2147483682" r:id="rId20"/>
    <p:sldLayoutId id="2147483683" r:id="rId21"/>
    <p:sldLayoutId id="2147483684" r:id="rId22"/>
    <p:sldLayoutId id="2147483685" r:id="rId23"/>
    <p:sldLayoutId id="2147483686" r:id="rId24"/>
    <p:sldLayoutId id="2147483687" r:id="rId25"/>
    <p:sldLayoutId id="2147483688" r:id="rId26"/>
    <p:sldLayoutId id="2147483689" r:id="rId27"/>
    <p:sldLayoutId id="2147483690" r:id="rId28"/>
    <p:sldLayoutId id="2147483691" r:id="rId29"/>
    <p:sldLayoutId id="2147483692" r:id="rId30"/>
    <p:sldLayoutId id="2147483693" r:id="rId31"/>
    <p:sldLayoutId id="2147483694" r:id="rId32"/>
    <p:sldLayoutId id="2147483695" r:id="rId33"/>
    <p:sldLayoutId id="2147483696" r:id="rId34"/>
    <p:sldLayoutId id="2147483697" r:id="rId35"/>
    <p:sldLayoutId id="2147483698" r:id="rId36"/>
    <p:sldLayoutId id="2147483699" r:id="rId37"/>
    <p:sldLayoutId id="2147483700" r:id="rId38"/>
    <p:sldLayoutId id="2147483701" r:id="rId39"/>
    <p:sldLayoutId id="2147483702" r:id="rId40"/>
    <p:sldLayoutId id="2147483703" r:id="rId41"/>
    <p:sldLayoutId id="2147483704" r:id="rId42"/>
    <p:sldLayoutId id="2147483705" r:id="rId43"/>
    <p:sldLayoutId id="2147483706" r:id="rId44"/>
    <p:sldLayoutId id="2147483707" r:id="rId45"/>
    <p:sldLayoutId id="2147483708" r:id="rId46"/>
    <p:sldLayoutId id="2147483709" r:id="rId47"/>
    <p:sldLayoutId id="2147483710" r:id="rId48"/>
    <p:sldLayoutId id="2147483711" r:id="rId49"/>
    <p:sldLayoutId id="2147483712" r:id="rId50"/>
    <p:sldLayoutId id="2147483713" r:id="rId51"/>
    <p:sldLayoutId id="2147483714" r:id="rId52"/>
  </p:sldLayoutIdLst>
  <p:transition>
    <p:fade/>
  </p:transition>
  <p:timing>
    <p:tnLst>
      <p:par>
        <p:cTn id="1" dur="indefinite" restart="never" nodeType="tmRoot"/>
      </p:par>
    </p:tnLst>
  </p:timing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9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0ADD49-D8FA-4492-AB9A-CC13872F6798}" type="datetimeFigureOut">
              <a:rPr lang="id-ID" smtClean="0"/>
              <a:pPr/>
              <a:t>24/01/2017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E8996C-AF7E-4665-9F89-53A0A8F41B39}" type="slidenum">
              <a:rPr lang="id-ID" smtClean="0"/>
              <a:pPr/>
              <a:t>‹Nº›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xmlns="" val="28035051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8" r:id="rId2"/>
    <p:sldLayoutId id="2147483719" r:id="rId3"/>
    <p:sldLayoutId id="2147483720" r:id="rId4"/>
    <p:sldLayoutId id="2147483721" r:id="rId5"/>
    <p:sldLayoutId id="2147483722" r:id="rId6"/>
    <p:sldLayoutId id="2147483723" r:id="rId7"/>
    <p:sldLayoutId id="2147483724" r:id="rId8"/>
    <p:sldLayoutId id="2147483725" r:id="rId9"/>
    <p:sldLayoutId id="2147483726" r:id="rId10"/>
    <p:sldLayoutId id="2147483727" r:id="rId11"/>
    <p:sldLayoutId id="2147483728" r:id="rId12"/>
    <p:sldLayoutId id="2147483729" r:id="rId13"/>
    <p:sldLayoutId id="2147483730" r:id="rId14"/>
    <p:sldLayoutId id="2147483731" r:id="rId15"/>
    <p:sldLayoutId id="2147483732" r:id="rId16"/>
    <p:sldLayoutId id="2147483733" r:id="rId17"/>
    <p:sldLayoutId id="2147483734" r:id="rId18"/>
    <p:sldLayoutId id="2147483735" r:id="rId19"/>
    <p:sldLayoutId id="2147483736" r:id="rId20"/>
    <p:sldLayoutId id="2147483737" r:id="rId21"/>
    <p:sldLayoutId id="2147483738" r:id="rId22"/>
    <p:sldLayoutId id="2147483739" r:id="rId23"/>
    <p:sldLayoutId id="2147483740" r:id="rId24"/>
    <p:sldLayoutId id="2147483741" r:id="rId25"/>
    <p:sldLayoutId id="2147483742" r:id="rId26"/>
    <p:sldLayoutId id="2147483743" r:id="rId27"/>
    <p:sldLayoutId id="2147483744" r:id="rId28"/>
    <p:sldLayoutId id="2147483745" r:id="rId29"/>
    <p:sldLayoutId id="2147483746" r:id="rId30"/>
    <p:sldLayoutId id="2147483747" r:id="rId31"/>
    <p:sldLayoutId id="2147483748" r:id="rId32"/>
    <p:sldLayoutId id="2147483749" r:id="rId33"/>
    <p:sldLayoutId id="2147483750" r:id="rId34"/>
    <p:sldLayoutId id="2147483751" r:id="rId35"/>
    <p:sldLayoutId id="2147483752" r:id="rId36"/>
    <p:sldLayoutId id="2147483753" r:id="rId37"/>
    <p:sldLayoutId id="2147483754" r:id="rId38"/>
    <p:sldLayoutId id="2147483755" r:id="rId39"/>
    <p:sldLayoutId id="2147483756" r:id="rId40"/>
    <p:sldLayoutId id="2147483757" r:id="rId41"/>
    <p:sldLayoutId id="2147483758" r:id="rId42"/>
    <p:sldLayoutId id="2147483759" r:id="rId43"/>
    <p:sldLayoutId id="2147483760" r:id="rId44"/>
    <p:sldLayoutId id="2147483761" r:id="rId45"/>
    <p:sldLayoutId id="2147483762" r:id="rId46"/>
  </p:sldLayoutIdLst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  <p:txStyles>
    <p:titleStyle>
      <a:lvl1pPr algn="l" defTabSz="685766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42" indent="-171442" algn="l" defTabSz="685766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25" indent="-171442" algn="l" defTabSz="68576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07" indent="-171442" algn="l" defTabSz="68576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090" indent="-171442" algn="l" defTabSz="68576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2974" indent="-171442" algn="l" defTabSz="68576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856" indent="-171442" algn="l" defTabSz="68576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39" indent="-171442" algn="l" defTabSz="68576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22" indent="-171442" algn="l" defTabSz="68576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05" indent="-171442" algn="l" defTabSz="68576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84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66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49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32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15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297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180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064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9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9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54.xml"/><Relationship Id="rId5" Type="http://schemas.openxmlformats.org/officeDocument/2006/relationships/image" Target="../media/image12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94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JERM Consulting</a:t>
            </a:r>
            <a:endParaRPr lang="de-DE" dirty="0"/>
          </a:p>
        </p:txBody>
      </p:sp>
      <p:sp>
        <p:nvSpPr>
          <p:cNvPr id="9" name="Untertitel 8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 smtClean="0"/>
              <a:t>INNOVACIÓN TECNOLÓGICA</a:t>
            </a:r>
            <a:endParaRPr lang="de-DE" dirty="0"/>
          </a:p>
        </p:txBody>
      </p:sp>
      <p:sp>
        <p:nvSpPr>
          <p:cNvPr id="2" name="Content Placeholder 1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s-MX" dirty="0" smtClean="0"/>
              <a:t>JERM </a:t>
            </a:r>
            <a:r>
              <a:rPr lang="es-MX" dirty="0" err="1" smtClean="0"/>
              <a:t>Consulting</a:t>
            </a:r>
            <a:endParaRPr lang="en-US" dirty="0"/>
          </a:p>
        </p:txBody>
      </p:sp>
      <p:pic>
        <p:nvPicPr>
          <p:cNvPr id="5" name="4 Imagen" descr="Screenshot_2017-01-24-12-25-23.png"/>
          <p:cNvPicPr>
            <a:picLocks noChangeAspect="1"/>
          </p:cNvPicPr>
          <p:nvPr/>
        </p:nvPicPr>
        <p:blipFill>
          <a:blip r:embed="rId2" cstate="print"/>
          <a:srcRect t="28125" b="15625"/>
          <a:stretch>
            <a:fillRect/>
          </a:stretch>
        </p:blipFill>
        <p:spPr>
          <a:xfrm>
            <a:off x="4143372" y="2143116"/>
            <a:ext cx="1214446" cy="1214454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MX" b="1" dirty="0" smtClean="0"/>
              <a:t>ESTRATEGIA DE NEGOCIO</a:t>
            </a:r>
            <a:endParaRPr lang="id-ID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MX" dirty="0" smtClean="0"/>
              <a:t>Análisis de Negocio para un desarrollo de tecnología de innovación</a:t>
            </a:r>
            <a:endParaRPr lang="id-ID" dirty="0"/>
          </a:p>
        </p:txBody>
      </p:sp>
      <p:sp>
        <p:nvSpPr>
          <p:cNvPr id="4" name="Rectangle 3"/>
          <p:cNvSpPr/>
          <p:nvPr/>
        </p:nvSpPr>
        <p:spPr>
          <a:xfrm>
            <a:off x="4571958" y="5235243"/>
            <a:ext cx="1143000" cy="77012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id-ID" sz="1350">
              <a:solidFill>
                <a:prstClr val="white"/>
              </a:solidFill>
              <a:latin typeface="Raleway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5713607" y="4848916"/>
            <a:ext cx="1143000" cy="1155173"/>
            <a:chOff x="0" y="5631879"/>
            <a:chExt cx="1524000" cy="1226121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6" name="Rectangle 5"/>
            <p:cNvSpPr/>
            <p:nvPr/>
          </p:nvSpPr>
          <p:spPr>
            <a:xfrm>
              <a:off x="0" y="6040582"/>
              <a:ext cx="1524000" cy="8174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/>
              <a:endParaRPr lang="id-ID" sz="1350">
                <a:solidFill>
                  <a:prstClr val="white"/>
                </a:solidFill>
                <a:latin typeface="Raleway"/>
              </a:endParaRPr>
            </a:p>
          </p:txBody>
        </p:sp>
        <p:sp>
          <p:nvSpPr>
            <p:cNvPr id="7" name="Isosceles Triangle 6"/>
            <p:cNvSpPr/>
            <p:nvPr/>
          </p:nvSpPr>
          <p:spPr>
            <a:xfrm>
              <a:off x="1" y="5631879"/>
              <a:ext cx="1523999" cy="409114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/>
              <a:endParaRPr lang="en-US" sz="1350">
                <a:solidFill>
                  <a:prstClr val="white"/>
                </a:solidFill>
                <a:latin typeface="Raleway"/>
              </a:endParaRPr>
            </a:p>
          </p:txBody>
        </p:sp>
      </p:grpSp>
      <p:sp>
        <p:nvSpPr>
          <p:cNvPr id="8" name="Rectangle 7"/>
          <p:cNvSpPr/>
          <p:nvPr/>
        </p:nvSpPr>
        <p:spPr>
          <a:xfrm>
            <a:off x="3428582" y="5234560"/>
            <a:ext cx="1144443" cy="77012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id-ID" sz="1350">
              <a:solidFill>
                <a:prstClr val="white"/>
              </a:solidFill>
              <a:latin typeface="Raleway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286228" y="5234765"/>
            <a:ext cx="1143000" cy="77012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id-ID" sz="1350">
              <a:solidFill>
                <a:prstClr val="white"/>
              </a:solidFill>
              <a:latin typeface="Raleway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142574" y="5233791"/>
            <a:ext cx="1143000" cy="7701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id-ID" sz="1350">
              <a:solidFill>
                <a:prstClr val="white"/>
              </a:solidFill>
              <a:latin typeface="Raleway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-1" y="5230630"/>
            <a:ext cx="1143000" cy="7701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id-ID" sz="1350">
              <a:solidFill>
                <a:prstClr val="white"/>
              </a:solidFill>
              <a:latin typeface="Raleway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858000" y="5230630"/>
            <a:ext cx="1143000" cy="77012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id-ID" sz="1350">
              <a:solidFill>
                <a:prstClr val="white"/>
              </a:solidFill>
              <a:latin typeface="Raleway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8001000" y="5230630"/>
            <a:ext cx="1143000" cy="7701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id-ID" sz="1350">
              <a:solidFill>
                <a:prstClr val="white"/>
              </a:solidFill>
              <a:latin typeface="Raleway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0" y="5879758"/>
            <a:ext cx="9144000" cy="124543"/>
            <a:chOff x="0" y="6696677"/>
            <a:chExt cx="12192000" cy="166057"/>
          </a:xfrm>
        </p:grpSpPr>
        <p:sp>
          <p:nvSpPr>
            <p:cNvPr id="15" name="Rectangle 14"/>
            <p:cNvSpPr/>
            <p:nvPr/>
          </p:nvSpPr>
          <p:spPr>
            <a:xfrm>
              <a:off x="0" y="6696677"/>
              <a:ext cx="1524000" cy="166057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/>
              <a:endParaRPr lang="id-ID" sz="1350">
                <a:solidFill>
                  <a:prstClr val="white"/>
                </a:solidFill>
                <a:latin typeface="Raleway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524000" y="6696677"/>
              <a:ext cx="1524000" cy="16605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/>
              <a:endParaRPr lang="id-ID" sz="1350">
                <a:solidFill>
                  <a:prstClr val="white"/>
                </a:solidFill>
                <a:latin typeface="Raleway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048000" y="6696677"/>
              <a:ext cx="1524000" cy="166057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/>
              <a:endParaRPr lang="id-ID" sz="1350">
                <a:solidFill>
                  <a:prstClr val="white"/>
                </a:solidFill>
                <a:latin typeface="Raleway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572000" y="6696677"/>
              <a:ext cx="1524000" cy="166057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/>
              <a:endParaRPr lang="id-ID" sz="1350">
                <a:solidFill>
                  <a:prstClr val="white"/>
                </a:solidFill>
                <a:latin typeface="Raleway"/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7620000" y="6696677"/>
              <a:ext cx="1524000" cy="16605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/>
              <a:endParaRPr lang="id-ID" sz="1350">
                <a:solidFill>
                  <a:prstClr val="white"/>
                </a:solidFill>
                <a:latin typeface="Raleway"/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9144000" y="6696677"/>
              <a:ext cx="1524000" cy="166057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/>
              <a:endParaRPr lang="id-ID" sz="1350">
                <a:solidFill>
                  <a:prstClr val="white"/>
                </a:solidFill>
                <a:latin typeface="Raleway"/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0668000" y="6696677"/>
              <a:ext cx="1524000" cy="166057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/>
              <a:endParaRPr lang="id-ID" sz="1350">
                <a:solidFill>
                  <a:prstClr val="white"/>
                </a:solidFill>
                <a:latin typeface="Raleway"/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6096000" y="6696677"/>
              <a:ext cx="1524000" cy="166057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/>
              <a:endParaRPr lang="id-ID" sz="1350">
                <a:solidFill>
                  <a:prstClr val="white"/>
                </a:solidFill>
                <a:latin typeface="Raleway"/>
              </a:endParaRPr>
            </a:p>
          </p:txBody>
        </p:sp>
      </p:grpSp>
      <p:sp>
        <p:nvSpPr>
          <p:cNvPr id="23" name="Freeform 155"/>
          <p:cNvSpPr>
            <a:spLocks noEditPoints="1"/>
          </p:cNvSpPr>
          <p:nvPr/>
        </p:nvSpPr>
        <p:spPr bwMode="auto">
          <a:xfrm>
            <a:off x="442807" y="5400952"/>
            <a:ext cx="257386" cy="308486"/>
          </a:xfrm>
          <a:custGeom>
            <a:avLst/>
            <a:gdLst>
              <a:gd name="T0" fmla="*/ 64 w 69"/>
              <a:gd name="T1" fmla="*/ 14 h 83"/>
              <a:gd name="T2" fmla="*/ 64 w 69"/>
              <a:gd name="T3" fmla="*/ 53 h 83"/>
              <a:gd name="T4" fmla="*/ 69 w 69"/>
              <a:gd name="T5" fmla="*/ 53 h 83"/>
              <a:gd name="T6" fmla="*/ 69 w 69"/>
              <a:gd name="T7" fmla="*/ 62 h 83"/>
              <a:gd name="T8" fmla="*/ 41 w 69"/>
              <a:gd name="T9" fmla="*/ 62 h 83"/>
              <a:gd name="T10" fmla="*/ 60 w 69"/>
              <a:gd name="T11" fmla="*/ 78 h 83"/>
              <a:gd name="T12" fmla="*/ 61 w 69"/>
              <a:gd name="T13" fmla="*/ 80 h 83"/>
              <a:gd name="T14" fmla="*/ 60 w 69"/>
              <a:gd name="T15" fmla="*/ 82 h 83"/>
              <a:gd name="T16" fmla="*/ 58 w 69"/>
              <a:gd name="T17" fmla="*/ 83 h 83"/>
              <a:gd name="T18" fmla="*/ 56 w 69"/>
              <a:gd name="T19" fmla="*/ 82 h 83"/>
              <a:gd name="T20" fmla="*/ 34 w 69"/>
              <a:gd name="T21" fmla="*/ 64 h 83"/>
              <a:gd name="T22" fmla="*/ 13 w 69"/>
              <a:gd name="T23" fmla="*/ 82 h 83"/>
              <a:gd name="T24" fmla="*/ 10 w 69"/>
              <a:gd name="T25" fmla="*/ 83 h 83"/>
              <a:gd name="T26" fmla="*/ 8 w 69"/>
              <a:gd name="T27" fmla="*/ 82 h 83"/>
              <a:gd name="T28" fmla="*/ 8 w 69"/>
              <a:gd name="T29" fmla="*/ 80 h 83"/>
              <a:gd name="T30" fmla="*/ 9 w 69"/>
              <a:gd name="T31" fmla="*/ 78 h 83"/>
              <a:gd name="T32" fmla="*/ 28 w 69"/>
              <a:gd name="T33" fmla="*/ 62 h 83"/>
              <a:gd name="T34" fmla="*/ 0 w 69"/>
              <a:gd name="T35" fmla="*/ 62 h 83"/>
              <a:gd name="T36" fmla="*/ 0 w 69"/>
              <a:gd name="T37" fmla="*/ 53 h 83"/>
              <a:gd name="T38" fmla="*/ 5 w 69"/>
              <a:gd name="T39" fmla="*/ 53 h 83"/>
              <a:gd name="T40" fmla="*/ 5 w 69"/>
              <a:gd name="T41" fmla="*/ 14 h 83"/>
              <a:gd name="T42" fmla="*/ 0 w 69"/>
              <a:gd name="T43" fmla="*/ 14 h 83"/>
              <a:gd name="T44" fmla="*/ 0 w 69"/>
              <a:gd name="T45" fmla="*/ 5 h 83"/>
              <a:gd name="T46" fmla="*/ 31 w 69"/>
              <a:gd name="T47" fmla="*/ 5 h 83"/>
              <a:gd name="T48" fmla="*/ 31 w 69"/>
              <a:gd name="T49" fmla="*/ 4 h 83"/>
              <a:gd name="T50" fmla="*/ 32 w 69"/>
              <a:gd name="T51" fmla="*/ 1 h 83"/>
              <a:gd name="T52" fmla="*/ 34 w 69"/>
              <a:gd name="T53" fmla="*/ 0 h 83"/>
              <a:gd name="T54" fmla="*/ 37 w 69"/>
              <a:gd name="T55" fmla="*/ 1 h 83"/>
              <a:gd name="T56" fmla="*/ 38 w 69"/>
              <a:gd name="T57" fmla="*/ 4 h 83"/>
              <a:gd name="T58" fmla="*/ 38 w 69"/>
              <a:gd name="T59" fmla="*/ 5 h 83"/>
              <a:gd name="T60" fmla="*/ 69 w 69"/>
              <a:gd name="T61" fmla="*/ 5 h 83"/>
              <a:gd name="T62" fmla="*/ 69 w 69"/>
              <a:gd name="T63" fmla="*/ 14 h 83"/>
              <a:gd name="T64" fmla="*/ 64 w 69"/>
              <a:gd name="T65" fmla="*/ 14 h 83"/>
              <a:gd name="T66" fmla="*/ 58 w 69"/>
              <a:gd name="T67" fmla="*/ 14 h 83"/>
              <a:gd name="T68" fmla="*/ 11 w 69"/>
              <a:gd name="T69" fmla="*/ 14 h 83"/>
              <a:gd name="T70" fmla="*/ 11 w 69"/>
              <a:gd name="T71" fmla="*/ 53 h 83"/>
              <a:gd name="T72" fmla="*/ 58 w 69"/>
              <a:gd name="T73" fmla="*/ 53 h 83"/>
              <a:gd name="T74" fmla="*/ 58 w 69"/>
              <a:gd name="T75" fmla="*/ 14 h 83"/>
              <a:gd name="T76" fmla="*/ 17 w 69"/>
              <a:gd name="T77" fmla="*/ 46 h 83"/>
              <a:gd name="T78" fmla="*/ 33 w 69"/>
              <a:gd name="T79" fmla="*/ 46 h 83"/>
              <a:gd name="T80" fmla="*/ 33 w 69"/>
              <a:gd name="T81" fmla="*/ 19 h 83"/>
              <a:gd name="T82" fmla="*/ 16 w 69"/>
              <a:gd name="T83" fmla="*/ 19 h 83"/>
              <a:gd name="T84" fmla="*/ 17 w 69"/>
              <a:gd name="T85" fmla="*/ 46 h 83"/>
              <a:gd name="T86" fmla="*/ 40 w 69"/>
              <a:gd name="T87" fmla="*/ 23 h 83"/>
              <a:gd name="T88" fmla="*/ 54 w 69"/>
              <a:gd name="T89" fmla="*/ 23 h 83"/>
              <a:gd name="T90" fmla="*/ 54 w 69"/>
              <a:gd name="T91" fmla="*/ 19 h 83"/>
              <a:gd name="T92" fmla="*/ 39 w 69"/>
              <a:gd name="T93" fmla="*/ 19 h 83"/>
              <a:gd name="T94" fmla="*/ 40 w 69"/>
              <a:gd name="T95" fmla="*/ 23 h 83"/>
              <a:gd name="T96" fmla="*/ 40 w 69"/>
              <a:gd name="T97" fmla="*/ 34 h 83"/>
              <a:gd name="T98" fmla="*/ 54 w 69"/>
              <a:gd name="T99" fmla="*/ 34 h 83"/>
              <a:gd name="T100" fmla="*/ 54 w 69"/>
              <a:gd name="T101" fmla="*/ 30 h 83"/>
              <a:gd name="T102" fmla="*/ 39 w 69"/>
              <a:gd name="T103" fmla="*/ 30 h 83"/>
              <a:gd name="T104" fmla="*/ 40 w 69"/>
              <a:gd name="T105" fmla="*/ 34 h 83"/>
              <a:gd name="T106" fmla="*/ 40 w 69"/>
              <a:gd name="T107" fmla="*/ 46 h 83"/>
              <a:gd name="T108" fmla="*/ 54 w 69"/>
              <a:gd name="T109" fmla="*/ 46 h 83"/>
              <a:gd name="T110" fmla="*/ 54 w 69"/>
              <a:gd name="T111" fmla="*/ 42 h 83"/>
              <a:gd name="T112" fmla="*/ 39 w 69"/>
              <a:gd name="T113" fmla="*/ 42 h 83"/>
              <a:gd name="T114" fmla="*/ 40 w 69"/>
              <a:gd name="T115" fmla="*/ 46 h 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69" h="83">
                <a:moveTo>
                  <a:pt x="64" y="14"/>
                </a:moveTo>
                <a:cubicBezTo>
                  <a:pt x="64" y="53"/>
                  <a:pt x="64" y="53"/>
                  <a:pt x="64" y="53"/>
                </a:cubicBezTo>
                <a:cubicBezTo>
                  <a:pt x="69" y="53"/>
                  <a:pt x="69" y="53"/>
                  <a:pt x="69" y="53"/>
                </a:cubicBezTo>
                <a:cubicBezTo>
                  <a:pt x="69" y="62"/>
                  <a:pt x="69" y="62"/>
                  <a:pt x="69" y="62"/>
                </a:cubicBezTo>
                <a:cubicBezTo>
                  <a:pt x="41" y="62"/>
                  <a:pt x="41" y="62"/>
                  <a:pt x="41" y="62"/>
                </a:cubicBezTo>
                <a:cubicBezTo>
                  <a:pt x="60" y="78"/>
                  <a:pt x="60" y="78"/>
                  <a:pt x="60" y="78"/>
                </a:cubicBezTo>
                <a:cubicBezTo>
                  <a:pt x="61" y="78"/>
                  <a:pt x="61" y="79"/>
                  <a:pt x="61" y="80"/>
                </a:cubicBezTo>
                <a:cubicBezTo>
                  <a:pt x="61" y="81"/>
                  <a:pt x="61" y="81"/>
                  <a:pt x="60" y="82"/>
                </a:cubicBezTo>
                <a:cubicBezTo>
                  <a:pt x="60" y="83"/>
                  <a:pt x="59" y="83"/>
                  <a:pt x="58" y="83"/>
                </a:cubicBezTo>
                <a:cubicBezTo>
                  <a:pt x="57" y="83"/>
                  <a:pt x="57" y="83"/>
                  <a:pt x="56" y="82"/>
                </a:cubicBezTo>
                <a:cubicBezTo>
                  <a:pt x="34" y="64"/>
                  <a:pt x="34" y="64"/>
                  <a:pt x="34" y="64"/>
                </a:cubicBezTo>
                <a:cubicBezTo>
                  <a:pt x="13" y="82"/>
                  <a:pt x="13" y="82"/>
                  <a:pt x="13" y="82"/>
                </a:cubicBezTo>
                <a:cubicBezTo>
                  <a:pt x="12" y="83"/>
                  <a:pt x="11" y="83"/>
                  <a:pt x="10" y="83"/>
                </a:cubicBezTo>
                <a:cubicBezTo>
                  <a:pt x="10" y="83"/>
                  <a:pt x="9" y="83"/>
                  <a:pt x="8" y="82"/>
                </a:cubicBezTo>
                <a:cubicBezTo>
                  <a:pt x="8" y="81"/>
                  <a:pt x="8" y="81"/>
                  <a:pt x="8" y="80"/>
                </a:cubicBezTo>
                <a:cubicBezTo>
                  <a:pt x="8" y="79"/>
                  <a:pt x="8" y="78"/>
                  <a:pt x="9" y="78"/>
                </a:cubicBezTo>
                <a:cubicBezTo>
                  <a:pt x="28" y="62"/>
                  <a:pt x="28" y="62"/>
                  <a:pt x="28" y="62"/>
                </a:cubicBezTo>
                <a:cubicBezTo>
                  <a:pt x="0" y="62"/>
                  <a:pt x="0" y="62"/>
                  <a:pt x="0" y="62"/>
                </a:cubicBezTo>
                <a:cubicBezTo>
                  <a:pt x="0" y="53"/>
                  <a:pt x="0" y="53"/>
                  <a:pt x="0" y="53"/>
                </a:cubicBezTo>
                <a:cubicBezTo>
                  <a:pt x="5" y="53"/>
                  <a:pt x="5" y="53"/>
                  <a:pt x="5" y="53"/>
                </a:cubicBezTo>
                <a:cubicBezTo>
                  <a:pt x="5" y="14"/>
                  <a:pt x="5" y="14"/>
                  <a:pt x="5" y="14"/>
                </a:cubicBezTo>
                <a:cubicBezTo>
                  <a:pt x="0" y="14"/>
                  <a:pt x="0" y="14"/>
                  <a:pt x="0" y="14"/>
                </a:cubicBezTo>
                <a:cubicBezTo>
                  <a:pt x="0" y="5"/>
                  <a:pt x="0" y="5"/>
                  <a:pt x="0" y="5"/>
                </a:cubicBezTo>
                <a:cubicBezTo>
                  <a:pt x="31" y="5"/>
                  <a:pt x="31" y="5"/>
                  <a:pt x="31" y="5"/>
                </a:cubicBezTo>
                <a:cubicBezTo>
                  <a:pt x="31" y="4"/>
                  <a:pt x="31" y="4"/>
                  <a:pt x="31" y="4"/>
                </a:cubicBezTo>
                <a:cubicBezTo>
                  <a:pt x="31" y="3"/>
                  <a:pt x="31" y="2"/>
                  <a:pt x="32" y="1"/>
                </a:cubicBezTo>
                <a:cubicBezTo>
                  <a:pt x="32" y="1"/>
                  <a:pt x="33" y="0"/>
                  <a:pt x="34" y="0"/>
                </a:cubicBezTo>
                <a:cubicBezTo>
                  <a:pt x="35" y="0"/>
                  <a:pt x="36" y="1"/>
                  <a:pt x="37" y="1"/>
                </a:cubicBezTo>
                <a:cubicBezTo>
                  <a:pt x="38" y="2"/>
                  <a:pt x="38" y="3"/>
                  <a:pt x="38" y="4"/>
                </a:cubicBezTo>
                <a:cubicBezTo>
                  <a:pt x="38" y="5"/>
                  <a:pt x="38" y="5"/>
                  <a:pt x="38" y="5"/>
                </a:cubicBezTo>
                <a:cubicBezTo>
                  <a:pt x="69" y="5"/>
                  <a:pt x="69" y="5"/>
                  <a:pt x="69" y="5"/>
                </a:cubicBezTo>
                <a:cubicBezTo>
                  <a:pt x="69" y="14"/>
                  <a:pt x="69" y="14"/>
                  <a:pt x="69" y="14"/>
                </a:cubicBezTo>
                <a:lnTo>
                  <a:pt x="64" y="14"/>
                </a:lnTo>
                <a:close/>
                <a:moveTo>
                  <a:pt x="58" y="14"/>
                </a:moveTo>
                <a:cubicBezTo>
                  <a:pt x="11" y="14"/>
                  <a:pt x="11" y="14"/>
                  <a:pt x="11" y="14"/>
                </a:cubicBezTo>
                <a:cubicBezTo>
                  <a:pt x="11" y="53"/>
                  <a:pt x="11" y="53"/>
                  <a:pt x="11" y="53"/>
                </a:cubicBezTo>
                <a:cubicBezTo>
                  <a:pt x="58" y="53"/>
                  <a:pt x="58" y="53"/>
                  <a:pt x="58" y="53"/>
                </a:cubicBezTo>
                <a:lnTo>
                  <a:pt x="58" y="14"/>
                </a:lnTo>
                <a:close/>
                <a:moveTo>
                  <a:pt x="17" y="46"/>
                </a:moveTo>
                <a:cubicBezTo>
                  <a:pt x="33" y="46"/>
                  <a:pt x="33" y="46"/>
                  <a:pt x="33" y="46"/>
                </a:cubicBezTo>
                <a:cubicBezTo>
                  <a:pt x="33" y="19"/>
                  <a:pt x="33" y="19"/>
                  <a:pt x="33" y="19"/>
                </a:cubicBezTo>
                <a:cubicBezTo>
                  <a:pt x="16" y="19"/>
                  <a:pt x="16" y="19"/>
                  <a:pt x="16" y="19"/>
                </a:cubicBezTo>
                <a:lnTo>
                  <a:pt x="17" y="46"/>
                </a:lnTo>
                <a:close/>
                <a:moveTo>
                  <a:pt x="40" y="23"/>
                </a:moveTo>
                <a:cubicBezTo>
                  <a:pt x="54" y="23"/>
                  <a:pt x="54" y="23"/>
                  <a:pt x="54" y="23"/>
                </a:cubicBezTo>
                <a:cubicBezTo>
                  <a:pt x="54" y="19"/>
                  <a:pt x="54" y="19"/>
                  <a:pt x="54" y="19"/>
                </a:cubicBezTo>
                <a:cubicBezTo>
                  <a:pt x="39" y="19"/>
                  <a:pt x="39" y="19"/>
                  <a:pt x="39" y="19"/>
                </a:cubicBezTo>
                <a:lnTo>
                  <a:pt x="40" y="23"/>
                </a:lnTo>
                <a:close/>
                <a:moveTo>
                  <a:pt x="40" y="34"/>
                </a:moveTo>
                <a:cubicBezTo>
                  <a:pt x="54" y="34"/>
                  <a:pt x="54" y="34"/>
                  <a:pt x="54" y="34"/>
                </a:cubicBezTo>
                <a:cubicBezTo>
                  <a:pt x="54" y="30"/>
                  <a:pt x="54" y="30"/>
                  <a:pt x="54" y="30"/>
                </a:cubicBezTo>
                <a:cubicBezTo>
                  <a:pt x="39" y="30"/>
                  <a:pt x="39" y="30"/>
                  <a:pt x="39" y="30"/>
                </a:cubicBezTo>
                <a:lnTo>
                  <a:pt x="40" y="34"/>
                </a:lnTo>
                <a:close/>
                <a:moveTo>
                  <a:pt x="40" y="46"/>
                </a:moveTo>
                <a:cubicBezTo>
                  <a:pt x="54" y="46"/>
                  <a:pt x="54" y="46"/>
                  <a:pt x="54" y="46"/>
                </a:cubicBezTo>
                <a:cubicBezTo>
                  <a:pt x="54" y="42"/>
                  <a:pt x="54" y="42"/>
                  <a:pt x="54" y="42"/>
                </a:cubicBezTo>
                <a:cubicBezTo>
                  <a:pt x="39" y="42"/>
                  <a:pt x="39" y="42"/>
                  <a:pt x="39" y="42"/>
                </a:cubicBezTo>
                <a:lnTo>
                  <a:pt x="40" y="4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783"/>
            <a:endParaRPr lang="id-ID" sz="1350">
              <a:solidFill>
                <a:srgbClr val="10232E"/>
              </a:solidFill>
              <a:latin typeface="Raleway"/>
            </a:endParaRPr>
          </a:p>
        </p:txBody>
      </p:sp>
      <p:sp>
        <p:nvSpPr>
          <p:cNvPr id="24" name="Freeform 8"/>
          <p:cNvSpPr>
            <a:spLocks noEditPoints="1"/>
          </p:cNvSpPr>
          <p:nvPr/>
        </p:nvSpPr>
        <p:spPr bwMode="auto">
          <a:xfrm>
            <a:off x="1572559" y="5400006"/>
            <a:ext cx="283882" cy="310378"/>
          </a:xfrm>
          <a:custGeom>
            <a:avLst/>
            <a:gdLst>
              <a:gd name="T0" fmla="*/ 1 w 76"/>
              <a:gd name="T1" fmla="*/ 23 h 83"/>
              <a:gd name="T2" fmla="*/ 2 w 76"/>
              <a:gd name="T3" fmla="*/ 23 h 83"/>
              <a:gd name="T4" fmla="*/ 7 w 76"/>
              <a:gd name="T5" fmla="*/ 23 h 83"/>
              <a:gd name="T6" fmla="*/ 7 w 76"/>
              <a:gd name="T7" fmla="*/ 83 h 83"/>
              <a:gd name="T8" fmla="*/ 2 w 76"/>
              <a:gd name="T9" fmla="*/ 83 h 83"/>
              <a:gd name="T10" fmla="*/ 1 w 76"/>
              <a:gd name="T11" fmla="*/ 83 h 83"/>
              <a:gd name="T12" fmla="*/ 0 w 76"/>
              <a:gd name="T13" fmla="*/ 82 h 83"/>
              <a:gd name="T14" fmla="*/ 0 w 76"/>
              <a:gd name="T15" fmla="*/ 24 h 83"/>
              <a:gd name="T16" fmla="*/ 1 w 76"/>
              <a:gd name="T17" fmla="*/ 23 h 83"/>
              <a:gd name="T18" fmla="*/ 17 w 76"/>
              <a:gd name="T19" fmla="*/ 20 h 83"/>
              <a:gd name="T20" fmla="*/ 10 w 76"/>
              <a:gd name="T21" fmla="*/ 20 h 83"/>
              <a:gd name="T22" fmla="*/ 10 w 76"/>
              <a:gd name="T23" fmla="*/ 13 h 83"/>
              <a:gd name="T24" fmla="*/ 11 w 76"/>
              <a:gd name="T25" fmla="*/ 12 h 83"/>
              <a:gd name="T26" fmla="*/ 12 w 76"/>
              <a:gd name="T27" fmla="*/ 12 h 83"/>
              <a:gd name="T28" fmla="*/ 17 w 76"/>
              <a:gd name="T29" fmla="*/ 12 h 83"/>
              <a:gd name="T30" fmla="*/ 17 w 76"/>
              <a:gd name="T31" fmla="*/ 20 h 83"/>
              <a:gd name="T32" fmla="*/ 55 w 76"/>
              <a:gd name="T33" fmla="*/ 23 h 83"/>
              <a:gd name="T34" fmla="*/ 56 w 76"/>
              <a:gd name="T35" fmla="*/ 24 h 83"/>
              <a:gd name="T36" fmla="*/ 56 w 76"/>
              <a:gd name="T37" fmla="*/ 82 h 83"/>
              <a:gd name="T38" fmla="*/ 55 w 76"/>
              <a:gd name="T39" fmla="*/ 83 h 83"/>
              <a:gd name="T40" fmla="*/ 54 w 76"/>
              <a:gd name="T41" fmla="*/ 83 h 83"/>
              <a:gd name="T42" fmla="*/ 13 w 76"/>
              <a:gd name="T43" fmla="*/ 83 h 83"/>
              <a:gd name="T44" fmla="*/ 13 w 76"/>
              <a:gd name="T45" fmla="*/ 23 h 83"/>
              <a:gd name="T46" fmla="*/ 54 w 76"/>
              <a:gd name="T47" fmla="*/ 23 h 83"/>
              <a:gd name="T48" fmla="*/ 55 w 76"/>
              <a:gd name="T49" fmla="*/ 23 h 83"/>
              <a:gd name="T50" fmla="*/ 28 w 76"/>
              <a:gd name="T51" fmla="*/ 8 h 83"/>
              <a:gd name="T52" fmla="*/ 21 w 76"/>
              <a:gd name="T53" fmla="*/ 8 h 83"/>
              <a:gd name="T54" fmla="*/ 21 w 76"/>
              <a:gd name="T55" fmla="*/ 2 h 83"/>
              <a:gd name="T56" fmla="*/ 21 w 76"/>
              <a:gd name="T57" fmla="*/ 1 h 83"/>
              <a:gd name="T58" fmla="*/ 22 w 76"/>
              <a:gd name="T59" fmla="*/ 0 h 83"/>
              <a:gd name="T60" fmla="*/ 28 w 76"/>
              <a:gd name="T61" fmla="*/ 0 h 83"/>
              <a:gd name="T62" fmla="*/ 28 w 76"/>
              <a:gd name="T63" fmla="*/ 8 h 83"/>
              <a:gd name="T64" fmla="*/ 66 w 76"/>
              <a:gd name="T65" fmla="*/ 12 h 83"/>
              <a:gd name="T66" fmla="*/ 66 w 76"/>
              <a:gd name="T67" fmla="*/ 13 h 83"/>
              <a:gd name="T68" fmla="*/ 66 w 76"/>
              <a:gd name="T69" fmla="*/ 71 h 83"/>
              <a:gd name="T70" fmla="*/ 66 w 76"/>
              <a:gd name="T71" fmla="*/ 72 h 83"/>
              <a:gd name="T72" fmla="*/ 64 w 76"/>
              <a:gd name="T73" fmla="*/ 72 h 83"/>
              <a:gd name="T74" fmla="*/ 59 w 76"/>
              <a:gd name="T75" fmla="*/ 72 h 83"/>
              <a:gd name="T76" fmla="*/ 59 w 76"/>
              <a:gd name="T77" fmla="*/ 24 h 83"/>
              <a:gd name="T78" fmla="*/ 58 w 76"/>
              <a:gd name="T79" fmla="*/ 21 h 83"/>
              <a:gd name="T80" fmla="*/ 55 w 76"/>
              <a:gd name="T81" fmla="*/ 20 h 83"/>
              <a:gd name="T82" fmla="*/ 23 w 76"/>
              <a:gd name="T83" fmla="*/ 20 h 83"/>
              <a:gd name="T84" fmla="*/ 23 w 76"/>
              <a:gd name="T85" fmla="*/ 12 h 83"/>
              <a:gd name="T86" fmla="*/ 64 w 76"/>
              <a:gd name="T87" fmla="*/ 12 h 83"/>
              <a:gd name="T88" fmla="*/ 66 w 76"/>
              <a:gd name="T89" fmla="*/ 12 h 83"/>
              <a:gd name="T90" fmla="*/ 76 w 76"/>
              <a:gd name="T91" fmla="*/ 1 h 83"/>
              <a:gd name="T92" fmla="*/ 76 w 76"/>
              <a:gd name="T93" fmla="*/ 2 h 83"/>
              <a:gd name="T94" fmla="*/ 76 w 76"/>
              <a:gd name="T95" fmla="*/ 59 h 83"/>
              <a:gd name="T96" fmla="*/ 76 w 76"/>
              <a:gd name="T97" fmla="*/ 61 h 83"/>
              <a:gd name="T98" fmla="*/ 75 w 76"/>
              <a:gd name="T99" fmla="*/ 61 h 83"/>
              <a:gd name="T100" fmla="*/ 70 w 76"/>
              <a:gd name="T101" fmla="*/ 61 h 83"/>
              <a:gd name="T102" fmla="*/ 70 w 76"/>
              <a:gd name="T103" fmla="*/ 12 h 83"/>
              <a:gd name="T104" fmla="*/ 68 w 76"/>
              <a:gd name="T105" fmla="*/ 10 h 83"/>
              <a:gd name="T106" fmla="*/ 66 w 76"/>
              <a:gd name="T107" fmla="*/ 8 h 83"/>
              <a:gd name="T108" fmla="*/ 34 w 76"/>
              <a:gd name="T109" fmla="*/ 8 h 83"/>
              <a:gd name="T110" fmla="*/ 34 w 76"/>
              <a:gd name="T111" fmla="*/ 0 h 83"/>
              <a:gd name="T112" fmla="*/ 75 w 76"/>
              <a:gd name="T113" fmla="*/ 0 h 83"/>
              <a:gd name="T114" fmla="*/ 76 w 76"/>
              <a:gd name="T115" fmla="*/ 1 h 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76" h="83">
                <a:moveTo>
                  <a:pt x="1" y="23"/>
                </a:moveTo>
                <a:cubicBezTo>
                  <a:pt x="1" y="23"/>
                  <a:pt x="2" y="23"/>
                  <a:pt x="2" y="23"/>
                </a:cubicBezTo>
                <a:cubicBezTo>
                  <a:pt x="7" y="23"/>
                  <a:pt x="7" y="23"/>
                  <a:pt x="7" y="23"/>
                </a:cubicBezTo>
                <a:cubicBezTo>
                  <a:pt x="7" y="83"/>
                  <a:pt x="7" y="83"/>
                  <a:pt x="7" y="83"/>
                </a:cubicBezTo>
                <a:cubicBezTo>
                  <a:pt x="2" y="83"/>
                  <a:pt x="2" y="83"/>
                  <a:pt x="2" y="83"/>
                </a:cubicBezTo>
                <a:cubicBezTo>
                  <a:pt x="2" y="83"/>
                  <a:pt x="1" y="83"/>
                  <a:pt x="1" y="83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24"/>
                  <a:pt x="0" y="23"/>
                  <a:pt x="1" y="23"/>
                </a:cubicBezTo>
                <a:close/>
                <a:moveTo>
                  <a:pt x="17" y="20"/>
                </a:moveTo>
                <a:cubicBezTo>
                  <a:pt x="10" y="20"/>
                  <a:pt x="10" y="20"/>
                  <a:pt x="10" y="20"/>
                </a:cubicBezTo>
                <a:cubicBezTo>
                  <a:pt x="10" y="13"/>
                  <a:pt x="10" y="13"/>
                  <a:pt x="10" y="13"/>
                </a:cubicBezTo>
                <a:cubicBezTo>
                  <a:pt x="10" y="13"/>
                  <a:pt x="11" y="13"/>
                  <a:pt x="11" y="12"/>
                </a:cubicBezTo>
                <a:cubicBezTo>
                  <a:pt x="11" y="12"/>
                  <a:pt x="12" y="12"/>
                  <a:pt x="12" y="12"/>
                </a:cubicBezTo>
                <a:cubicBezTo>
                  <a:pt x="17" y="12"/>
                  <a:pt x="17" y="12"/>
                  <a:pt x="17" y="12"/>
                </a:cubicBezTo>
                <a:lnTo>
                  <a:pt x="17" y="20"/>
                </a:lnTo>
                <a:close/>
                <a:moveTo>
                  <a:pt x="55" y="23"/>
                </a:moveTo>
                <a:cubicBezTo>
                  <a:pt x="56" y="23"/>
                  <a:pt x="56" y="24"/>
                  <a:pt x="56" y="24"/>
                </a:cubicBezTo>
                <a:cubicBezTo>
                  <a:pt x="56" y="82"/>
                  <a:pt x="56" y="82"/>
                  <a:pt x="56" y="82"/>
                </a:cubicBezTo>
                <a:cubicBezTo>
                  <a:pt x="56" y="82"/>
                  <a:pt x="56" y="82"/>
                  <a:pt x="55" y="83"/>
                </a:cubicBezTo>
                <a:cubicBezTo>
                  <a:pt x="55" y="83"/>
                  <a:pt x="55" y="83"/>
                  <a:pt x="54" y="83"/>
                </a:cubicBezTo>
                <a:cubicBezTo>
                  <a:pt x="13" y="83"/>
                  <a:pt x="13" y="83"/>
                  <a:pt x="13" y="83"/>
                </a:cubicBezTo>
                <a:cubicBezTo>
                  <a:pt x="13" y="23"/>
                  <a:pt x="13" y="23"/>
                  <a:pt x="13" y="23"/>
                </a:cubicBezTo>
                <a:cubicBezTo>
                  <a:pt x="54" y="23"/>
                  <a:pt x="54" y="23"/>
                  <a:pt x="54" y="23"/>
                </a:cubicBezTo>
                <a:cubicBezTo>
                  <a:pt x="55" y="23"/>
                  <a:pt x="55" y="23"/>
                  <a:pt x="55" y="23"/>
                </a:cubicBezTo>
                <a:close/>
                <a:moveTo>
                  <a:pt x="28" y="8"/>
                </a:moveTo>
                <a:cubicBezTo>
                  <a:pt x="21" y="8"/>
                  <a:pt x="21" y="8"/>
                  <a:pt x="21" y="8"/>
                </a:cubicBezTo>
                <a:cubicBezTo>
                  <a:pt x="21" y="2"/>
                  <a:pt x="21" y="2"/>
                  <a:pt x="21" y="2"/>
                </a:cubicBezTo>
                <a:cubicBezTo>
                  <a:pt x="21" y="2"/>
                  <a:pt x="21" y="1"/>
                  <a:pt x="21" y="1"/>
                </a:cubicBezTo>
                <a:cubicBezTo>
                  <a:pt x="22" y="1"/>
                  <a:pt x="22" y="0"/>
                  <a:pt x="22" y="0"/>
                </a:cubicBezTo>
                <a:cubicBezTo>
                  <a:pt x="28" y="0"/>
                  <a:pt x="28" y="0"/>
                  <a:pt x="28" y="0"/>
                </a:cubicBezTo>
                <a:lnTo>
                  <a:pt x="28" y="8"/>
                </a:lnTo>
                <a:close/>
                <a:moveTo>
                  <a:pt x="66" y="12"/>
                </a:moveTo>
                <a:cubicBezTo>
                  <a:pt x="66" y="13"/>
                  <a:pt x="66" y="13"/>
                  <a:pt x="66" y="13"/>
                </a:cubicBezTo>
                <a:cubicBezTo>
                  <a:pt x="66" y="71"/>
                  <a:pt x="66" y="71"/>
                  <a:pt x="66" y="71"/>
                </a:cubicBezTo>
                <a:cubicBezTo>
                  <a:pt x="66" y="71"/>
                  <a:pt x="66" y="71"/>
                  <a:pt x="66" y="72"/>
                </a:cubicBezTo>
                <a:cubicBezTo>
                  <a:pt x="65" y="72"/>
                  <a:pt x="65" y="72"/>
                  <a:pt x="64" y="72"/>
                </a:cubicBezTo>
                <a:cubicBezTo>
                  <a:pt x="59" y="72"/>
                  <a:pt x="59" y="72"/>
                  <a:pt x="59" y="72"/>
                </a:cubicBezTo>
                <a:cubicBezTo>
                  <a:pt x="59" y="24"/>
                  <a:pt x="59" y="24"/>
                  <a:pt x="59" y="24"/>
                </a:cubicBezTo>
                <a:cubicBezTo>
                  <a:pt x="59" y="23"/>
                  <a:pt x="59" y="22"/>
                  <a:pt x="58" y="21"/>
                </a:cubicBezTo>
                <a:cubicBezTo>
                  <a:pt x="57" y="20"/>
                  <a:pt x="56" y="20"/>
                  <a:pt x="55" y="20"/>
                </a:cubicBezTo>
                <a:cubicBezTo>
                  <a:pt x="23" y="20"/>
                  <a:pt x="23" y="20"/>
                  <a:pt x="23" y="20"/>
                </a:cubicBezTo>
                <a:cubicBezTo>
                  <a:pt x="23" y="12"/>
                  <a:pt x="23" y="12"/>
                  <a:pt x="23" y="12"/>
                </a:cubicBezTo>
                <a:cubicBezTo>
                  <a:pt x="64" y="12"/>
                  <a:pt x="64" y="12"/>
                  <a:pt x="64" y="12"/>
                </a:cubicBezTo>
                <a:cubicBezTo>
                  <a:pt x="65" y="12"/>
                  <a:pt x="65" y="12"/>
                  <a:pt x="66" y="12"/>
                </a:cubicBezTo>
                <a:close/>
                <a:moveTo>
                  <a:pt x="76" y="1"/>
                </a:moveTo>
                <a:cubicBezTo>
                  <a:pt x="76" y="1"/>
                  <a:pt x="76" y="2"/>
                  <a:pt x="76" y="2"/>
                </a:cubicBezTo>
                <a:cubicBezTo>
                  <a:pt x="76" y="59"/>
                  <a:pt x="76" y="59"/>
                  <a:pt x="76" y="59"/>
                </a:cubicBezTo>
                <a:cubicBezTo>
                  <a:pt x="76" y="60"/>
                  <a:pt x="76" y="60"/>
                  <a:pt x="76" y="61"/>
                </a:cubicBezTo>
                <a:cubicBezTo>
                  <a:pt x="76" y="61"/>
                  <a:pt x="75" y="61"/>
                  <a:pt x="75" y="61"/>
                </a:cubicBezTo>
                <a:cubicBezTo>
                  <a:pt x="70" y="61"/>
                  <a:pt x="70" y="61"/>
                  <a:pt x="70" y="61"/>
                </a:cubicBezTo>
                <a:cubicBezTo>
                  <a:pt x="70" y="12"/>
                  <a:pt x="70" y="12"/>
                  <a:pt x="70" y="12"/>
                </a:cubicBezTo>
                <a:cubicBezTo>
                  <a:pt x="70" y="11"/>
                  <a:pt x="69" y="10"/>
                  <a:pt x="68" y="10"/>
                </a:cubicBezTo>
                <a:cubicBezTo>
                  <a:pt x="67" y="9"/>
                  <a:pt x="67" y="8"/>
                  <a:pt x="66" y="8"/>
                </a:cubicBezTo>
                <a:cubicBezTo>
                  <a:pt x="34" y="8"/>
                  <a:pt x="34" y="8"/>
                  <a:pt x="34" y="8"/>
                </a:cubicBezTo>
                <a:cubicBezTo>
                  <a:pt x="34" y="0"/>
                  <a:pt x="34" y="0"/>
                  <a:pt x="34" y="0"/>
                </a:cubicBezTo>
                <a:cubicBezTo>
                  <a:pt x="75" y="0"/>
                  <a:pt x="75" y="0"/>
                  <a:pt x="75" y="0"/>
                </a:cubicBezTo>
                <a:cubicBezTo>
                  <a:pt x="75" y="0"/>
                  <a:pt x="76" y="1"/>
                  <a:pt x="76" y="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783"/>
            <a:endParaRPr lang="id-ID" sz="1350">
              <a:solidFill>
                <a:srgbClr val="10232E"/>
              </a:solidFill>
              <a:latin typeface="Raleway"/>
            </a:endParaRPr>
          </a:p>
        </p:txBody>
      </p:sp>
      <p:sp>
        <p:nvSpPr>
          <p:cNvPr id="25" name="Freeform 658"/>
          <p:cNvSpPr>
            <a:spLocks noEditPoints="1"/>
          </p:cNvSpPr>
          <p:nvPr/>
        </p:nvSpPr>
        <p:spPr bwMode="auto">
          <a:xfrm>
            <a:off x="2689888" y="5412231"/>
            <a:ext cx="335225" cy="285927"/>
          </a:xfrm>
          <a:custGeom>
            <a:avLst/>
            <a:gdLst>
              <a:gd name="T0" fmla="*/ 16 w 104"/>
              <a:gd name="T1" fmla="*/ 89 h 89"/>
              <a:gd name="T2" fmla="*/ 13 w 104"/>
              <a:gd name="T3" fmla="*/ 89 h 89"/>
              <a:gd name="T4" fmla="*/ 0 w 104"/>
              <a:gd name="T5" fmla="*/ 76 h 89"/>
              <a:gd name="T6" fmla="*/ 0 w 104"/>
              <a:gd name="T7" fmla="*/ 28 h 89"/>
              <a:gd name="T8" fmla="*/ 13 w 104"/>
              <a:gd name="T9" fmla="*/ 15 h 89"/>
              <a:gd name="T10" fmla="*/ 16 w 104"/>
              <a:gd name="T11" fmla="*/ 15 h 89"/>
              <a:gd name="T12" fmla="*/ 16 w 104"/>
              <a:gd name="T13" fmla="*/ 89 h 89"/>
              <a:gd name="T14" fmla="*/ 81 w 104"/>
              <a:gd name="T15" fmla="*/ 89 h 89"/>
              <a:gd name="T16" fmla="*/ 22 w 104"/>
              <a:gd name="T17" fmla="*/ 89 h 89"/>
              <a:gd name="T18" fmla="*/ 22 w 104"/>
              <a:gd name="T19" fmla="*/ 15 h 89"/>
              <a:gd name="T20" fmla="*/ 29 w 104"/>
              <a:gd name="T21" fmla="*/ 15 h 89"/>
              <a:gd name="T22" fmla="*/ 29 w 104"/>
              <a:gd name="T23" fmla="*/ 6 h 89"/>
              <a:gd name="T24" fmla="*/ 35 w 104"/>
              <a:gd name="T25" fmla="*/ 0 h 89"/>
              <a:gd name="T26" fmla="*/ 68 w 104"/>
              <a:gd name="T27" fmla="*/ 0 h 89"/>
              <a:gd name="T28" fmla="*/ 74 w 104"/>
              <a:gd name="T29" fmla="*/ 6 h 89"/>
              <a:gd name="T30" fmla="*/ 74 w 104"/>
              <a:gd name="T31" fmla="*/ 15 h 89"/>
              <a:gd name="T32" fmla="*/ 81 w 104"/>
              <a:gd name="T33" fmla="*/ 15 h 89"/>
              <a:gd name="T34" fmla="*/ 81 w 104"/>
              <a:gd name="T35" fmla="*/ 89 h 89"/>
              <a:gd name="T36" fmla="*/ 67 w 104"/>
              <a:gd name="T37" fmla="*/ 15 h 89"/>
              <a:gd name="T38" fmla="*/ 67 w 104"/>
              <a:gd name="T39" fmla="*/ 8 h 89"/>
              <a:gd name="T40" fmla="*/ 37 w 104"/>
              <a:gd name="T41" fmla="*/ 8 h 89"/>
              <a:gd name="T42" fmla="*/ 37 w 104"/>
              <a:gd name="T43" fmla="*/ 15 h 89"/>
              <a:gd name="T44" fmla="*/ 67 w 104"/>
              <a:gd name="T45" fmla="*/ 15 h 89"/>
              <a:gd name="T46" fmla="*/ 104 w 104"/>
              <a:gd name="T47" fmla="*/ 76 h 89"/>
              <a:gd name="T48" fmla="*/ 91 w 104"/>
              <a:gd name="T49" fmla="*/ 89 h 89"/>
              <a:gd name="T50" fmla="*/ 87 w 104"/>
              <a:gd name="T51" fmla="*/ 89 h 89"/>
              <a:gd name="T52" fmla="*/ 87 w 104"/>
              <a:gd name="T53" fmla="*/ 15 h 89"/>
              <a:gd name="T54" fmla="*/ 91 w 104"/>
              <a:gd name="T55" fmla="*/ 15 h 89"/>
              <a:gd name="T56" fmla="*/ 104 w 104"/>
              <a:gd name="T57" fmla="*/ 28 h 89"/>
              <a:gd name="T58" fmla="*/ 104 w 104"/>
              <a:gd name="T59" fmla="*/ 76 h 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04" h="89">
                <a:moveTo>
                  <a:pt x="16" y="89"/>
                </a:moveTo>
                <a:cubicBezTo>
                  <a:pt x="13" y="89"/>
                  <a:pt x="13" y="89"/>
                  <a:pt x="13" y="89"/>
                </a:cubicBezTo>
                <a:cubicBezTo>
                  <a:pt x="6" y="89"/>
                  <a:pt x="0" y="84"/>
                  <a:pt x="0" y="76"/>
                </a:cubicBezTo>
                <a:cubicBezTo>
                  <a:pt x="0" y="28"/>
                  <a:pt x="0" y="28"/>
                  <a:pt x="0" y="28"/>
                </a:cubicBezTo>
                <a:cubicBezTo>
                  <a:pt x="0" y="21"/>
                  <a:pt x="6" y="15"/>
                  <a:pt x="13" y="15"/>
                </a:cubicBezTo>
                <a:cubicBezTo>
                  <a:pt x="16" y="15"/>
                  <a:pt x="16" y="15"/>
                  <a:pt x="16" y="15"/>
                </a:cubicBezTo>
                <a:lnTo>
                  <a:pt x="16" y="89"/>
                </a:lnTo>
                <a:close/>
                <a:moveTo>
                  <a:pt x="81" y="89"/>
                </a:moveTo>
                <a:cubicBezTo>
                  <a:pt x="22" y="89"/>
                  <a:pt x="22" y="89"/>
                  <a:pt x="22" y="89"/>
                </a:cubicBezTo>
                <a:cubicBezTo>
                  <a:pt x="22" y="15"/>
                  <a:pt x="22" y="15"/>
                  <a:pt x="22" y="15"/>
                </a:cubicBezTo>
                <a:cubicBezTo>
                  <a:pt x="29" y="15"/>
                  <a:pt x="29" y="15"/>
                  <a:pt x="29" y="15"/>
                </a:cubicBezTo>
                <a:cubicBezTo>
                  <a:pt x="29" y="6"/>
                  <a:pt x="29" y="6"/>
                  <a:pt x="29" y="6"/>
                </a:cubicBezTo>
                <a:cubicBezTo>
                  <a:pt x="29" y="3"/>
                  <a:pt x="32" y="0"/>
                  <a:pt x="35" y="0"/>
                </a:cubicBezTo>
                <a:cubicBezTo>
                  <a:pt x="68" y="0"/>
                  <a:pt x="68" y="0"/>
                  <a:pt x="68" y="0"/>
                </a:cubicBezTo>
                <a:cubicBezTo>
                  <a:pt x="72" y="0"/>
                  <a:pt x="74" y="3"/>
                  <a:pt x="74" y="6"/>
                </a:cubicBezTo>
                <a:cubicBezTo>
                  <a:pt x="74" y="15"/>
                  <a:pt x="74" y="15"/>
                  <a:pt x="74" y="15"/>
                </a:cubicBezTo>
                <a:cubicBezTo>
                  <a:pt x="81" y="15"/>
                  <a:pt x="81" y="15"/>
                  <a:pt x="81" y="15"/>
                </a:cubicBezTo>
                <a:lnTo>
                  <a:pt x="81" y="89"/>
                </a:lnTo>
                <a:close/>
                <a:moveTo>
                  <a:pt x="67" y="15"/>
                </a:moveTo>
                <a:cubicBezTo>
                  <a:pt x="67" y="8"/>
                  <a:pt x="67" y="8"/>
                  <a:pt x="67" y="8"/>
                </a:cubicBezTo>
                <a:cubicBezTo>
                  <a:pt x="37" y="8"/>
                  <a:pt x="37" y="8"/>
                  <a:pt x="37" y="8"/>
                </a:cubicBezTo>
                <a:cubicBezTo>
                  <a:pt x="37" y="15"/>
                  <a:pt x="37" y="15"/>
                  <a:pt x="37" y="15"/>
                </a:cubicBezTo>
                <a:lnTo>
                  <a:pt x="67" y="15"/>
                </a:lnTo>
                <a:close/>
                <a:moveTo>
                  <a:pt x="104" y="76"/>
                </a:moveTo>
                <a:cubicBezTo>
                  <a:pt x="104" y="84"/>
                  <a:pt x="98" y="89"/>
                  <a:pt x="91" y="89"/>
                </a:cubicBezTo>
                <a:cubicBezTo>
                  <a:pt x="87" y="89"/>
                  <a:pt x="87" y="89"/>
                  <a:pt x="87" y="89"/>
                </a:cubicBezTo>
                <a:cubicBezTo>
                  <a:pt x="87" y="15"/>
                  <a:pt x="87" y="15"/>
                  <a:pt x="87" y="15"/>
                </a:cubicBezTo>
                <a:cubicBezTo>
                  <a:pt x="91" y="15"/>
                  <a:pt x="91" y="15"/>
                  <a:pt x="91" y="15"/>
                </a:cubicBezTo>
                <a:cubicBezTo>
                  <a:pt x="98" y="15"/>
                  <a:pt x="104" y="21"/>
                  <a:pt x="104" y="28"/>
                </a:cubicBezTo>
                <a:lnTo>
                  <a:pt x="104" y="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783"/>
            <a:endParaRPr lang="id-ID" sz="1350">
              <a:solidFill>
                <a:srgbClr val="10232E"/>
              </a:solidFill>
              <a:latin typeface="Raleway"/>
            </a:endParaRPr>
          </a:p>
        </p:txBody>
      </p:sp>
      <p:sp>
        <p:nvSpPr>
          <p:cNvPr id="26" name="Freeform 74"/>
          <p:cNvSpPr>
            <a:spLocks noEditPoints="1"/>
          </p:cNvSpPr>
          <p:nvPr/>
        </p:nvSpPr>
        <p:spPr bwMode="auto">
          <a:xfrm>
            <a:off x="4995882" y="5363101"/>
            <a:ext cx="295237" cy="384186"/>
          </a:xfrm>
          <a:custGeom>
            <a:avLst/>
            <a:gdLst>
              <a:gd name="T0" fmla="*/ 14 w 66"/>
              <a:gd name="T1" fmla="*/ 63 h 86"/>
              <a:gd name="T2" fmla="*/ 9 w 66"/>
              <a:gd name="T3" fmla="*/ 79 h 86"/>
              <a:gd name="T4" fmla="*/ 4 w 66"/>
              <a:gd name="T5" fmla="*/ 78 h 86"/>
              <a:gd name="T6" fmla="*/ 1 w 66"/>
              <a:gd name="T7" fmla="*/ 74 h 86"/>
              <a:gd name="T8" fmla="*/ 14 w 66"/>
              <a:gd name="T9" fmla="*/ 63 h 86"/>
              <a:gd name="T10" fmla="*/ 1 w 66"/>
              <a:gd name="T11" fmla="*/ 67 h 86"/>
              <a:gd name="T12" fmla="*/ 2 w 66"/>
              <a:gd name="T13" fmla="*/ 62 h 86"/>
              <a:gd name="T14" fmla="*/ 15 w 66"/>
              <a:gd name="T15" fmla="*/ 62 h 86"/>
              <a:gd name="T16" fmla="*/ 3 w 66"/>
              <a:gd name="T17" fmla="*/ 70 h 86"/>
              <a:gd name="T18" fmla="*/ 1 w 66"/>
              <a:gd name="T19" fmla="*/ 67 h 86"/>
              <a:gd name="T20" fmla="*/ 6 w 66"/>
              <a:gd name="T21" fmla="*/ 61 h 86"/>
              <a:gd name="T22" fmla="*/ 7 w 66"/>
              <a:gd name="T23" fmla="*/ 58 h 86"/>
              <a:gd name="T24" fmla="*/ 10 w 66"/>
              <a:gd name="T25" fmla="*/ 56 h 86"/>
              <a:gd name="T26" fmla="*/ 17 w 66"/>
              <a:gd name="T27" fmla="*/ 61 h 86"/>
              <a:gd name="T28" fmla="*/ 6 w 66"/>
              <a:gd name="T29" fmla="*/ 61 h 86"/>
              <a:gd name="T30" fmla="*/ 26 w 66"/>
              <a:gd name="T31" fmla="*/ 58 h 86"/>
              <a:gd name="T32" fmla="*/ 7 w 66"/>
              <a:gd name="T33" fmla="*/ 7 h 86"/>
              <a:gd name="T34" fmla="*/ 17 w 66"/>
              <a:gd name="T35" fmla="*/ 1 h 86"/>
              <a:gd name="T36" fmla="*/ 35 w 66"/>
              <a:gd name="T37" fmla="*/ 1 h 86"/>
              <a:gd name="T38" fmla="*/ 45 w 66"/>
              <a:gd name="T39" fmla="*/ 7 h 86"/>
              <a:gd name="T40" fmla="*/ 26 w 66"/>
              <a:gd name="T41" fmla="*/ 58 h 86"/>
              <a:gd name="T42" fmla="*/ 14 w 66"/>
              <a:gd name="T43" fmla="*/ 66 h 86"/>
              <a:gd name="T44" fmla="*/ 25 w 66"/>
              <a:gd name="T45" fmla="*/ 82 h 86"/>
              <a:gd name="T46" fmla="*/ 18 w 66"/>
              <a:gd name="T47" fmla="*/ 86 h 86"/>
              <a:gd name="T48" fmla="*/ 11 w 66"/>
              <a:gd name="T49" fmla="*/ 85 h 86"/>
              <a:gd name="T50" fmla="*/ 14 w 66"/>
              <a:gd name="T51" fmla="*/ 66 h 86"/>
              <a:gd name="T52" fmla="*/ 18 w 66"/>
              <a:gd name="T53" fmla="*/ 62 h 86"/>
              <a:gd name="T54" fmla="*/ 13 w 66"/>
              <a:gd name="T55" fmla="*/ 57 h 86"/>
              <a:gd name="T56" fmla="*/ 15 w 66"/>
              <a:gd name="T57" fmla="*/ 55 h 86"/>
              <a:gd name="T58" fmla="*/ 18 w 66"/>
              <a:gd name="T59" fmla="*/ 55 h 86"/>
              <a:gd name="T60" fmla="*/ 18 w 66"/>
              <a:gd name="T61" fmla="*/ 62 h 86"/>
              <a:gd name="T62" fmla="*/ 44 w 66"/>
              <a:gd name="T63" fmla="*/ 73 h 86"/>
              <a:gd name="T64" fmla="*/ 41 w 66"/>
              <a:gd name="T65" fmla="*/ 81 h 86"/>
              <a:gd name="T66" fmla="*/ 31 w 66"/>
              <a:gd name="T67" fmla="*/ 86 h 86"/>
              <a:gd name="T68" fmla="*/ 16 w 66"/>
              <a:gd name="T69" fmla="*/ 67 h 86"/>
              <a:gd name="T70" fmla="*/ 44 w 66"/>
              <a:gd name="T71" fmla="*/ 73 h 86"/>
              <a:gd name="T72" fmla="*/ 17 w 66"/>
              <a:gd name="T73" fmla="*/ 64 h 86"/>
              <a:gd name="T74" fmla="*/ 21 w 66"/>
              <a:gd name="T75" fmla="*/ 63 h 86"/>
              <a:gd name="T76" fmla="*/ 21 w 66"/>
              <a:gd name="T77" fmla="*/ 64 h 86"/>
              <a:gd name="T78" fmla="*/ 20 w 66"/>
              <a:gd name="T79" fmla="*/ 65 h 86"/>
              <a:gd name="T80" fmla="*/ 17 w 66"/>
              <a:gd name="T81" fmla="*/ 64 h 86"/>
              <a:gd name="T82" fmla="*/ 23 w 66"/>
              <a:gd name="T83" fmla="*/ 61 h 86"/>
              <a:gd name="T84" fmla="*/ 23 w 66"/>
              <a:gd name="T85" fmla="*/ 63 h 86"/>
              <a:gd name="T86" fmla="*/ 18 w 66"/>
              <a:gd name="T87" fmla="*/ 64 h 86"/>
              <a:gd name="T88" fmla="*/ 22 w 66"/>
              <a:gd name="T89" fmla="*/ 60 h 86"/>
              <a:gd name="T90" fmla="*/ 23 w 66"/>
              <a:gd name="T91" fmla="*/ 61 h 86"/>
              <a:gd name="T92" fmla="*/ 21 w 66"/>
              <a:gd name="T93" fmla="*/ 57 h 86"/>
              <a:gd name="T94" fmla="*/ 22 w 66"/>
              <a:gd name="T95" fmla="*/ 58 h 86"/>
              <a:gd name="T96" fmla="*/ 18 w 66"/>
              <a:gd name="T97" fmla="*/ 63 h 86"/>
              <a:gd name="T98" fmla="*/ 19 w 66"/>
              <a:gd name="T99" fmla="*/ 57 h 86"/>
              <a:gd name="T100" fmla="*/ 21 w 66"/>
              <a:gd name="T101" fmla="*/ 57 h 86"/>
              <a:gd name="T102" fmla="*/ 60 w 66"/>
              <a:gd name="T103" fmla="*/ 55 h 86"/>
              <a:gd name="T104" fmla="*/ 59 w 66"/>
              <a:gd name="T105" fmla="*/ 65 h 86"/>
              <a:gd name="T106" fmla="*/ 55 w 66"/>
              <a:gd name="T107" fmla="*/ 71 h 86"/>
              <a:gd name="T108" fmla="*/ 20 w 66"/>
              <a:gd name="T109" fmla="*/ 67 h 86"/>
              <a:gd name="T110" fmla="*/ 56 w 66"/>
              <a:gd name="T111" fmla="*/ 50 h 86"/>
              <a:gd name="T112" fmla="*/ 60 w 66"/>
              <a:gd name="T113" fmla="*/ 55 h 86"/>
              <a:gd name="T114" fmla="*/ 54 w 66"/>
              <a:gd name="T115" fmla="*/ 23 h 86"/>
              <a:gd name="T116" fmla="*/ 63 w 66"/>
              <a:gd name="T117" fmla="*/ 32 h 86"/>
              <a:gd name="T118" fmla="*/ 65 w 66"/>
              <a:gd name="T119" fmla="*/ 40 h 86"/>
              <a:gd name="T120" fmla="*/ 25 w 66"/>
              <a:gd name="T121" fmla="*/ 64 h 86"/>
              <a:gd name="T122" fmla="*/ 45 w 66"/>
              <a:gd name="T123" fmla="*/ 22 h 86"/>
              <a:gd name="T124" fmla="*/ 54 w 66"/>
              <a:gd name="T125" fmla="*/ 23 h 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66" h="86">
                <a:moveTo>
                  <a:pt x="14" y="63"/>
                </a:moveTo>
                <a:cubicBezTo>
                  <a:pt x="9" y="79"/>
                  <a:pt x="9" y="79"/>
                  <a:pt x="9" y="79"/>
                </a:cubicBezTo>
                <a:cubicBezTo>
                  <a:pt x="8" y="80"/>
                  <a:pt x="6" y="80"/>
                  <a:pt x="4" y="78"/>
                </a:cubicBezTo>
                <a:cubicBezTo>
                  <a:pt x="1" y="77"/>
                  <a:pt x="0" y="75"/>
                  <a:pt x="1" y="74"/>
                </a:cubicBezTo>
                <a:lnTo>
                  <a:pt x="14" y="63"/>
                </a:lnTo>
                <a:close/>
                <a:moveTo>
                  <a:pt x="1" y="67"/>
                </a:moveTo>
                <a:cubicBezTo>
                  <a:pt x="1" y="65"/>
                  <a:pt x="1" y="63"/>
                  <a:pt x="2" y="62"/>
                </a:cubicBezTo>
                <a:cubicBezTo>
                  <a:pt x="15" y="62"/>
                  <a:pt x="15" y="62"/>
                  <a:pt x="15" y="62"/>
                </a:cubicBezTo>
                <a:cubicBezTo>
                  <a:pt x="3" y="70"/>
                  <a:pt x="3" y="70"/>
                  <a:pt x="3" y="70"/>
                </a:cubicBezTo>
                <a:cubicBezTo>
                  <a:pt x="2" y="70"/>
                  <a:pt x="2" y="69"/>
                  <a:pt x="1" y="67"/>
                </a:cubicBezTo>
                <a:close/>
                <a:moveTo>
                  <a:pt x="6" y="61"/>
                </a:moveTo>
                <a:cubicBezTo>
                  <a:pt x="6" y="61"/>
                  <a:pt x="6" y="60"/>
                  <a:pt x="7" y="58"/>
                </a:cubicBezTo>
                <a:cubicBezTo>
                  <a:pt x="8" y="57"/>
                  <a:pt x="9" y="56"/>
                  <a:pt x="10" y="56"/>
                </a:cubicBezTo>
                <a:cubicBezTo>
                  <a:pt x="17" y="61"/>
                  <a:pt x="17" y="61"/>
                  <a:pt x="17" y="61"/>
                </a:cubicBezTo>
                <a:lnTo>
                  <a:pt x="6" y="61"/>
                </a:lnTo>
                <a:close/>
                <a:moveTo>
                  <a:pt x="26" y="58"/>
                </a:moveTo>
                <a:cubicBezTo>
                  <a:pt x="7" y="7"/>
                  <a:pt x="7" y="7"/>
                  <a:pt x="7" y="7"/>
                </a:cubicBezTo>
                <a:cubicBezTo>
                  <a:pt x="8" y="4"/>
                  <a:pt x="11" y="2"/>
                  <a:pt x="17" y="1"/>
                </a:cubicBezTo>
                <a:cubicBezTo>
                  <a:pt x="23" y="0"/>
                  <a:pt x="29" y="0"/>
                  <a:pt x="35" y="1"/>
                </a:cubicBezTo>
                <a:cubicBezTo>
                  <a:pt x="40" y="2"/>
                  <a:pt x="44" y="4"/>
                  <a:pt x="45" y="7"/>
                </a:cubicBezTo>
                <a:lnTo>
                  <a:pt x="26" y="58"/>
                </a:lnTo>
                <a:close/>
                <a:moveTo>
                  <a:pt x="14" y="66"/>
                </a:moveTo>
                <a:cubicBezTo>
                  <a:pt x="25" y="82"/>
                  <a:pt x="25" y="82"/>
                  <a:pt x="25" y="82"/>
                </a:cubicBezTo>
                <a:cubicBezTo>
                  <a:pt x="24" y="84"/>
                  <a:pt x="22" y="85"/>
                  <a:pt x="18" y="86"/>
                </a:cubicBezTo>
                <a:cubicBezTo>
                  <a:pt x="14" y="86"/>
                  <a:pt x="12" y="86"/>
                  <a:pt x="11" y="85"/>
                </a:cubicBezTo>
                <a:lnTo>
                  <a:pt x="14" y="66"/>
                </a:lnTo>
                <a:close/>
                <a:moveTo>
                  <a:pt x="18" y="62"/>
                </a:moveTo>
                <a:cubicBezTo>
                  <a:pt x="13" y="57"/>
                  <a:pt x="13" y="57"/>
                  <a:pt x="13" y="57"/>
                </a:cubicBezTo>
                <a:cubicBezTo>
                  <a:pt x="13" y="56"/>
                  <a:pt x="13" y="56"/>
                  <a:pt x="15" y="55"/>
                </a:cubicBezTo>
                <a:cubicBezTo>
                  <a:pt x="16" y="55"/>
                  <a:pt x="17" y="55"/>
                  <a:pt x="18" y="55"/>
                </a:cubicBezTo>
                <a:lnTo>
                  <a:pt x="18" y="62"/>
                </a:lnTo>
                <a:close/>
                <a:moveTo>
                  <a:pt x="44" y="73"/>
                </a:moveTo>
                <a:cubicBezTo>
                  <a:pt x="46" y="75"/>
                  <a:pt x="44" y="77"/>
                  <a:pt x="41" y="81"/>
                </a:cubicBezTo>
                <a:cubicBezTo>
                  <a:pt x="37" y="85"/>
                  <a:pt x="34" y="86"/>
                  <a:pt x="31" y="86"/>
                </a:cubicBezTo>
                <a:cubicBezTo>
                  <a:pt x="16" y="67"/>
                  <a:pt x="16" y="67"/>
                  <a:pt x="16" y="67"/>
                </a:cubicBezTo>
                <a:lnTo>
                  <a:pt x="44" y="73"/>
                </a:lnTo>
                <a:close/>
                <a:moveTo>
                  <a:pt x="17" y="64"/>
                </a:moveTo>
                <a:cubicBezTo>
                  <a:pt x="21" y="63"/>
                  <a:pt x="21" y="63"/>
                  <a:pt x="21" y="63"/>
                </a:cubicBezTo>
                <a:cubicBezTo>
                  <a:pt x="21" y="63"/>
                  <a:pt x="21" y="64"/>
                  <a:pt x="21" y="64"/>
                </a:cubicBezTo>
                <a:cubicBezTo>
                  <a:pt x="21" y="65"/>
                  <a:pt x="20" y="65"/>
                  <a:pt x="20" y="65"/>
                </a:cubicBezTo>
                <a:lnTo>
                  <a:pt x="17" y="64"/>
                </a:lnTo>
                <a:close/>
                <a:moveTo>
                  <a:pt x="23" y="61"/>
                </a:moveTo>
                <a:cubicBezTo>
                  <a:pt x="23" y="62"/>
                  <a:pt x="23" y="62"/>
                  <a:pt x="23" y="63"/>
                </a:cubicBezTo>
                <a:cubicBezTo>
                  <a:pt x="18" y="64"/>
                  <a:pt x="18" y="64"/>
                  <a:pt x="18" y="64"/>
                </a:cubicBezTo>
                <a:cubicBezTo>
                  <a:pt x="22" y="60"/>
                  <a:pt x="22" y="60"/>
                  <a:pt x="22" y="60"/>
                </a:cubicBezTo>
                <a:cubicBezTo>
                  <a:pt x="22" y="60"/>
                  <a:pt x="22" y="60"/>
                  <a:pt x="23" y="61"/>
                </a:cubicBezTo>
                <a:close/>
                <a:moveTo>
                  <a:pt x="21" y="57"/>
                </a:moveTo>
                <a:cubicBezTo>
                  <a:pt x="22" y="57"/>
                  <a:pt x="22" y="58"/>
                  <a:pt x="22" y="58"/>
                </a:cubicBezTo>
                <a:cubicBezTo>
                  <a:pt x="18" y="63"/>
                  <a:pt x="18" y="63"/>
                  <a:pt x="18" y="63"/>
                </a:cubicBezTo>
                <a:cubicBezTo>
                  <a:pt x="19" y="57"/>
                  <a:pt x="19" y="57"/>
                  <a:pt x="19" y="57"/>
                </a:cubicBezTo>
                <a:cubicBezTo>
                  <a:pt x="19" y="57"/>
                  <a:pt x="20" y="57"/>
                  <a:pt x="21" y="57"/>
                </a:cubicBezTo>
                <a:close/>
                <a:moveTo>
                  <a:pt x="60" y="55"/>
                </a:moveTo>
                <a:cubicBezTo>
                  <a:pt x="60" y="58"/>
                  <a:pt x="60" y="61"/>
                  <a:pt x="59" y="65"/>
                </a:cubicBezTo>
                <a:cubicBezTo>
                  <a:pt x="58" y="68"/>
                  <a:pt x="57" y="70"/>
                  <a:pt x="55" y="71"/>
                </a:cubicBezTo>
                <a:cubicBezTo>
                  <a:pt x="20" y="67"/>
                  <a:pt x="20" y="67"/>
                  <a:pt x="20" y="67"/>
                </a:cubicBezTo>
                <a:cubicBezTo>
                  <a:pt x="56" y="50"/>
                  <a:pt x="56" y="50"/>
                  <a:pt x="56" y="50"/>
                </a:cubicBezTo>
                <a:cubicBezTo>
                  <a:pt x="58" y="50"/>
                  <a:pt x="59" y="52"/>
                  <a:pt x="60" y="55"/>
                </a:cubicBezTo>
                <a:close/>
                <a:moveTo>
                  <a:pt x="54" y="23"/>
                </a:moveTo>
                <a:cubicBezTo>
                  <a:pt x="58" y="25"/>
                  <a:pt x="61" y="28"/>
                  <a:pt x="63" y="32"/>
                </a:cubicBezTo>
                <a:cubicBezTo>
                  <a:pt x="65" y="35"/>
                  <a:pt x="66" y="38"/>
                  <a:pt x="65" y="40"/>
                </a:cubicBezTo>
                <a:cubicBezTo>
                  <a:pt x="25" y="64"/>
                  <a:pt x="25" y="64"/>
                  <a:pt x="25" y="64"/>
                </a:cubicBezTo>
                <a:cubicBezTo>
                  <a:pt x="45" y="22"/>
                  <a:pt x="45" y="22"/>
                  <a:pt x="45" y="22"/>
                </a:cubicBezTo>
                <a:cubicBezTo>
                  <a:pt x="48" y="21"/>
                  <a:pt x="51" y="21"/>
                  <a:pt x="54" y="2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783"/>
            <a:endParaRPr lang="id-ID" sz="1350">
              <a:solidFill>
                <a:srgbClr val="10232E"/>
              </a:solidFill>
              <a:latin typeface="Raleway"/>
            </a:endParaRPr>
          </a:p>
        </p:txBody>
      </p:sp>
      <p:sp>
        <p:nvSpPr>
          <p:cNvPr id="27" name="Freeform 35"/>
          <p:cNvSpPr>
            <a:spLocks noEditPoints="1"/>
          </p:cNvSpPr>
          <p:nvPr/>
        </p:nvSpPr>
        <p:spPr bwMode="auto">
          <a:xfrm>
            <a:off x="3854774" y="5406631"/>
            <a:ext cx="291452" cy="302807"/>
          </a:xfrm>
          <a:custGeom>
            <a:avLst/>
            <a:gdLst>
              <a:gd name="T0" fmla="*/ 78 w 78"/>
              <a:gd name="T1" fmla="*/ 79 h 81"/>
              <a:gd name="T2" fmla="*/ 54 w 78"/>
              <a:gd name="T3" fmla="*/ 81 h 81"/>
              <a:gd name="T4" fmla="*/ 26 w 78"/>
              <a:gd name="T5" fmla="*/ 81 h 81"/>
              <a:gd name="T6" fmla="*/ 2 w 78"/>
              <a:gd name="T7" fmla="*/ 81 h 81"/>
              <a:gd name="T8" fmla="*/ 0 w 78"/>
              <a:gd name="T9" fmla="*/ 20 h 81"/>
              <a:gd name="T10" fmla="*/ 23 w 78"/>
              <a:gd name="T11" fmla="*/ 18 h 81"/>
              <a:gd name="T12" fmla="*/ 25 w 78"/>
              <a:gd name="T13" fmla="*/ 0 h 81"/>
              <a:gd name="T14" fmla="*/ 56 w 78"/>
              <a:gd name="T15" fmla="*/ 2 h 81"/>
              <a:gd name="T16" fmla="*/ 77 w 78"/>
              <a:gd name="T17" fmla="*/ 18 h 81"/>
              <a:gd name="T18" fmla="*/ 22 w 78"/>
              <a:gd name="T19" fmla="*/ 27 h 81"/>
              <a:gd name="T20" fmla="*/ 10 w 78"/>
              <a:gd name="T21" fmla="*/ 38 h 81"/>
              <a:gd name="T22" fmla="*/ 22 w 78"/>
              <a:gd name="T23" fmla="*/ 27 h 81"/>
              <a:gd name="T24" fmla="*/ 10 w 78"/>
              <a:gd name="T25" fmla="*/ 42 h 81"/>
              <a:gd name="T26" fmla="*/ 22 w 78"/>
              <a:gd name="T27" fmla="*/ 54 h 81"/>
              <a:gd name="T28" fmla="*/ 22 w 78"/>
              <a:gd name="T29" fmla="*/ 58 h 81"/>
              <a:gd name="T30" fmla="*/ 10 w 78"/>
              <a:gd name="T31" fmla="*/ 70 h 81"/>
              <a:gd name="T32" fmla="*/ 22 w 78"/>
              <a:gd name="T33" fmla="*/ 58 h 81"/>
              <a:gd name="T34" fmla="*/ 34 w 78"/>
              <a:gd name="T35" fmla="*/ 11 h 81"/>
              <a:gd name="T36" fmla="*/ 45 w 78"/>
              <a:gd name="T37" fmla="*/ 22 h 81"/>
              <a:gd name="T38" fmla="*/ 45 w 78"/>
              <a:gd name="T39" fmla="*/ 27 h 81"/>
              <a:gd name="T40" fmla="*/ 34 w 78"/>
              <a:gd name="T41" fmla="*/ 38 h 81"/>
              <a:gd name="T42" fmla="*/ 45 w 78"/>
              <a:gd name="T43" fmla="*/ 27 h 81"/>
              <a:gd name="T44" fmla="*/ 34 w 78"/>
              <a:gd name="T45" fmla="*/ 43 h 81"/>
              <a:gd name="T46" fmla="*/ 45 w 78"/>
              <a:gd name="T47" fmla="*/ 54 h 81"/>
              <a:gd name="T48" fmla="*/ 45 w 78"/>
              <a:gd name="T49" fmla="*/ 59 h 81"/>
              <a:gd name="T50" fmla="*/ 34 w 78"/>
              <a:gd name="T51" fmla="*/ 70 h 81"/>
              <a:gd name="T52" fmla="*/ 45 w 78"/>
              <a:gd name="T53" fmla="*/ 59 h 81"/>
              <a:gd name="T54" fmla="*/ 57 w 78"/>
              <a:gd name="T55" fmla="*/ 27 h 81"/>
              <a:gd name="T56" fmla="*/ 68 w 78"/>
              <a:gd name="T57" fmla="*/ 38 h 81"/>
              <a:gd name="T58" fmla="*/ 68 w 78"/>
              <a:gd name="T59" fmla="*/ 43 h 81"/>
              <a:gd name="T60" fmla="*/ 57 w 78"/>
              <a:gd name="T61" fmla="*/ 54 h 81"/>
              <a:gd name="T62" fmla="*/ 68 w 78"/>
              <a:gd name="T63" fmla="*/ 43 h 81"/>
              <a:gd name="T64" fmla="*/ 57 w 78"/>
              <a:gd name="T65" fmla="*/ 59 h 81"/>
              <a:gd name="T66" fmla="*/ 68 w 78"/>
              <a:gd name="T67" fmla="*/ 70 h 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78" h="81">
                <a:moveTo>
                  <a:pt x="78" y="20"/>
                </a:moveTo>
                <a:cubicBezTo>
                  <a:pt x="78" y="79"/>
                  <a:pt x="78" y="79"/>
                  <a:pt x="78" y="79"/>
                </a:cubicBezTo>
                <a:cubicBezTo>
                  <a:pt x="78" y="80"/>
                  <a:pt x="78" y="81"/>
                  <a:pt x="77" y="81"/>
                </a:cubicBezTo>
                <a:cubicBezTo>
                  <a:pt x="54" y="81"/>
                  <a:pt x="54" y="81"/>
                  <a:pt x="54" y="81"/>
                </a:cubicBezTo>
                <a:cubicBezTo>
                  <a:pt x="53" y="81"/>
                  <a:pt x="53" y="81"/>
                  <a:pt x="53" y="81"/>
                </a:cubicBezTo>
                <a:cubicBezTo>
                  <a:pt x="26" y="81"/>
                  <a:pt x="26" y="81"/>
                  <a:pt x="26" y="81"/>
                </a:cubicBezTo>
                <a:cubicBezTo>
                  <a:pt x="25" y="81"/>
                  <a:pt x="25" y="81"/>
                  <a:pt x="25" y="81"/>
                </a:cubicBezTo>
                <a:cubicBezTo>
                  <a:pt x="2" y="81"/>
                  <a:pt x="2" y="81"/>
                  <a:pt x="2" y="81"/>
                </a:cubicBezTo>
                <a:cubicBezTo>
                  <a:pt x="1" y="81"/>
                  <a:pt x="0" y="80"/>
                  <a:pt x="0" y="79"/>
                </a:cubicBezTo>
                <a:cubicBezTo>
                  <a:pt x="0" y="20"/>
                  <a:pt x="0" y="20"/>
                  <a:pt x="0" y="20"/>
                </a:cubicBezTo>
                <a:cubicBezTo>
                  <a:pt x="0" y="19"/>
                  <a:pt x="1" y="18"/>
                  <a:pt x="2" y="18"/>
                </a:cubicBezTo>
                <a:cubicBezTo>
                  <a:pt x="23" y="18"/>
                  <a:pt x="23" y="18"/>
                  <a:pt x="23" y="18"/>
                </a:cubicBezTo>
                <a:cubicBezTo>
                  <a:pt x="23" y="2"/>
                  <a:pt x="23" y="2"/>
                  <a:pt x="23" y="2"/>
                </a:cubicBezTo>
                <a:cubicBezTo>
                  <a:pt x="23" y="1"/>
                  <a:pt x="24" y="0"/>
                  <a:pt x="25" y="0"/>
                </a:cubicBezTo>
                <a:cubicBezTo>
                  <a:pt x="54" y="0"/>
                  <a:pt x="54" y="0"/>
                  <a:pt x="54" y="0"/>
                </a:cubicBezTo>
                <a:cubicBezTo>
                  <a:pt x="55" y="0"/>
                  <a:pt x="56" y="1"/>
                  <a:pt x="56" y="2"/>
                </a:cubicBezTo>
                <a:cubicBezTo>
                  <a:pt x="56" y="18"/>
                  <a:pt x="56" y="18"/>
                  <a:pt x="56" y="18"/>
                </a:cubicBezTo>
                <a:cubicBezTo>
                  <a:pt x="77" y="18"/>
                  <a:pt x="77" y="18"/>
                  <a:pt x="77" y="18"/>
                </a:cubicBezTo>
                <a:cubicBezTo>
                  <a:pt x="78" y="18"/>
                  <a:pt x="78" y="19"/>
                  <a:pt x="78" y="20"/>
                </a:cubicBezTo>
                <a:close/>
                <a:moveTo>
                  <a:pt x="22" y="27"/>
                </a:moveTo>
                <a:cubicBezTo>
                  <a:pt x="10" y="27"/>
                  <a:pt x="10" y="27"/>
                  <a:pt x="10" y="27"/>
                </a:cubicBezTo>
                <a:cubicBezTo>
                  <a:pt x="10" y="38"/>
                  <a:pt x="10" y="38"/>
                  <a:pt x="10" y="38"/>
                </a:cubicBezTo>
                <a:cubicBezTo>
                  <a:pt x="22" y="38"/>
                  <a:pt x="22" y="38"/>
                  <a:pt x="22" y="38"/>
                </a:cubicBezTo>
                <a:lnTo>
                  <a:pt x="22" y="27"/>
                </a:lnTo>
                <a:close/>
                <a:moveTo>
                  <a:pt x="22" y="42"/>
                </a:moveTo>
                <a:cubicBezTo>
                  <a:pt x="10" y="42"/>
                  <a:pt x="10" y="42"/>
                  <a:pt x="10" y="42"/>
                </a:cubicBezTo>
                <a:cubicBezTo>
                  <a:pt x="10" y="54"/>
                  <a:pt x="10" y="54"/>
                  <a:pt x="10" y="54"/>
                </a:cubicBezTo>
                <a:cubicBezTo>
                  <a:pt x="22" y="54"/>
                  <a:pt x="22" y="54"/>
                  <a:pt x="22" y="54"/>
                </a:cubicBezTo>
                <a:lnTo>
                  <a:pt x="22" y="42"/>
                </a:lnTo>
                <a:close/>
                <a:moveTo>
                  <a:pt x="22" y="58"/>
                </a:moveTo>
                <a:cubicBezTo>
                  <a:pt x="10" y="58"/>
                  <a:pt x="10" y="58"/>
                  <a:pt x="10" y="58"/>
                </a:cubicBezTo>
                <a:cubicBezTo>
                  <a:pt x="10" y="70"/>
                  <a:pt x="10" y="70"/>
                  <a:pt x="10" y="70"/>
                </a:cubicBezTo>
                <a:cubicBezTo>
                  <a:pt x="22" y="70"/>
                  <a:pt x="22" y="70"/>
                  <a:pt x="22" y="70"/>
                </a:cubicBezTo>
                <a:lnTo>
                  <a:pt x="22" y="58"/>
                </a:lnTo>
                <a:close/>
                <a:moveTo>
                  <a:pt x="45" y="11"/>
                </a:moveTo>
                <a:cubicBezTo>
                  <a:pt x="34" y="11"/>
                  <a:pt x="34" y="11"/>
                  <a:pt x="34" y="11"/>
                </a:cubicBezTo>
                <a:cubicBezTo>
                  <a:pt x="34" y="22"/>
                  <a:pt x="34" y="22"/>
                  <a:pt x="34" y="22"/>
                </a:cubicBezTo>
                <a:cubicBezTo>
                  <a:pt x="45" y="22"/>
                  <a:pt x="45" y="22"/>
                  <a:pt x="45" y="22"/>
                </a:cubicBezTo>
                <a:lnTo>
                  <a:pt x="45" y="11"/>
                </a:lnTo>
                <a:close/>
                <a:moveTo>
                  <a:pt x="45" y="27"/>
                </a:moveTo>
                <a:cubicBezTo>
                  <a:pt x="34" y="27"/>
                  <a:pt x="34" y="27"/>
                  <a:pt x="34" y="27"/>
                </a:cubicBezTo>
                <a:cubicBezTo>
                  <a:pt x="34" y="38"/>
                  <a:pt x="34" y="38"/>
                  <a:pt x="34" y="38"/>
                </a:cubicBezTo>
                <a:cubicBezTo>
                  <a:pt x="45" y="38"/>
                  <a:pt x="45" y="38"/>
                  <a:pt x="45" y="38"/>
                </a:cubicBezTo>
                <a:lnTo>
                  <a:pt x="45" y="27"/>
                </a:lnTo>
                <a:close/>
                <a:moveTo>
                  <a:pt x="45" y="43"/>
                </a:moveTo>
                <a:cubicBezTo>
                  <a:pt x="34" y="43"/>
                  <a:pt x="34" y="43"/>
                  <a:pt x="34" y="43"/>
                </a:cubicBezTo>
                <a:cubicBezTo>
                  <a:pt x="34" y="54"/>
                  <a:pt x="34" y="54"/>
                  <a:pt x="34" y="54"/>
                </a:cubicBezTo>
                <a:cubicBezTo>
                  <a:pt x="45" y="54"/>
                  <a:pt x="45" y="54"/>
                  <a:pt x="45" y="54"/>
                </a:cubicBezTo>
                <a:lnTo>
                  <a:pt x="45" y="43"/>
                </a:lnTo>
                <a:close/>
                <a:moveTo>
                  <a:pt x="45" y="59"/>
                </a:moveTo>
                <a:cubicBezTo>
                  <a:pt x="34" y="59"/>
                  <a:pt x="34" y="59"/>
                  <a:pt x="34" y="59"/>
                </a:cubicBezTo>
                <a:cubicBezTo>
                  <a:pt x="34" y="70"/>
                  <a:pt x="34" y="70"/>
                  <a:pt x="34" y="70"/>
                </a:cubicBezTo>
                <a:cubicBezTo>
                  <a:pt x="45" y="70"/>
                  <a:pt x="45" y="70"/>
                  <a:pt x="45" y="70"/>
                </a:cubicBezTo>
                <a:lnTo>
                  <a:pt x="45" y="59"/>
                </a:lnTo>
                <a:close/>
                <a:moveTo>
                  <a:pt x="68" y="27"/>
                </a:moveTo>
                <a:cubicBezTo>
                  <a:pt x="57" y="27"/>
                  <a:pt x="57" y="27"/>
                  <a:pt x="57" y="27"/>
                </a:cubicBezTo>
                <a:cubicBezTo>
                  <a:pt x="57" y="38"/>
                  <a:pt x="57" y="38"/>
                  <a:pt x="57" y="38"/>
                </a:cubicBezTo>
                <a:cubicBezTo>
                  <a:pt x="68" y="38"/>
                  <a:pt x="68" y="38"/>
                  <a:pt x="68" y="38"/>
                </a:cubicBezTo>
                <a:lnTo>
                  <a:pt x="68" y="27"/>
                </a:lnTo>
                <a:close/>
                <a:moveTo>
                  <a:pt x="68" y="43"/>
                </a:moveTo>
                <a:cubicBezTo>
                  <a:pt x="57" y="43"/>
                  <a:pt x="57" y="43"/>
                  <a:pt x="57" y="43"/>
                </a:cubicBezTo>
                <a:cubicBezTo>
                  <a:pt x="57" y="54"/>
                  <a:pt x="57" y="54"/>
                  <a:pt x="57" y="54"/>
                </a:cubicBezTo>
                <a:cubicBezTo>
                  <a:pt x="68" y="54"/>
                  <a:pt x="68" y="54"/>
                  <a:pt x="68" y="54"/>
                </a:cubicBezTo>
                <a:lnTo>
                  <a:pt x="68" y="43"/>
                </a:lnTo>
                <a:close/>
                <a:moveTo>
                  <a:pt x="68" y="59"/>
                </a:moveTo>
                <a:cubicBezTo>
                  <a:pt x="57" y="59"/>
                  <a:pt x="57" y="59"/>
                  <a:pt x="57" y="59"/>
                </a:cubicBezTo>
                <a:cubicBezTo>
                  <a:pt x="57" y="70"/>
                  <a:pt x="57" y="70"/>
                  <a:pt x="57" y="70"/>
                </a:cubicBezTo>
                <a:cubicBezTo>
                  <a:pt x="68" y="70"/>
                  <a:pt x="68" y="70"/>
                  <a:pt x="68" y="70"/>
                </a:cubicBezTo>
                <a:lnTo>
                  <a:pt x="68" y="5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783"/>
            <a:endParaRPr lang="id-ID" sz="1350">
              <a:solidFill>
                <a:srgbClr val="10232E"/>
              </a:solidFill>
              <a:latin typeface="Raleway"/>
            </a:endParaRPr>
          </a:p>
        </p:txBody>
      </p:sp>
      <p:sp>
        <p:nvSpPr>
          <p:cNvPr id="28" name="Freeform 72"/>
          <p:cNvSpPr>
            <a:spLocks noEditPoints="1"/>
          </p:cNvSpPr>
          <p:nvPr/>
        </p:nvSpPr>
        <p:spPr bwMode="auto">
          <a:xfrm>
            <a:off x="6125634" y="5427449"/>
            <a:ext cx="321732" cy="281988"/>
          </a:xfrm>
          <a:custGeom>
            <a:avLst/>
            <a:gdLst>
              <a:gd name="T0" fmla="*/ 72 w 72"/>
              <a:gd name="T1" fmla="*/ 58 h 63"/>
              <a:gd name="T2" fmla="*/ 0 w 72"/>
              <a:gd name="T3" fmla="*/ 63 h 63"/>
              <a:gd name="T4" fmla="*/ 5 w 72"/>
              <a:gd name="T5" fmla="*/ 56 h 63"/>
              <a:gd name="T6" fmla="*/ 12 w 72"/>
              <a:gd name="T7" fmla="*/ 8 h 63"/>
              <a:gd name="T8" fmla="*/ 18 w 72"/>
              <a:gd name="T9" fmla="*/ 16 h 63"/>
              <a:gd name="T10" fmla="*/ 19 w 72"/>
              <a:gd name="T11" fmla="*/ 56 h 63"/>
              <a:gd name="T12" fmla="*/ 26 w 72"/>
              <a:gd name="T13" fmla="*/ 19 h 63"/>
              <a:gd name="T14" fmla="*/ 27 w 72"/>
              <a:gd name="T15" fmla="*/ 15 h 63"/>
              <a:gd name="T16" fmla="*/ 32 w 72"/>
              <a:gd name="T17" fmla="*/ 12 h 63"/>
              <a:gd name="T18" fmla="*/ 39 w 72"/>
              <a:gd name="T19" fmla="*/ 56 h 63"/>
              <a:gd name="T20" fmla="*/ 40 w 72"/>
              <a:gd name="T21" fmla="*/ 10 h 63"/>
              <a:gd name="T22" fmla="*/ 43 w 72"/>
              <a:gd name="T23" fmla="*/ 14 h 63"/>
              <a:gd name="T24" fmla="*/ 44 w 72"/>
              <a:gd name="T25" fmla="*/ 56 h 63"/>
              <a:gd name="T26" fmla="*/ 51 w 72"/>
              <a:gd name="T27" fmla="*/ 16 h 63"/>
              <a:gd name="T28" fmla="*/ 57 w 72"/>
              <a:gd name="T29" fmla="*/ 20 h 63"/>
              <a:gd name="T30" fmla="*/ 57 w 72"/>
              <a:gd name="T31" fmla="*/ 25 h 63"/>
              <a:gd name="T32" fmla="*/ 64 w 72"/>
              <a:gd name="T33" fmla="*/ 56 h 63"/>
              <a:gd name="T34" fmla="*/ 65 w 72"/>
              <a:gd name="T35" fmla="*/ 22 h 63"/>
              <a:gd name="T36" fmla="*/ 61 w 72"/>
              <a:gd name="T37" fmla="*/ 18 h 63"/>
              <a:gd name="T38" fmla="*/ 52 w 72"/>
              <a:gd name="T39" fmla="*/ 14 h 63"/>
              <a:gd name="T40" fmla="*/ 51 w 72"/>
              <a:gd name="T41" fmla="*/ 10 h 63"/>
              <a:gd name="T42" fmla="*/ 44 w 72"/>
              <a:gd name="T43" fmla="*/ 11 h 63"/>
              <a:gd name="T44" fmla="*/ 40 w 72"/>
              <a:gd name="T45" fmla="*/ 9 h 63"/>
              <a:gd name="T46" fmla="*/ 35 w 72"/>
              <a:gd name="T47" fmla="*/ 4 h 63"/>
              <a:gd name="T48" fmla="*/ 31 w 72"/>
              <a:gd name="T49" fmla="*/ 9 h 63"/>
              <a:gd name="T50" fmla="*/ 27 w 72"/>
              <a:gd name="T51" fmla="*/ 14 h 63"/>
              <a:gd name="T52" fmla="*/ 20 w 72"/>
              <a:gd name="T53" fmla="*/ 13 h 63"/>
              <a:gd name="T54" fmla="*/ 13 w 72"/>
              <a:gd name="T55" fmla="*/ 4 h 63"/>
              <a:gd name="T56" fmla="*/ 9 w 72"/>
              <a:gd name="T57" fmla="*/ 0 h 63"/>
              <a:gd name="T58" fmla="*/ 4 w 72"/>
              <a:gd name="T59" fmla="*/ 4 h 63"/>
              <a:gd name="T60" fmla="*/ 5 w 72"/>
              <a:gd name="T61" fmla="*/ 56 h 63"/>
              <a:gd name="T62" fmla="*/ 9 w 72"/>
              <a:gd name="T63" fmla="*/ 1 h 63"/>
              <a:gd name="T64" fmla="*/ 12 w 72"/>
              <a:gd name="T65" fmla="*/ 4 h 63"/>
              <a:gd name="T66" fmla="*/ 9 w 72"/>
              <a:gd name="T67" fmla="*/ 8 h 63"/>
              <a:gd name="T68" fmla="*/ 5 w 72"/>
              <a:gd name="T69" fmla="*/ 4 h 63"/>
              <a:gd name="T70" fmla="*/ 20 w 72"/>
              <a:gd name="T71" fmla="*/ 14 h 63"/>
              <a:gd name="T72" fmla="*/ 25 w 72"/>
              <a:gd name="T73" fmla="*/ 14 h 63"/>
              <a:gd name="T74" fmla="*/ 25 w 72"/>
              <a:gd name="T75" fmla="*/ 19 h 63"/>
              <a:gd name="T76" fmla="*/ 20 w 72"/>
              <a:gd name="T77" fmla="*/ 19 h 63"/>
              <a:gd name="T78" fmla="*/ 20 w 72"/>
              <a:gd name="T79" fmla="*/ 14 h 63"/>
              <a:gd name="T80" fmla="*/ 35 w 72"/>
              <a:gd name="T81" fmla="*/ 6 h 63"/>
              <a:gd name="T82" fmla="*/ 38 w 72"/>
              <a:gd name="T83" fmla="*/ 9 h 63"/>
              <a:gd name="T84" fmla="*/ 35 w 72"/>
              <a:gd name="T85" fmla="*/ 12 h 63"/>
              <a:gd name="T86" fmla="*/ 32 w 72"/>
              <a:gd name="T87" fmla="*/ 9 h 63"/>
              <a:gd name="T88" fmla="*/ 45 w 72"/>
              <a:gd name="T89" fmla="*/ 11 h 63"/>
              <a:gd name="T90" fmla="*/ 50 w 72"/>
              <a:gd name="T91" fmla="*/ 11 h 63"/>
              <a:gd name="T92" fmla="*/ 50 w 72"/>
              <a:gd name="T93" fmla="*/ 16 h 63"/>
              <a:gd name="T94" fmla="*/ 45 w 72"/>
              <a:gd name="T95" fmla="*/ 16 h 63"/>
              <a:gd name="T96" fmla="*/ 45 w 72"/>
              <a:gd name="T97" fmla="*/ 11 h 63"/>
              <a:gd name="T98" fmla="*/ 61 w 72"/>
              <a:gd name="T99" fmla="*/ 19 h 63"/>
              <a:gd name="T100" fmla="*/ 64 w 72"/>
              <a:gd name="T101" fmla="*/ 22 h 63"/>
              <a:gd name="T102" fmla="*/ 61 w 72"/>
              <a:gd name="T103" fmla="*/ 26 h 63"/>
              <a:gd name="T104" fmla="*/ 57 w 72"/>
              <a:gd name="T105" fmla="*/ 22 h 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72" h="63">
                <a:moveTo>
                  <a:pt x="0" y="58"/>
                </a:moveTo>
                <a:cubicBezTo>
                  <a:pt x="72" y="58"/>
                  <a:pt x="72" y="58"/>
                  <a:pt x="72" y="58"/>
                </a:cubicBezTo>
                <a:cubicBezTo>
                  <a:pt x="72" y="63"/>
                  <a:pt x="72" y="63"/>
                  <a:pt x="72" y="63"/>
                </a:cubicBezTo>
                <a:cubicBezTo>
                  <a:pt x="0" y="63"/>
                  <a:pt x="0" y="63"/>
                  <a:pt x="0" y="63"/>
                </a:cubicBezTo>
                <a:lnTo>
                  <a:pt x="0" y="58"/>
                </a:lnTo>
                <a:close/>
                <a:moveTo>
                  <a:pt x="5" y="56"/>
                </a:moveTo>
                <a:cubicBezTo>
                  <a:pt x="12" y="56"/>
                  <a:pt x="12" y="56"/>
                  <a:pt x="12" y="56"/>
                </a:cubicBezTo>
                <a:cubicBezTo>
                  <a:pt x="12" y="8"/>
                  <a:pt x="12" y="8"/>
                  <a:pt x="12" y="8"/>
                </a:cubicBezTo>
                <a:cubicBezTo>
                  <a:pt x="19" y="14"/>
                  <a:pt x="19" y="14"/>
                  <a:pt x="19" y="14"/>
                </a:cubicBezTo>
                <a:cubicBezTo>
                  <a:pt x="18" y="14"/>
                  <a:pt x="18" y="15"/>
                  <a:pt x="18" y="16"/>
                </a:cubicBezTo>
                <a:cubicBezTo>
                  <a:pt x="18" y="17"/>
                  <a:pt x="18" y="18"/>
                  <a:pt x="19" y="19"/>
                </a:cubicBezTo>
                <a:cubicBezTo>
                  <a:pt x="19" y="56"/>
                  <a:pt x="19" y="56"/>
                  <a:pt x="19" y="56"/>
                </a:cubicBezTo>
                <a:cubicBezTo>
                  <a:pt x="26" y="56"/>
                  <a:pt x="26" y="56"/>
                  <a:pt x="26" y="56"/>
                </a:cubicBezTo>
                <a:cubicBezTo>
                  <a:pt x="26" y="19"/>
                  <a:pt x="26" y="19"/>
                  <a:pt x="26" y="19"/>
                </a:cubicBezTo>
                <a:cubicBezTo>
                  <a:pt x="27" y="18"/>
                  <a:pt x="27" y="17"/>
                  <a:pt x="27" y="16"/>
                </a:cubicBezTo>
                <a:cubicBezTo>
                  <a:pt x="27" y="16"/>
                  <a:pt x="27" y="16"/>
                  <a:pt x="27" y="15"/>
                </a:cubicBezTo>
                <a:cubicBezTo>
                  <a:pt x="32" y="12"/>
                  <a:pt x="32" y="12"/>
                  <a:pt x="32" y="12"/>
                </a:cubicBezTo>
                <a:cubicBezTo>
                  <a:pt x="32" y="12"/>
                  <a:pt x="32" y="12"/>
                  <a:pt x="32" y="12"/>
                </a:cubicBezTo>
                <a:cubicBezTo>
                  <a:pt x="32" y="56"/>
                  <a:pt x="32" y="56"/>
                  <a:pt x="32" y="56"/>
                </a:cubicBezTo>
                <a:cubicBezTo>
                  <a:pt x="39" y="56"/>
                  <a:pt x="39" y="56"/>
                  <a:pt x="39" y="56"/>
                </a:cubicBezTo>
                <a:cubicBezTo>
                  <a:pt x="39" y="12"/>
                  <a:pt x="39" y="12"/>
                  <a:pt x="39" y="12"/>
                </a:cubicBezTo>
                <a:cubicBezTo>
                  <a:pt x="39" y="12"/>
                  <a:pt x="39" y="11"/>
                  <a:pt x="40" y="10"/>
                </a:cubicBezTo>
                <a:cubicBezTo>
                  <a:pt x="43" y="13"/>
                  <a:pt x="43" y="13"/>
                  <a:pt x="43" y="13"/>
                </a:cubicBezTo>
                <a:cubicBezTo>
                  <a:pt x="43" y="13"/>
                  <a:pt x="43" y="13"/>
                  <a:pt x="43" y="14"/>
                </a:cubicBezTo>
                <a:cubicBezTo>
                  <a:pt x="43" y="15"/>
                  <a:pt x="43" y="16"/>
                  <a:pt x="44" y="17"/>
                </a:cubicBezTo>
                <a:cubicBezTo>
                  <a:pt x="44" y="56"/>
                  <a:pt x="44" y="56"/>
                  <a:pt x="44" y="56"/>
                </a:cubicBezTo>
                <a:cubicBezTo>
                  <a:pt x="51" y="56"/>
                  <a:pt x="51" y="56"/>
                  <a:pt x="51" y="56"/>
                </a:cubicBezTo>
                <a:cubicBezTo>
                  <a:pt x="51" y="16"/>
                  <a:pt x="51" y="16"/>
                  <a:pt x="51" y="16"/>
                </a:cubicBezTo>
                <a:cubicBezTo>
                  <a:pt x="51" y="16"/>
                  <a:pt x="52" y="16"/>
                  <a:pt x="52" y="16"/>
                </a:cubicBezTo>
                <a:cubicBezTo>
                  <a:pt x="57" y="20"/>
                  <a:pt x="57" y="20"/>
                  <a:pt x="57" y="20"/>
                </a:cubicBezTo>
                <a:cubicBezTo>
                  <a:pt x="56" y="21"/>
                  <a:pt x="56" y="22"/>
                  <a:pt x="56" y="22"/>
                </a:cubicBezTo>
                <a:cubicBezTo>
                  <a:pt x="56" y="24"/>
                  <a:pt x="56" y="25"/>
                  <a:pt x="57" y="25"/>
                </a:cubicBezTo>
                <a:cubicBezTo>
                  <a:pt x="57" y="56"/>
                  <a:pt x="57" y="56"/>
                  <a:pt x="57" y="56"/>
                </a:cubicBezTo>
                <a:cubicBezTo>
                  <a:pt x="64" y="56"/>
                  <a:pt x="64" y="56"/>
                  <a:pt x="64" y="56"/>
                </a:cubicBezTo>
                <a:cubicBezTo>
                  <a:pt x="64" y="26"/>
                  <a:pt x="64" y="26"/>
                  <a:pt x="64" y="26"/>
                </a:cubicBezTo>
                <a:cubicBezTo>
                  <a:pt x="65" y="25"/>
                  <a:pt x="65" y="24"/>
                  <a:pt x="65" y="22"/>
                </a:cubicBezTo>
                <a:cubicBezTo>
                  <a:pt x="65" y="21"/>
                  <a:pt x="65" y="20"/>
                  <a:pt x="64" y="19"/>
                </a:cubicBezTo>
                <a:cubicBezTo>
                  <a:pt x="63" y="18"/>
                  <a:pt x="62" y="18"/>
                  <a:pt x="61" y="18"/>
                </a:cubicBezTo>
                <a:cubicBezTo>
                  <a:pt x="59" y="18"/>
                  <a:pt x="58" y="18"/>
                  <a:pt x="58" y="19"/>
                </a:cubicBezTo>
                <a:cubicBezTo>
                  <a:pt x="52" y="14"/>
                  <a:pt x="52" y="14"/>
                  <a:pt x="52" y="14"/>
                </a:cubicBezTo>
                <a:cubicBezTo>
                  <a:pt x="52" y="14"/>
                  <a:pt x="52" y="14"/>
                  <a:pt x="52" y="14"/>
                </a:cubicBezTo>
                <a:cubicBezTo>
                  <a:pt x="52" y="12"/>
                  <a:pt x="52" y="11"/>
                  <a:pt x="51" y="10"/>
                </a:cubicBezTo>
                <a:cubicBezTo>
                  <a:pt x="50" y="9"/>
                  <a:pt x="49" y="9"/>
                  <a:pt x="48" y="9"/>
                </a:cubicBezTo>
                <a:cubicBezTo>
                  <a:pt x="46" y="9"/>
                  <a:pt x="45" y="10"/>
                  <a:pt x="44" y="11"/>
                </a:cubicBezTo>
                <a:cubicBezTo>
                  <a:pt x="40" y="9"/>
                  <a:pt x="40" y="9"/>
                  <a:pt x="40" y="9"/>
                </a:cubicBezTo>
                <a:cubicBezTo>
                  <a:pt x="40" y="9"/>
                  <a:pt x="40" y="9"/>
                  <a:pt x="40" y="9"/>
                </a:cubicBezTo>
                <a:cubicBezTo>
                  <a:pt x="40" y="8"/>
                  <a:pt x="39" y="6"/>
                  <a:pt x="39" y="6"/>
                </a:cubicBezTo>
                <a:cubicBezTo>
                  <a:pt x="38" y="5"/>
                  <a:pt x="37" y="4"/>
                  <a:pt x="35" y="4"/>
                </a:cubicBezTo>
                <a:cubicBezTo>
                  <a:pt x="34" y="4"/>
                  <a:pt x="33" y="5"/>
                  <a:pt x="32" y="6"/>
                </a:cubicBezTo>
                <a:cubicBezTo>
                  <a:pt x="31" y="6"/>
                  <a:pt x="31" y="8"/>
                  <a:pt x="31" y="9"/>
                </a:cubicBezTo>
                <a:cubicBezTo>
                  <a:pt x="31" y="9"/>
                  <a:pt x="31" y="10"/>
                  <a:pt x="31" y="10"/>
                </a:cubicBezTo>
                <a:cubicBezTo>
                  <a:pt x="27" y="14"/>
                  <a:pt x="27" y="14"/>
                  <a:pt x="27" y="14"/>
                </a:cubicBezTo>
                <a:cubicBezTo>
                  <a:pt x="26" y="12"/>
                  <a:pt x="24" y="11"/>
                  <a:pt x="23" y="11"/>
                </a:cubicBezTo>
                <a:cubicBezTo>
                  <a:pt x="21" y="11"/>
                  <a:pt x="20" y="12"/>
                  <a:pt x="20" y="13"/>
                </a:cubicBezTo>
                <a:cubicBezTo>
                  <a:pt x="13" y="7"/>
                  <a:pt x="13" y="7"/>
                  <a:pt x="13" y="7"/>
                </a:cubicBezTo>
                <a:cubicBezTo>
                  <a:pt x="13" y="6"/>
                  <a:pt x="13" y="5"/>
                  <a:pt x="13" y="4"/>
                </a:cubicBezTo>
                <a:cubicBezTo>
                  <a:pt x="13" y="3"/>
                  <a:pt x="13" y="2"/>
                  <a:pt x="12" y="1"/>
                </a:cubicBezTo>
                <a:cubicBezTo>
                  <a:pt x="11" y="0"/>
                  <a:pt x="10" y="0"/>
                  <a:pt x="9" y="0"/>
                </a:cubicBezTo>
                <a:cubicBezTo>
                  <a:pt x="7" y="0"/>
                  <a:pt x="6" y="0"/>
                  <a:pt x="5" y="1"/>
                </a:cubicBezTo>
                <a:cubicBezTo>
                  <a:pt x="4" y="2"/>
                  <a:pt x="4" y="3"/>
                  <a:pt x="4" y="4"/>
                </a:cubicBezTo>
                <a:cubicBezTo>
                  <a:pt x="4" y="6"/>
                  <a:pt x="4" y="7"/>
                  <a:pt x="5" y="8"/>
                </a:cubicBezTo>
                <a:lnTo>
                  <a:pt x="5" y="56"/>
                </a:lnTo>
                <a:close/>
                <a:moveTo>
                  <a:pt x="6" y="2"/>
                </a:moveTo>
                <a:cubicBezTo>
                  <a:pt x="7" y="2"/>
                  <a:pt x="8" y="1"/>
                  <a:pt x="9" y="1"/>
                </a:cubicBezTo>
                <a:cubicBezTo>
                  <a:pt x="9" y="1"/>
                  <a:pt x="10" y="2"/>
                  <a:pt x="11" y="2"/>
                </a:cubicBezTo>
                <a:cubicBezTo>
                  <a:pt x="12" y="3"/>
                  <a:pt x="12" y="4"/>
                  <a:pt x="12" y="4"/>
                </a:cubicBezTo>
                <a:cubicBezTo>
                  <a:pt x="12" y="5"/>
                  <a:pt x="12" y="6"/>
                  <a:pt x="11" y="7"/>
                </a:cubicBezTo>
                <a:cubicBezTo>
                  <a:pt x="10" y="7"/>
                  <a:pt x="9" y="8"/>
                  <a:pt x="9" y="8"/>
                </a:cubicBezTo>
                <a:cubicBezTo>
                  <a:pt x="8" y="8"/>
                  <a:pt x="7" y="7"/>
                  <a:pt x="6" y="7"/>
                </a:cubicBezTo>
                <a:cubicBezTo>
                  <a:pt x="6" y="6"/>
                  <a:pt x="5" y="5"/>
                  <a:pt x="5" y="4"/>
                </a:cubicBezTo>
                <a:cubicBezTo>
                  <a:pt x="5" y="4"/>
                  <a:pt x="6" y="3"/>
                  <a:pt x="6" y="2"/>
                </a:cubicBezTo>
                <a:close/>
                <a:moveTo>
                  <a:pt x="20" y="14"/>
                </a:moveTo>
                <a:cubicBezTo>
                  <a:pt x="21" y="13"/>
                  <a:pt x="21" y="13"/>
                  <a:pt x="22" y="13"/>
                </a:cubicBezTo>
                <a:cubicBezTo>
                  <a:pt x="23" y="13"/>
                  <a:pt x="24" y="13"/>
                  <a:pt x="25" y="14"/>
                </a:cubicBezTo>
                <a:cubicBezTo>
                  <a:pt x="25" y="15"/>
                  <a:pt x="26" y="15"/>
                  <a:pt x="26" y="16"/>
                </a:cubicBezTo>
                <a:cubicBezTo>
                  <a:pt x="26" y="17"/>
                  <a:pt x="25" y="18"/>
                  <a:pt x="25" y="19"/>
                </a:cubicBezTo>
                <a:cubicBezTo>
                  <a:pt x="24" y="19"/>
                  <a:pt x="23" y="19"/>
                  <a:pt x="22" y="19"/>
                </a:cubicBezTo>
                <a:cubicBezTo>
                  <a:pt x="21" y="19"/>
                  <a:pt x="21" y="19"/>
                  <a:pt x="20" y="19"/>
                </a:cubicBezTo>
                <a:cubicBezTo>
                  <a:pt x="19" y="18"/>
                  <a:pt x="19" y="17"/>
                  <a:pt x="19" y="16"/>
                </a:cubicBezTo>
                <a:cubicBezTo>
                  <a:pt x="19" y="15"/>
                  <a:pt x="19" y="15"/>
                  <a:pt x="20" y="14"/>
                </a:cubicBezTo>
                <a:close/>
                <a:moveTo>
                  <a:pt x="33" y="7"/>
                </a:moveTo>
                <a:cubicBezTo>
                  <a:pt x="34" y="6"/>
                  <a:pt x="34" y="6"/>
                  <a:pt x="35" y="6"/>
                </a:cubicBezTo>
                <a:cubicBezTo>
                  <a:pt x="36" y="6"/>
                  <a:pt x="37" y="6"/>
                  <a:pt x="38" y="7"/>
                </a:cubicBezTo>
                <a:cubicBezTo>
                  <a:pt x="38" y="7"/>
                  <a:pt x="38" y="8"/>
                  <a:pt x="38" y="9"/>
                </a:cubicBezTo>
                <a:cubicBezTo>
                  <a:pt x="38" y="10"/>
                  <a:pt x="38" y="11"/>
                  <a:pt x="38" y="11"/>
                </a:cubicBezTo>
                <a:cubicBezTo>
                  <a:pt x="37" y="12"/>
                  <a:pt x="36" y="12"/>
                  <a:pt x="35" y="12"/>
                </a:cubicBezTo>
                <a:cubicBezTo>
                  <a:pt x="34" y="12"/>
                  <a:pt x="34" y="12"/>
                  <a:pt x="33" y="11"/>
                </a:cubicBezTo>
                <a:cubicBezTo>
                  <a:pt x="32" y="11"/>
                  <a:pt x="32" y="10"/>
                  <a:pt x="32" y="9"/>
                </a:cubicBezTo>
                <a:cubicBezTo>
                  <a:pt x="32" y="8"/>
                  <a:pt x="32" y="7"/>
                  <a:pt x="33" y="7"/>
                </a:cubicBezTo>
                <a:close/>
                <a:moveTo>
                  <a:pt x="45" y="11"/>
                </a:moveTo>
                <a:cubicBezTo>
                  <a:pt x="46" y="11"/>
                  <a:pt x="47" y="10"/>
                  <a:pt x="47" y="10"/>
                </a:cubicBezTo>
                <a:cubicBezTo>
                  <a:pt x="48" y="10"/>
                  <a:pt x="49" y="11"/>
                  <a:pt x="50" y="11"/>
                </a:cubicBezTo>
                <a:cubicBezTo>
                  <a:pt x="50" y="12"/>
                  <a:pt x="51" y="13"/>
                  <a:pt x="51" y="14"/>
                </a:cubicBezTo>
                <a:cubicBezTo>
                  <a:pt x="51" y="15"/>
                  <a:pt x="50" y="15"/>
                  <a:pt x="50" y="16"/>
                </a:cubicBezTo>
                <a:cubicBezTo>
                  <a:pt x="49" y="17"/>
                  <a:pt x="48" y="17"/>
                  <a:pt x="47" y="17"/>
                </a:cubicBezTo>
                <a:cubicBezTo>
                  <a:pt x="47" y="17"/>
                  <a:pt x="46" y="17"/>
                  <a:pt x="45" y="16"/>
                </a:cubicBezTo>
                <a:cubicBezTo>
                  <a:pt x="45" y="15"/>
                  <a:pt x="44" y="15"/>
                  <a:pt x="44" y="14"/>
                </a:cubicBezTo>
                <a:cubicBezTo>
                  <a:pt x="44" y="13"/>
                  <a:pt x="45" y="12"/>
                  <a:pt x="45" y="11"/>
                </a:cubicBezTo>
                <a:close/>
                <a:moveTo>
                  <a:pt x="58" y="20"/>
                </a:moveTo>
                <a:cubicBezTo>
                  <a:pt x="59" y="20"/>
                  <a:pt x="60" y="19"/>
                  <a:pt x="61" y="19"/>
                </a:cubicBezTo>
                <a:cubicBezTo>
                  <a:pt x="61" y="19"/>
                  <a:pt x="62" y="20"/>
                  <a:pt x="63" y="20"/>
                </a:cubicBezTo>
                <a:cubicBezTo>
                  <a:pt x="63" y="21"/>
                  <a:pt x="64" y="22"/>
                  <a:pt x="64" y="22"/>
                </a:cubicBezTo>
                <a:cubicBezTo>
                  <a:pt x="64" y="23"/>
                  <a:pt x="63" y="24"/>
                  <a:pt x="63" y="25"/>
                </a:cubicBezTo>
                <a:cubicBezTo>
                  <a:pt x="62" y="25"/>
                  <a:pt x="61" y="26"/>
                  <a:pt x="61" y="26"/>
                </a:cubicBezTo>
                <a:cubicBezTo>
                  <a:pt x="60" y="26"/>
                  <a:pt x="59" y="25"/>
                  <a:pt x="58" y="25"/>
                </a:cubicBezTo>
                <a:cubicBezTo>
                  <a:pt x="58" y="24"/>
                  <a:pt x="57" y="23"/>
                  <a:pt x="57" y="22"/>
                </a:cubicBezTo>
                <a:cubicBezTo>
                  <a:pt x="57" y="22"/>
                  <a:pt x="58" y="21"/>
                  <a:pt x="58" y="2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783"/>
            <a:endParaRPr lang="id-ID" sz="1350">
              <a:solidFill>
                <a:srgbClr val="10232E"/>
              </a:solidFill>
              <a:latin typeface="Raleway"/>
            </a:endParaRPr>
          </a:p>
        </p:txBody>
      </p:sp>
      <p:sp>
        <p:nvSpPr>
          <p:cNvPr id="29" name="Freeform 109"/>
          <p:cNvSpPr>
            <a:spLocks noEditPoints="1"/>
          </p:cNvSpPr>
          <p:nvPr/>
        </p:nvSpPr>
        <p:spPr bwMode="auto">
          <a:xfrm>
            <a:off x="7237091" y="5416335"/>
            <a:ext cx="388305" cy="290633"/>
          </a:xfrm>
          <a:custGeom>
            <a:avLst/>
            <a:gdLst>
              <a:gd name="T0" fmla="*/ 68 w 83"/>
              <a:gd name="T1" fmla="*/ 62 h 62"/>
              <a:gd name="T2" fmla="*/ 15 w 83"/>
              <a:gd name="T3" fmla="*/ 62 h 62"/>
              <a:gd name="T4" fmla="*/ 16 w 83"/>
              <a:gd name="T5" fmla="*/ 54 h 62"/>
              <a:gd name="T6" fmla="*/ 21 w 83"/>
              <a:gd name="T7" fmla="*/ 29 h 62"/>
              <a:gd name="T8" fmla="*/ 0 w 83"/>
              <a:gd name="T9" fmla="*/ 42 h 62"/>
              <a:gd name="T10" fmla="*/ 8 w 83"/>
              <a:gd name="T11" fmla="*/ 28 h 62"/>
              <a:gd name="T12" fmla="*/ 15 w 83"/>
              <a:gd name="T13" fmla="*/ 24 h 62"/>
              <a:gd name="T14" fmla="*/ 21 w 83"/>
              <a:gd name="T15" fmla="*/ 26 h 62"/>
              <a:gd name="T16" fmla="*/ 28 w 83"/>
              <a:gd name="T17" fmla="*/ 24 h 62"/>
              <a:gd name="T18" fmla="*/ 28 w 83"/>
              <a:gd name="T19" fmla="*/ 19 h 62"/>
              <a:gd name="T20" fmla="*/ 21 w 83"/>
              <a:gd name="T21" fmla="*/ 23 h 62"/>
              <a:gd name="T22" fmla="*/ 12 w 83"/>
              <a:gd name="T23" fmla="*/ 10 h 62"/>
              <a:gd name="T24" fmla="*/ 21 w 83"/>
              <a:gd name="T25" fmla="*/ 0 h 62"/>
              <a:gd name="T26" fmla="*/ 28 w 83"/>
              <a:gd name="T27" fmla="*/ 3 h 62"/>
              <a:gd name="T28" fmla="*/ 30 w 83"/>
              <a:gd name="T29" fmla="*/ 15 h 62"/>
              <a:gd name="T30" fmla="*/ 42 w 83"/>
              <a:gd name="T31" fmla="*/ 10 h 62"/>
              <a:gd name="T32" fmla="*/ 52 w 83"/>
              <a:gd name="T33" fmla="*/ 10 h 62"/>
              <a:gd name="T34" fmla="*/ 61 w 83"/>
              <a:gd name="T35" fmla="*/ 0 h 62"/>
              <a:gd name="T36" fmla="*/ 68 w 83"/>
              <a:gd name="T37" fmla="*/ 3 h 62"/>
              <a:gd name="T38" fmla="*/ 68 w 83"/>
              <a:gd name="T39" fmla="*/ 19 h 62"/>
              <a:gd name="T40" fmla="*/ 61 w 83"/>
              <a:gd name="T41" fmla="*/ 23 h 62"/>
              <a:gd name="T42" fmla="*/ 55 w 83"/>
              <a:gd name="T43" fmla="*/ 23 h 62"/>
              <a:gd name="T44" fmla="*/ 57 w 83"/>
              <a:gd name="T45" fmla="*/ 22 h 62"/>
              <a:gd name="T46" fmla="*/ 65 w 83"/>
              <a:gd name="T47" fmla="*/ 22 h 62"/>
              <a:gd name="T48" fmla="*/ 73 w 83"/>
              <a:gd name="T49" fmla="*/ 27 h 62"/>
              <a:gd name="T50" fmla="*/ 82 w 83"/>
              <a:gd name="T51" fmla="*/ 40 h 62"/>
              <a:gd name="T52" fmla="*/ 64 w 83"/>
              <a:gd name="T53" fmla="*/ 42 h 62"/>
              <a:gd name="T54" fmla="*/ 59 w 83"/>
              <a:gd name="T55" fmla="*/ 42 h 62"/>
              <a:gd name="T56" fmla="*/ 68 w 83"/>
              <a:gd name="T57" fmla="*/ 58 h 62"/>
              <a:gd name="T58" fmla="*/ 63 w 83"/>
              <a:gd name="T59" fmla="*/ 56 h 62"/>
              <a:gd name="T60" fmla="*/ 54 w 83"/>
              <a:gd name="T61" fmla="*/ 41 h 62"/>
              <a:gd name="T62" fmla="*/ 46 w 83"/>
              <a:gd name="T63" fmla="*/ 37 h 62"/>
              <a:gd name="T64" fmla="*/ 37 w 83"/>
              <a:gd name="T65" fmla="*/ 37 h 62"/>
              <a:gd name="T66" fmla="*/ 29 w 83"/>
              <a:gd name="T67" fmla="*/ 41 h 62"/>
              <a:gd name="T68" fmla="*/ 19 w 83"/>
              <a:gd name="T69" fmla="*/ 56 h 62"/>
              <a:gd name="T70" fmla="*/ 39 w 83"/>
              <a:gd name="T71" fmla="*/ 58 h 62"/>
              <a:gd name="T72" fmla="*/ 44 w 83"/>
              <a:gd name="T73" fmla="*/ 58 h 62"/>
              <a:gd name="T74" fmla="*/ 34 w 83"/>
              <a:gd name="T75" fmla="*/ 16 h 62"/>
              <a:gd name="T76" fmla="*/ 34 w 83"/>
              <a:gd name="T77" fmla="*/ 34 h 62"/>
              <a:gd name="T78" fmla="*/ 49 w 83"/>
              <a:gd name="T79" fmla="*/ 34 h 62"/>
              <a:gd name="T80" fmla="*/ 49 w 83"/>
              <a:gd name="T81" fmla="*/ 16 h 62"/>
              <a:gd name="T82" fmla="*/ 34 w 83"/>
              <a:gd name="T83" fmla="*/ 16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83" h="62">
                <a:moveTo>
                  <a:pt x="68" y="58"/>
                </a:moveTo>
                <a:cubicBezTo>
                  <a:pt x="68" y="62"/>
                  <a:pt x="68" y="62"/>
                  <a:pt x="68" y="62"/>
                </a:cubicBezTo>
                <a:cubicBezTo>
                  <a:pt x="41" y="62"/>
                  <a:pt x="41" y="62"/>
                  <a:pt x="41" y="62"/>
                </a:cubicBezTo>
                <a:cubicBezTo>
                  <a:pt x="15" y="62"/>
                  <a:pt x="15" y="62"/>
                  <a:pt x="15" y="62"/>
                </a:cubicBezTo>
                <a:cubicBezTo>
                  <a:pt x="15" y="58"/>
                  <a:pt x="15" y="58"/>
                  <a:pt x="15" y="58"/>
                </a:cubicBezTo>
                <a:cubicBezTo>
                  <a:pt x="15" y="57"/>
                  <a:pt x="15" y="56"/>
                  <a:pt x="16" y="54"/>
                </a:cubicBezTo>
                <a:cubicBezTo>
                  <a:pt x="23" y="42"/>
                  <a:pt x="23" y="42"/>
                  <a:pt x="23" y="42"/>
                </a:cubicBezTo>
                <a:cubicBezTo>
                  <a:pt x="21" y="29"/>
                  <a:pt x="21" y="29"/>
                  <a:pt x="21" y="29"/>
                </a:cubicBezTo>
                <a:cubicBezTo>
                  <a:pt x="19" y="42"/>
                  <a:pt x="19" y="42"/>
                  <a:pt x="19" y="42"/>
                </a:cubicBezTo>
                <a:cubicBezTo>
                  <a:pt x="0" y="42"/>
                  <a:pt x="0" y="42"/>
                  <a:pt x="0" y="42"/>
                </a:cubicBezTo>
                <a:cubicBezTo>
                  <a:pt x="0" y="42"/>
                  <a:pt x="0" y="41"/>
                  <a:pt x="1" y="40"/>
                </a:cubicBezTo>
                <a:cubicBezTo>
                  <a:pt x="8" y="28"/>
                  <a:pt x="8" y="28"/>
                  <a:pt x="8" y="28"/>
                </a:cubicBezTo>
                <a:cubicBezTo>
                  <a:pt x="8" y="27"/>
                  <a:pt x="9" y="27"/>
                  <a:pt x="10" y="27"/>
                </a:cubicBezTo>
                <a:cubicBezTo>
                  <a:pt x="15" y="24"/>
                  <a:pt x="15" y="24"/>
                  <a:pt x="15" y="24"/>
                </a:cubicBezTo>
                <a:cubicBezTo>
                  <a:pt x="17" y="22"/>
                  <a:pt x="17" y="22"/>
                  <a:pt x="17" y="22"/>
                </a:cubicBezTo>
                <a:cubicBezTo>
                  <a:pt x="21" y="26"/>
                  <a:pt x="21" y="26"/>
                  <a:pt x="21" y="26"/>
                </a:cubicBezTo>
                <a:cubicBezTo>
                  <a:pt x="25" y="22"/>
                  <a:pt x="25" y="22"/>
                  <a:pt x="25" y="22"/>
                </a:cubicBezTo>
                <a:cubicBezTo>
                  <a:pt x="28" y="24"/>
                  <a:pt x="28" y="24"/>
                  <a:pt x="28" y="24"/>
                </a:cubicBezTo>
                <a:cubicBezTo>
                  <a:pt x="28" y="24"/>
                  <a:pt x="28" y="23"/>
                  <a:pt x="28" y="23"/>
                </a:cubicBezTo>
                <a:cubicBezTo>
                  <a:pt x="28" y="22"/>
                  <a:pt x="28" y="21"/>
                  <a:pt x="28" y="19"/>
                </a:cubicBezTo>
                <a:cubicBezTo>
                  <a:pt x="26" y="22"/>
                  <a:pt x="24" y="23"/>
                  <a:pt x="21" y="23"/>
                </a:cubicBezTo>
                <a:cubicBezTo>
                  <a:pt x="21" y="23"/>
                  <a:pt x="21" y="23"/>
                  <a:pt x="21" y="23"/>
                </a:cubicBezTo>
                <a:cubicBezTo>
                  <a:pt x="18" y="23"/>
                  <a:pt x="16" y="22"/>
                  <a:pt x="14" y="19"/>
                </a:cubicBezTo>
                <a:cubicBezTo>
                  <a:pt x="13" y="17"/>
                  <a:pt x="12" y="14"/>
                  <a:pt x="12" y="10"/>
                </a:cubicBezTo>
                <a:cubicBezTo>
                  <a:pt x="12" y="7"/>
                  <a:pt x="13" y="4"/>
                  <a:pt x="14" y="3"/>
                </a:cubicBezTo>
                <a:cubicBezTo>
                  <a:pt x="16" y="1"/>
                  <a:pt x="18" y="0"/>
                  <a:pt x="21" y="0"/>
                </a:cubicBezTo>
                <a:cubicBezTo>
                  <a:pt x="21" y="0"/>
                  <a:pt x="21" y="0"/>
                  <a:pt x="21" y="0"/>
                </a:cubicBezTo>
                <a:cubicBezTo>
                  <a:pt x="24" y="0"/>
                  <a:pt x="27" y="1"/>
                  <a:pt x="28" y="3"/>
                </a:cubicBezTo>
                <a:cubicBezTo>
                  <a:pt x="30" y="4"/>
                  <a:pt x="31" y="7"/>
                  <a:pt x="31" y="10"/>
                </a:cubicBezTo>
                <a:cubicBezTo>
                  <a:pt x="31" y="11"/>
                  <a:pt x="30" y="13"/>
                  <a:pt x="30" y="15"/>
                </a:cubicBezTo>
                <a:cubicBezTo>
                  <a:pt x="32" y="11"/>
                  <a:pt x="36" y="10"/>
                  <a:pt x="41" y="10"/>
                </a:cubicBezTo>
                <a:cubicBezTo>
                  <a:pt x="42" y="10"/>
                  <a:pt x="42" y="10"/>
                  <a:pt x="42" y="10"/>
                </a:cubicBezTo>
                <a:cubicBezTo>
                  <a:pt x="47" y="10"/>
                  <a:pt x="50" y="11"/>
                  <a:pt x="53" y="15"/>
                </a:cubicBezTo>
                <a:cubicBezTo>
                  <a:pt x="52" y="13"/>
                  <a:pt x="52" y="11"/>
                  <a:pt x="52" y="10"/>
                </a:cubicBezTo>
                <a:cubicBezTo>
                  <a:pt x="52" y="7"/>
                  <a:pt x="53" y="4"/>
                  <a:pt x="54" y="3"/>
                </a:cubicBezTo>
                <a:cubicBezTo>
                  <a:pt x="56" y="1"/>
                  <a:pt x="58" y="0"/>
                  <a:pt x="61" y="0"/>
                </a:cubicBezTo>
                <a:cubicBezTo>
                  <a:pt x="62" y="0"/>
                  <a:pt x="62" y="0"/>
                  <a:pt x="62" y="0"/>
                </a:cubicBezTo>
                <a:cubicBezTo>
                  <a:pt x="64" y="0"/>
                  <a:pt x="67" y="1"/>
                  <a:pt x="68" y="3"/>
                </a:cubicBezTo>
                <a:cubicBezTo>
                  <a:pt x="70" y="4"/>
                  <a:pt x="71" y="7"/>
                  <a:pt x="71" y="10"/>
                </a:cubicBezTo>
                <a:cubicBezTo>
                  <a:pt x="71" y="14"/>
                  <a:pt x="70" y="17"/>
                  <a:pt x="68" y="19"/>
                </a:cubicBezTo>
                <a:cubicBezTo>
                  <a:pt x="67" y="22"/>
                  <a:pt x="64" y="23"/>
                  <a:pt x="62" y="23"/>
                </a:cubicBezTo>
                <a:cubicBezTo>
                  <a:pt x="61" y="23"/>
                  <a:pt x="61" y="23"/>
                  <a:pt x="61" y="23"/>
                </a:cubicBezTo>
                <a:cubicBezTo>
                  <a:pt x="59" y="23"/>
                  <a:pt x="56" y="22"/>
                  <a:pt x="55" y="19"/>
                </a:cubicBezTo>
                <a:cubicBezTo>
                  <a:pt x="55" y="21"/>
                  <a:pt x="55" y="22"/>
                  <a:pt x="55" y="23"/>
                </a:cubicBezTo>
                <a:cubicBezTo>
                  <a:pt x="55" y="23"/>
                  <a:pt x="55" y="24"/>
                  <a:pt x="55" y="24"/>
                </a:cubicBezTo>
                <a:cubicBezTo>
                  <a:pt x="57" y="22"/>
                  <a:pt x="57" y="22"/>
                  <a:pt x="57" y="22"/>
                </a:cubicBezTo>
                <a:cubicBezTo>
                  <a:pt x="62" y="26"/>
                  <a:pt x="62" y="26"/>
                  <a:pt x="62" y="26"/>
                </a:cubicBezTo>
                <a:cubicBezTo>
                  <a:pt x="65" y="22"/>
                  <a:pt x="65" y="22"/>
                  <a:pt x="65" y="22"/>
                </a:cubicBezTo>
                <a:cubicBezTo>
                  <a:pt x="68" y="24"/>
                  <a:pt x="68" y="24"/>
                  <a:pt x="68" y="24"/>
                </a:cubicBezTo>
                <a:cubicBezTo>
                  <a:pt x="73" y="27"/>
                  <a:pt x="73" y="27"/>
                  <a:pt x="73" y="27"/>
                </a:cubicBezTo>
                <a:cubicBezTo>
                  <a:pt x="74" y="27"/>
                  <a:pt x="74" y="27"/>
                  <a:pt x="75" y="28"/>
                </a:cubicBezTo>
                <a:cubicBezTo>
                  <a:pt x="82" y="40"/>
                  <a:pt x="82" y="40"/>
                  <a:pt x="82" y="40"/>
                </a:cubicBezTo>
                <a:cubicBezTo>
                  <a:pt x="82" y="41"/>
                  <a:pt x="83" y="42"/>
                  <a:pt x="83" y="42"/>
                </a:cubicBezTo>
                <a:cubicBezTo>
                  <a:pt x="64" y="42"/>
                  <a:pt x="64" y="42"/>
                  <a:pt x="64" y="42"/>
                </a:cubicBezTo>
                <a:cubicBezTo>
                  <a:pt x="61" y="29"/>
                  <a:pt x="61" y="29"/>
                  <a:pt x="61" y="29"/>
                </a:cubicBezTo>
                <a:cubicBezTo>
                  <a:pt x="59" y="42"/>
                  <a:pt x="59" y="42"/>
                  <a:pt x="59" y="42"/>
                </a:cubicBezTo>
                <a:cubicBezTo>
                  <a:pt x="66" y="54"/>
                  <a:pt x="66" y="54"/>
                  <a:pt x="66" y="54"/>
                </a:cubicBezTo>
                <a:cubicBezTo>
                  <a:pt x="67" y="56"/>
                  <a:pt x="68" y="57"/>
                  <a:pt x="68" y="58"/>
                </a:cubicBezTo>
                <a:close/>
                <a:moveTo>
                  <a:pt x="64" y="58"/>
                </a:moveTo>
                <a:cubicBezTo>
                  <a:pt x="64" y="58"/>
                  <a:pt x="64" y="57"/>
                  <a:pt x="63" y="56"/>
                </a:cubicBezTo>
                <a:cubicBezTo>
                  <a:pt x="56" y="43"/>
                  <a:pt x="56" y="43"/>
                  <a:pt x="56" y="43"/>
                </a:cubicBezTo>
                <a:cubicBezTo>
                  <a:pt x="55" y="42"/>
                  <a:pt x="55" y="42"/>
                  <a:pt x="54" y="41"/>
                </a:cubicBezTo>
                <a:cubicBezTo>
                  <a:pt x="48" y="39"/>
                  <a:pt x="48" y="39"/>
                  <a:pt x="48" y="39"/>
                </a:cubicBezTo>
                <a:cubicBezTo>
                  <a:pt x="46" y="37"/>
                  <a:pt x="46" y="37"/>
                  <a:pt x="46" y="37"/>
                </a:cubicBezTo>
                <a:cubicBezTo>
                  <a:pt x="41" y="41"/>
                  <a:pt x="41" y="41"/>
                  <a:pt x="41" y="41"/>
                </a:cubicBezTo>
                <a:cubicBezTo>
                  <a:pt x="37" y="37"/>
                  <a:pt x="37" y="37"/>
                  <a:pt x="37" y="37"/>
                </a:cubicBezTo>
                <a:cubicBezTo>
                  <a:pt x="34" y="39"/>
                  <a:pt x="34" y="39"/>
                  <a:pt x="34" y="39"/>
                </a:cubicBezTo>
                <a:cubicBezTo>
                  <a:pt x="29" y="41"/>
                  <a:pt x="29" y="41"/>
                  <a:pt x="29" y="41"/>
                </a:cubicBezTo>
                <a:cubicBezTo>
                  <a:pt x="28" y="42"/>
                  <a:pt x="28" y="42"/>
                  <a:pt x="27" y="43"/>
                </a:cubicBezTo>
                <a:cubicBezTo>
                  <a:pt x="19" y="56"/>
                  <a:pt x="19" y="56"/>
                  <a:pt x="19" y="56"/>
                </a:cubicBezTo>
                <a:cubicBezTo>
                  <a:pt x="19" y="57"/>
                  <a:pt x="19" y="58"/>
                  <a:pt x="19" y="58"/>
                </a:cubicBezTo>
                <a:cubicBezTo>
                  <a:pt x="39" y="58"/>
                  <a:pt x="39" y="58"/>
                  <a:pt x="39" y="58"/>
                </a:cubicBezTo>
                <a:cubicBezTo>
                  <a:pt x="41" y="44"/>
                  <a:pt x="41" y="44"/>
                  <a:pt x="41" y="44"/>
                </a:cubicBezTo>
                <a:cubicBezTo>
                  <a:pt x="44" y="58"/>
                  <a:pt x="44" y="58"/>
                  <a:pt x="44" y="58"/>
                </a:cubicBezTo>
                <a:lnTo>
                  <a:pt x="64" y="58"/>
                </a:lnTo>
                <a:close/>
                <a:moveTo>
                  <a:pt x="34" y="16"/>
                </a:moveTo>
                <a:cubicBezTo>
                  <a:pt x="32" y="18"/>
                  <a:pt x="31" y="20"/>
                  <a:pt x="31" y="23"/>
                </a:cubicBezTo>
                <a:cubicBezTo>
                  <a:pt x="31" y="27"/>
                  <a:pt x="32" y="31"/>
                  <a:pt x="34" y="34"/>
                </a:cubicBezTo>
                <a:cubicBezTo>
                  <a:pt x="36" y="36"/>
                  <a:pt x="38" y="37"/>
                  <a:pt x="41" y="37"/>
                </a:cubicBezTo>
                <a:cubicBezTo>
                  <a:pt x="45" y="37"/>
                  <a:pt x="47" y="36"/>
                  <a:pt x="49" y="34"/>
                </a:cubicBezTo>
                <a:cubicBezTo>
                  <a:pt x="50" y="31"/>
                  <a:pt x="51" y="27"/>
                  <a:pt x="52" y="23"/>
                </a:cubicBezTo>
                <a:cubicBezTo>
                  <a:pt x="52" y="20"/>
                  <a:pt x="51" y="18"/>
                  <a:pt x="49" y="16"/>
                </a:cubicBezTo>
                <a:cubicBezTo>
                  <a:pt x="47" y="14"/>
                  <a:pt x="45" y="13"/>
                  <a:pt x="41" y="13"/>
                </a:cubicBezTo>
                <a:cubicBezTo>
                  <a:pt x="38" y="13"/>
                  <a:pt x="36" y="14"/>
                  <a:pt x="34" y="1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783"/>
            <a:endParaRPr lang="id-ID" sz="1350">
              <a:solidFill>
                <a:srgbClr val="10232E"/>
              </a:solidFill>
              <a:latin typeface="Raleway"/>
            </a:endParaRPr>
          </a:p>
        </p:txBody>
      </p:sp>
      <p:sp>
        <p:nvSpPr>
          <p:cNvPr id="30" name="Freeform 191"/>
          <p:cNvSpPr>
            <a:spLocks noEditPoints="1"/>
          </p:cNvSpPr>
          <p:nvPr/>
        </p:nvSpPr>
        <p:spPr bwMode="auto">
          <a:xfrm>
            <a:off x="8422043" y="5426503"/>
            <a:ext cx="300915" cy="283881"/>
          </a:xfrm>
          <a:custGeom>
            <a:avLst/>
            <a:gdLst>
              <a:gd name="T0" fmla="*/ 159 w 159"/>
              <a:gd name="T1" fmla="*/ 0 h 150"/>
              <a:gd name="T2" fmla="*/ 159 w 159"/>
              <a:gd name="T3" fmla="*/ 22 h 150"/>
              <a:gd name="T4" fmla="*/ 144 w 159"/>
              <a:gd name="T5" fmla="*/ 22 h 150"/>
              <a:gd name="T6" fmla="*/ 144 w 159"/>
              <a:gd name="T7" fmla="*/ 150 h 150"/>
              <a:gd name="T8" fmla="*/ 14 w 159"/>
              <a:gd name="T9" fmla="*/ 150 h 150"/>
              <a:gd name="T10" fmla="*/ 14 w 159"/>
              <a:gd name="T11" fmla="*/ 22 h 150"/>
              <a:gd name="T12" fmla="*/ 0 w 159"/>
              <a:gd name="T13" fmla="*/ 22 h 150"/>
              <a:gd name="T14" fmla="*/ 0 w 159"/>
              <a:gd name="T15" fmla="*/ 0 h 150"/>
              <a:gd name="T16" fmla="*/ 159 w 159"/>
              <a:gd name="T17" fmla="*/ 0 h 150"/>
              <a:gd name="T18" fmla="*/ 134 w 159"/>
              <a:gd name="T19" fmla="*/ 26 h 150"/>
              <a:gd name="T20" fmla="*/ 24 w 159"/>
              <a:gd name="T21" fmla="*/ 26 h 150"/>
              <a:gd name="T22" fmla="*/ 24 w 159"/>
              <a:gd name="T23" fmla="*/ 140 h 150"/>
              <a:gd name="T24" fmla="*/ 134 w 159"/>
              <a:gd name="T25" fmla="*/ 140 h 150"/>
              <a:gd name="T26" fmla="*/ 134 w 159"/>
              <a:gd name="T27" fmla="*/ 26 h 150"/>
              <a:gd name="T28" fmla="*/ 75 w 159"/>
              <a:gd name="T29" fmla="*/ 134 h 150"/>
              <a:gd name="T30" fmla="*/ 29 w 159"/>
              <a:gd name="T31" fmla="*/ 134 h 150"/>
              <a:gd name="T32" fmla="*/ 29 w 159"/>
              <a:gd name="T33" fmla="*/ 36 h 150"/>
              <a:gd name="T34" fmla="*/ 75 w 159"/>
              <a:gd name="T35" fmla="*/ 36 h 150"/>
              <a:gd name="T36" fmla="*/ 75 w 159"/>
              <a:gd name="T37" fmla="*/ 134 h 150"/>
              <a:gd name="T38" fmla="*/ 69 w 159"/>
              <a:gd name="T39" fmla="*/ 59 h 150"/>
              <a:gd name="T40" fmla="*/ 63 w 159"/>
              <a:gd name="T41" fmla="*/ 59 h 150"/>
              <a:gd name="T42" fmla="*/ 63 w 159"/>
              <a:gd name="T43" fmla="*/ 85 h 150"/>
              <a:gd name="T44" fmla="*/ 69 w 159"/>
              <a:gd name="T45" fmla="*/ 85 h 150"/>
              <a:gd name="T46" fmla="*/ 69 w 159"/>
              <a:gd name="T47" fmla="*/ 59 h 150"/>
              <a:gd name="T48" fmla="*/ 128 w 159"/>
              <a:gd name="T49" fmla="*/ 134 h 150"/>
              <a:gd name="T50" fmla="*/ 83 w 159"/>
              <a:gd name="T51" fmla="*/ 134 h 150"/>
              <a:gd name="T52" fmla="*/ 83 w 159"/>
              <a:gd name="T53" fmla="*/ 36 h 150"/>
              <a:gd name="T54" fmla="*/ 128 w 159"/>
              <a:gd name="T55" fmla="*/ 36 h 150"/>
              <a:gd name="T56" fmla="*/ 128 w 159"/>
              <a:gd name="T57" fmla="*/ 134 h 150"/>
              <a:gd name="T58" fmla="*/ 94 w 159"/>
              <a:gd name="T59" fmla="*/ 59 h 150"/>
              <a:gd name="T60" fmla="*/ 89 w 159"/>
              <a:gd name="T61" fmla="*/ 59 h 150"/>
              <a:gd name="T62" fmla="*/ 89 w 159"/>
              <a:gd name="T63" fmla="*/ 85 h 150"/>
              <a:gd name="T64" fmla="*/ 94 w 159"/>
              <a:gd name="T65" fmla="*/ 85 h 150"/>
              <a:gd name="T66" fmla="*/ 94 w 159"/>
              <a:gd name="T67" fmla="*/ 59 h 1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59" h="150">
                <a:moveTo>
                  <a:pt x="159" y="0"/>
                </a:moveTo>
                <a:lnTo>
                  <a:pt x="159" y="22"/>
                </a:lnTo>
                <a:lnTo>
                  <a:pt x="144" y="22"/>
                </a:lnTo>
                <a:lnTo>
                  <a:pt x="144" y="150"/>
                </a:lnTo>
                <a:lnTo>
                  <a:pt x="14" y="150"/>
                </a:lnTo>
                <a:lnTo>
                  <a:pt x="14" y="22"/>
                </a:lnTo>
                <a:lnTo>
                  <a:pt x="0" y="22"/>
                </a:lnTo>
                <a:lnTo>
                  <a:pt x="0" y="0"/>
                </a:lnTo>
                <a:lnTo>
                  <a:pt x="159" y="0"/>
                </a:lnTo>
                <a:close/>
                <a:moveTo>
                  <a:pt x="134" y="26"/>
                </a:moveTo>
                <a:lnTo>
                  <a:pt x="24" y="26"/>
                </a:lnTo>
                <a:lnTo>
                  <a:pt x="24" y="140"/>
                </a:lnTo>
                <a:lnTo>
                  <a:pt x="134" y="140"/>
                </a:lnTo>
                <a:lnTo>
                  <a:pt x="134" y="26"/>
                </a:lnTo>
                <a:close/>
                <a:moveTo>
                  <a:pt x="75" y="134"/>
                </a:moveTo>
                <a:lnTo>
                  <a:pt x="29" y="134"/>
                </a:lnTo>
                <a:lnTo>
                  <a:pt x="29" y="36"/>
                </a:lnTo>
                <a:lnTo>
                  <a:pt x="75" y="36"/>
                </a:lnTo>
                <a:lnTo>
                  <a:pt x="75" y="134"/>
                </a:lnTo>
                <a:close/>
                <a:moveTo>
                  <a:pt x="69" y="59"/>
                </a:moveTo>
                <a:lnTo>
                  <a:pt x="63" y="59"/>
                </a:lnTo>
                <a:lnTo>
                  <a:pt x="63" y="85"/>
                </a:lnTo>
                <a:lnTo>
                  <a:pt x="69" y="85"/>
                </a:lnTo>
                <a:lnTo>
                  <a:pt x="69" y="59"/>
                </a:lnTo>
                <a:close/>
                <a:moveTo>
                  <a:pt x="128" y="134"/>
                </a:moveTo>
                <a:lnTo>
                  <a:pt x="83" y="134"/>
                </a:lnTo>
                <a:lnTo>
                  <a:pt x="83" y="36"/>
                </a:lnTo>
                <a:lnTo>
                  <a:pt x="128" y="36"/>
                </a:lnTo>
                <a:lnTo>
                  <a:pt x="128" y="134"/>
                </a:lnTo>
                <a:close/>
                <a:moveTo>
                  <a:pt x="94" y="59"/>
                </a:moveTo>
                <a:lnTo>
                  <a:pt x="89" y="59"/>
                </a:lnTo>
                <a:lnTo>
                  <a:pt x="89" y="85"/>
                </a:lnTo>
                <a:lnTo>
                  <a:pt x="94" y="85"/>
                </a:lnTo>
                <a:lnTo>
                  <a:pt x="94" y="5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783"/>
            <a:endParaRPr lang="id-ID" sz="1350">
              <a:solidFill>
                <a:srgbClr val="10232E"/>
              </a:solidFill>
              <a:latin typeface="Raleway"/>
            </a:endParaRPr>
          </a:p>
        </p:txBody>
      </p:sp>
      <p:pic>
        <p:nvPicPr>
          <p:cNvPr id="31" name="30 Imagen" descr="Screenshot_2017-01-24-12-25-23.png"/>
          <p:cNvPicPr>
            <a:picLocks noChangeAspect="1"/>
          </p:cNvPicPr>
          <p:nvPr/>
        </p:nvPicPr>
        <p:blipFill>
          <a:blip r:embed="rId2" cstate="print"/>
          <a:srcRect t="28125" b="15625"/>
          <a:stretch>
            <a:fillRect/>
          </a:stretch>
        </p:blipFill>
        <p:spPr>
          <a:xfrm>
            <a:off x="7929554" y="0"/>
            <a:ext cx="1214446" cy="121445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xmlns="" val="35432464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500"/>
                            </p:stCondLst>
                            <p:childTnLst>
                              <p:par>
                                <p:cTn id="4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500"/>
                            </p:stCondLst>
                            <p:childTnLst>
                              <p:par>
                                <p:cTn id="5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60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6500"/>
                            </p:stCondLst>
                            <p:childTnLst>
                              <p:par>
                                <p:cTn id="6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7000"/>
                            </p:stCondLst>
                            <p:childTnLst>
                              <p:par>
                                <p:cTn id="6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7500"/>
                            </p:stCondLst>
                            <p:childTnLst>
                              <p:par>
                                <p:cTn id="7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8000"/>
                            </p:stCondLst>
                            <p:childTnLst>
                              <p:par>
                                <p:cTn id="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smtClean="0"/>
              <a:t>Plan</a:t>
            </a:r>
            <a:r>
              <a:rPr lang="es-MX" dirty="0" smtClean="0"/>
              <a:t> estratégico</a:t>
            </a:r>
            <a:endParaRPr lang="id-ID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MX" dirty="0" smtClean="0"/>
              <a:t>Innovar para alcanzar la competitividad en el mercado</a:t>
            </a:r>
            <a:endParaRPr lang="id-ID" dirty="0"/>
          </a:p>
        </p:txBody>
      </p:sp>
      <p:sp>
        <p:nvSpPr>
          <p:cNvPr id="4" name="Rectangle 122"/>
          <p:cNvSpPr>
            <a:spLocks noChangeArrowheads="1"/>
          </p:cNvSpPr>
          <p:nvPr/>
        </p:nvSpPr>
        <p:spPr bwMode="auto">
          <a:xfrm>
            <a:off x="3284034" y="3683046"/>
            <a:ext cx="750328" cy="3428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x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783"/>
            <a:endParaRPr lang="id-ID" sz="1013">
              <a:solidFill>
                <a:prstClr val="white"/>
              </a:solidFill>
              <a:latin typeface="Raleway"/>
            </a:endParaRPr>
          </a:p>
        </p:txBody>
      </p:sp>
      <p:sp>
        <p:nvSpPr>
          <p:cNvPr id="5" name="Freeform 127"/>
          <p:cNvSpPr>
            <a:spLocks/>
          </p:cNvSpPr>
          <p:nvPr/>
        </p:nvSpPr>
        <p:spPr bwMode="auto">
          <a:xfrm>
            <a:off x="4032039" y="2493364"/>
            <a:ext cx="912904" cy="2046398"/>
          </a:xfrm>
          <a:custGeom>
            <a:avLst/>
            <a:gdLst>
              <a:gd name="T0" fmla="*/ 227 w 227"/>
              <a:gd name="T1" fmla="*/ 464 h 510"/>
              <a:gd name="T2" fmla="*/ 173 w 227"/>
              <a:gd name="T3" fmla="*/ 410 h 510"/>
              <a:gd name="T4" fmla="*/ 54 w 227"/>
              <a:gd name="T5" fmla="*/ 410 h 510"/>
              <a:gd name="T6" fmla="*/ 10 w 227"/>
              <a:gd name="T7" fmla="*/ 365 h 510"/>
              <a:gd name="T8" fmla="*/ 10 w 227"/>
              <a:gd name="T9" fmla="*/ 258 h 510"/>
              <a:gd name="T10" fmla="*/ 54 w 227"/>
              <a:gd name="T11" fmla="*/ 213 h 510"/>
              <a:gd name="T12" fmla="*/ 103 w 227"/>
              <a:gd name="T13" fmla="*/ 213 h 510"/>
              <a:gd name="T14" fmla="*/ 157 w 227"/>
              <a:gd name="T15" fmla="*/ 159 h 510"/>
              <a:gd name="T16" fmla="*/ 157 w 227"/>
              <a:gd name="T17" fmla="*/ 0 h 510"/>
              <a:gd name="T18" fmla="*/ 148 w 227"/>
              <a:gd name="T19" fmla="*/ 0 h 510"/>
              <a:gd name="T20" fmla="*/ 148 w 227"/>
              <a:gd name="T21" fmla="*/ 159 h 510"/>
              <a:gd name="T22" fmla="*/ 103 w 227"/>
              <a:gd name="T23" fmla="*/ 204 h 510"/>
              <a:gd name="T24" fmla="*/ 54 w 227"/>
              <a:gd name="T25" fmla="*/ 204 h 510"/>
              <a:gd name="T26" fmla="*/ 0 w 227"/>
              <a:gd name="T27" fmla="*/ 258 h 510"/>
              <a:gd name="T28" fmla="*/ 0 w 227"/>
              <a:gd name="T29" fmla="*/ 365 h 510"/>
              <a:gd name="T30" fmla="*/ 54 w 227"/>
              <a:gd name="T31" fmla="*/ 419 h 510"/>
              <a:gd name="T32" fmla="*/ 173 w 227"/>
              <a:gd name="T33" fmla="*/ 419 h 510"/>
              <a:gd name="T34" fmla="*/ 218 w 227"/>
              <a:gd name="T35" fmla="*/ 464 h 510"/>
              <a:gd name="T36" fmla="*/ 218 w 227"/>
              <a:gd name="T37" fmla="*/ 510 h 510"/>
              <a:gd name="T38" fmla="*/ 227 w 227"/>
              <a:gd name="T39" fmla="*/ 510 h 510"/>
              <a:gd name="T40" fmla="*/ 227 w 227"/>
              <a:gd name="T41" fmla="*/ 464 h 5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227" h="510">
                <a:moveTo>
                  <a:pt x="227" y="464"/>
                </a:moveTo>
                <a:cubicBezTo>
                  <a:pt x="227" y="434"/>
                  <a:pt x="203" y="410"/>
                  <a:pt x="173" y="410"/>
                </a:cubicBezTo>
                <a:cubicBezTo>
                  <a:pt x="54" y="410"/>
                  <a:pt x="54" y="410"/>
                  <a:pt x="54" y="410"/>
                </a:cubicBezTo>
                <a:cubicBezTo>
                  <a:pt x="30" y="410"/>
                  <a:pt x="10" y="390"/>
                  <a:pt x="10" y="365"/>
                </a:cubicBezTo>
                <a:cubicBezTo>
                  <a:pt x="10" y="258"/>
                  <a:pt x="10" y="258"/>
                  <a:pt x="10" y="258"/>
                </a:cubicBezTo>
                <a:cubicBezTo>
                  <a:pt x="10" y="233"/>
                  <a:pt x="30" y="213"/>
                  <a:pt x="54" y="213"/>
                </a:cubicBezTo>
                <a:cubicBezTo>
                  <a:pt x="103" y="213"/>
                  <a:pt x="103" y="213"/>
                  <a:pt x="103" y="213"/>
                </a:cubicBezTo>
                <a:cubicBezTo>
                  <a:pt x="133" y="213"/>
                  <a:pt x="157" y="189"/>
                  <a:pt x="157" y="159"/>
                </a:cubicBezTo>
                <a:cubicBezTo>
                  <a:pt x="157" y="0"/>
                  <a:pt x="157" y="0"/>
                  <a:pt x="157" y="0"/>
                </a:cubicBezTo>
                <a:cubicBezTo>
                  <a:pt x="148" y="0"/>
                  <a:pt x="148" y="0"/>
                  <a:pt x="148" y="0"/>
                </a:cubicBezTo>
                <a:cubicBezTo>
                  <a:pt x="148" y="159"/>
                  <a:pt x="148" y="159"/>
                  <a:pt x="148" y="159"/>
                </a:cubicBezTo>
                <a:cubicBezTo>
                  <a:pt x="148" y="184"/>
                  <a:pt x="128" y="204"/>
                  <a:pt x="103" y="204"/>
                </a:cubicBezTo>
                <a:cubicBezTo>
                  <a:pt x="54" y="204"/>
                  <a:pt x="54" y="204"/>
                  <a:pt x="54" y="204"/>
                </a:cubicBezTo>
                <a:cubicBezTo>
                  <a:pt x="25" y="204"/>
                  <a:pt x="0" y="228"/>
                  <a:pt x="0" y="258"/>
                </a:cubicBezTo>
                <a:cubicBezTo>
                  <a:pt x="0" y="365"/>
                  <a:pt x="0" y="365"/>
                  <a:pt x="0" y="365"/>
                </a:cubicBezTo>
                <a:cubicBezTo>
                  <a:pt x="0" y="395"/>
                  <a:pt x="25" y="419"/>
                  <a:pt x="54" y="419"/>
                </a:cubicBezTo>
                <a:cubicBezTo>
                  <a:pt x="173" y="419"/>
                  <a:pt x="173" y="419"/>
                  <a:pt x="173" y="419"/>
                </a:cubicBezTo>
                <a:cubicBezTo>
                  <a:pt x="198" y="419"/>
                  <a:pt x="218" y="439"/>
                  <a:pt x="218" y="464"/>
                </a:cubicBezTo>
                <a:cubicBezTo>
                  <a:pt x="218" y="510"/>
                  <a:pt x="218" y="510"/>
                  <a:pt x="218" y="510"/>
                </a:cubicBezTo>
                <a:cubicBezTo>
                  <a:pt x="227" y="510"/>
                  <a:pt x="227" y="510"/>
                  <a:pt x="227" y="510"/>
                </a:cubicBezTo>
                <a:lnTo>
                  <a:pt x="227" y="464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783"/>
            <a:endParaRPr lang="id-ID" sz="1013">
              <a:solidFill>
                <a:srgbClr val="10232E"/>
              </a:solidFill>
              <a:latin typeface="Raleway"/>
            </a:endParaRPr>
          </a:p>
        </p:txBody>
      </p:sp>
      <p:sp>
        <p:nvSpPr>
          <p:cNvPr id="6" name="Freeform 128"/>
          <p:cNvSpPr>
            <a:spLocks/>
          </p:cNvSpPr>
          <p:nvPr/>
        </p:nvSpPr>
        <p:spPr bwMode="auto">
          <a:xfrm>
            <a:off x="4032039" y="4539761"/>
            <a:ext cx="912904" cy="1581462"/>
          </a:xfrm>
          <a:custGeom>
            <a:avLst/>
            <a:gdLst>
              <a:gd name="T0" fmla="*/ 157 w 227"/>
              <a:gd name="T1" fmla="*/ 394 h 394"/>
              <a:gd name="T2" fmla="*/ 157 w 227"/>
              <a:gd name="T3" fmla="*/ 368 h 394"/>
              <a:gd name="T4" fmla="*/ 103 w 227"/>
              <a:gd name="T5" fmla="*/ 314 h 394"/>
              <a:gd name="T6" fmla="*/ 54 w 227"/>
              <a:gd name="T7" fmla="*/ 314 h 394"/>
              <a:gd name="T8" fmla="*/ 10 w 227"/>
              <a:gd name="T9" fmla="*/ 270 h 394"/>
              <a:gd name="T10" fmla="*/ 10 w 227"/>
              <a:gd name="T11" fmla="*/ 162 h 394"/>
              <a:gd name="T12" fmla="*/ 54 w 227"/>
              <a:gd name="T13" fmla="*/ 118 h 394"/>
              <a:gd name="T14" fmla="*/ 173 w 227"/>
              <a:gd name="T15" fmla="*/ 118 h 394"/>
              <a:gd name="T16" fmla="*/ 227 w 227"/>
              <a:gd name="T17" fmla="*/ 64 h 394"/>
              <a:gd name="T18" fmla="*/ 227 w 227"/>
              <a:gd name="T19" fmla="*/ 0 h 394"/>
              <a:gd name="T20" fmla="*/ 218 w 227"/>
              <a:gd name="T21" fmla="*/ 0 h 394"/>
              <a:gd name="T22" fmla="*/ 218 w 227"/>
              <a:gd name="T23" fmla="*/ 64 h 394"/>
              <a:gd name="T24" fmla="*/ 173 w 227"/>
              <a:gd name="T25" fmla="*/ 108 h 394"/>
              <a:gd name="T26" fmla="*/ 54 w 227"/>
              <a:gd name="T27" fmla="*/ 108 h 394"/>
              <a:gd name="T28" fmla="*/ 0 w 227"/>
              <a:gd name="T29" fmla="*/ 162 h 394"/>
              <a:gd name="T30" fmla="*/ 0 w 227"/>
              <a:gd name="T31" fmla="*/ 270 h 394"/>
              <a:gd name="T32" fmla="*/ 54 w 227"/>
              <a:gd name="T33" fmla="*/ 324 h 394"/>
              <a:gd name="T34" fmla="*/ 103 w 227"/>
              <a:gd name="T35" fmla="*/ 324 h 394"/>
              <a:gd name="T36" fmla="*/ 148 w 227"/>
              <a:gd name="T37" fmla="*/ 368 h 394"/>
              <a:gd name="T38" fmla="*/ 148 w 227"/>
              <a:gd name="T39" fmla="*/ 394 h 394"/>
              <a:gd name="T40" fmla="*/ 157 w 227"/>
              <a:gd name="T41" fmla="*/ 394 h 3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227" h="394">
                <a:moveTo>
                  <a:pt x="157" y="394"/>
                </a:moveTo>
                <a:cubicBezTo>
                  <a:pt x="157" y="368"/>
                  <a:pt x="157" y="368"/>
                  <a:pt x="157" y="368"/>
                </a:cubicBezTo>
                <a:cubicBezTo>
                  <a:pt x="157" y="338"/>
                  <a:pt x="133" y="314"/>
                  <a:pt x="103" y="314"/>
                </a:cubicBezTo>
                <a:cubicBezTo>
                  <a:pt x="54" y="314"/>
                  <a:pt x="54" y="314"/>
                  <a:pt x="54" y="314"/>
                </a:cubicBezTo>
                <a:cubicBezTo>
                  <a:pt x="30" y="314"/>
                  <a:pt x="10" y="294"/>
                  <a:pt x="10" y="270"/>
                </a:cubicBezTo>
                <a:cubicBezTo>
                  <a:pt x="10" y="162"/>
                  <a:pt x="10" y="162"/>
                  <a:pt x="10" y="162"/>
                </a:cubicBezTo>
                <a:cubicBezTo>
                  <a:pt x="10" y="138"/>
                  <a:pt x="30" y="118"/>
                  <a:pt x="54" y="118"/>
                </a:cubicBezTo>
                <a:cubicBezTo>
                  <a:pt x="173" y="118"/>
                  <a:pt x="173" y="118"/>
                  <a:pt x="173" y="118"/>
                </a:cubicBezTo>
                <a:cubicBezTo>
                  <a:pt x="203" y="118"/>
                  <a:pt x="227" y="93"/>
                  <a:pt x="227" y="64"/>
                </a:cubicBezTo>
                <a:cubicBezTo>
                  <a:pt x="227" y="0"/>
                  <a:pt x="227" y="0"/>
                  <a:pt x="227" y="0"/>
                </a:cubicBezTo>
                <a:cubicBezTo>
                  <a:pt x="218" y="0"/>
                  <a:pt x="218" y="0"/>
                  <a:pt x="218" y="0"/>
                </a:cubicBezTo>
                <a:cubicBezTo>
                  <a:pt x="218" y="64"/>
                  <a:pt x="218" y="64"/>
                  <a:pt x="218" y="64"/>
                </a:cubicBezTo>
                <a:cubicBezTo>
                  <a:pt x="218" y="88"/>
                  <a:pt x="198" y="108"/>
                  <a:pt x="173" y="108"/>
                </a:cubicBezTo>
                <a:cubicBezTo>
                  <a:pt x="54" y="108"/>
                  <a:pt x="54" y="108"/>
                  <a:pt x="54" y="108"/>
                </a:cubicBezTo>
                <a:cubicBezTo>
                  <a:pt x="25" y="108"/>
                  <a:pt x="0" y="133"/>
                  <a:pt x="0" y="162"/>
                </a:cubicBezTo>
                <a:cubicBezTo>
                  <a:pt x="0" y="270"/>
                  <a:pt x="0" y="270"/>
                  <a:pt x="0" y="270"/>
                </a:cubicBezTo>
                <a:cubicBezTo>
                  <a:pt x="0" y="299"/>
                  <a:pt x="25" y="324"/>
                  <a:pt x="54" y="324"/>
                </a:cubicBezTo>
                <a:cubicBezTo>
                  <a:pt x="103" y="324"/>
                  <a:pt x="103" y="324"/>
                  <a:pt x="103" y="324"/>
                </a:cubicBezTo>
                <a:cubicBezTo>
                  <a:pt x="128" y="324"/>
                  <a:pt x="148" y="344"/>
                  <a:pt x="148" y="368"/>
                </a:cubicBezTo>
                <a:cubicBezTo>
                  <a:pt x="148" y="394"/>
                  <a:pt x="148" y="394"/>
                  <a:pt x="148" y="394"/>
                </a:cubicBezTo>
                <a:cubicBezTo>
                  <a:pt x="151" y="393"/>
                  <a:pt x="154" y="393"/>
                  <a:pt x="157" y="394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783"/>
            <a:endParaRPr lang="id-ID" sz="1013">
              <a:solidFill>
                <a:srgbClr val="10232E"/>
              </a:solidFill>
              <a:latin typeface="Raleway"/>
            </a:endParaRPr>
          </a:p>
        </p:txBody>
      </p:sp>
      <p:sp>
        <p:nvSpPr>
          <p:cNvPr id="7" name="Freeform 129"/>
          <p:cNvSpPr>
            <a:spLocks noEditPoints="1"/>
          </p:cNvSpPr>
          <p:nvPr/>
        </p:nvSpPr>
        <p:spPr bwMode="auto">
          <a:xfrm>
            <a:off x="4530913" y="2288046"/>
            <a:ext cx="225680" cy="223984"/>
          </a:xfrm>
          <a:custGeom>
            <a:avLst/>
            <a:gdLst>
              <a:gd name="T0" fmla="*/ 0 w 56"/>
              <a:gd name="T1" fmla="*/ 28 h 56"/>
              <a:gd name="T2" fmla="*/ 28 w 56"/>
              <a:gd name="T3" fmla="*/ 0 h 56"/>
              <a:gd name="T4" fmla="*/ 56 w 56"/>
              <a:gd name="T5" fmla="*/ 28 h 56"/>
              <a:gd name="T6" fmla="*/ 28 w 56"/>
              <a:gd name="T7" fmla="*/ 56 h 56"/>
              <a:gd name="T8" fmla="*/ 0 w 56"/>
              <a:gd name="T9" fmla="*/ 28 h 56"/>
              <a:gd name="T10" fmla="*/ 47 w 56"/>
              <a:gd name="T11" fmla="*/ 28 h 56"/>
              <a:gd name="T12" fmla="*/ 28 w 56"/>
              <a:gd name="T13" fmla="*/ 9 h 56"/>
              <a:gd name="T14" fmla="*/ 10 w 56"/>
              <a:gd name="T15" fmla="*/ 28 h 56"/>
              <a:gd name="T16" fmla="*/ 28 w 56"/>
              <a:gd name="T17" fmla="*/ 46 h 56"/>
              <a:gd name="T18" fmla="*/ 47 w 56"/>
              <a:gd name="T19" fmla="*/ 28 h 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6" h="56">
                <a:moveTo>
                  <a:pt x="0" y="28"/>
                </a:moveTo>
                <a:cubicBezTo>
                  <a:pt x="0" y="13"/>
                  <a:pt x="13" y="0"/>
                  <a:pt x="28" y="0"/>
                </a:cubicBezTo>
                <a:cubicBezTo>
                  <a:pt x="43" y="0"/>
                  <a:pt x="56" y="13"/>
                  <a:pt x="56" y="28"/>
                </a:cubicBezTo>
                <a:cubicBezTo>
                  <a:pt x="56" y="43"/>
                  <a:pt x="43" y="56"/>
                  <a:pt x="28" y="56"/>
                </a:cubicBezTo>
                <a:cubicBezTo>
                  <a:pt x="13" y="56"/>
                  <a:pt x="0" y="43"/>
                  <a:pt x="0" y="28"/>
                </a:cubicBezTo>
                <a:close/>
                <a:moveTo>
                  <a:pt x="47" y="28"/>
                </a:moveTo>
                <a:cubicBezTo>
                  <a:pt x="47" y="18"/>
                  <a:pt x="38" y="9"/>
                  <a:pt x="28" y="9"/>
                </a:cubicBezTo>
                <a:cubicBezTo>
                  <a:pt x="18" y="9"/>
                  <a:pt x="10" y="18"/>
                  <a:pt x="10" y="28"/>
                </a:cubicBezTo>
                <a:cubicBezTo>
                  <a:pt x="10" y="38"/>
                  <a:pt x="18" y="46"/>
                  <a:pt x="28" y="46"/>
                </a:cubicBezTo>
                <a:cubicBezTo>
                  <a:pt x="38" y="46"/>
                  <a:pt x="47" y="38"/>
                  <a:pt x="47" y="28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783"/>
            <a:endParaRPr lang="id-ID" sz="1013">
              <a:solidFill>
                <a:srgbClr val="10232E"/>
              </a:solidFill>
              <a:latin typeface="Raleway"/>
            </a:endParaRPr>
          </a:p>
        </p:txBody>
      </p:sp>
      <p:sp>
        <p:nvSpPr>
          <p:cNvPr id="8" name="Rectangle 133"/>
          <p:cNvSpPr>
            <a:spLocks noChangeArrowheads="1"/>
          </p:cNvSpPr>
          <p:nvPr/>
        </p:nvSpPr>
        <p:spPr bwMode="auto">
          <a:xfrm>
            <a:off x="3983702" y="2287618"/>
            <a:ext cx="450444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685766"/>
            <a:r>
              <a:rPr lang="es-MX" sz="1500" dirty="0" smtClean="0">
                <a:solidFill>
                  <a:prstClr val="white">
                    <a:lumMod val="50000"/>
                  </a:prstClr>
                </a:solidFill>
                <a:latin typeface="Lato"/>
              </a:rPr>
              <a:t>Inicio</a:t>
            </a:r>
            <a:endParaRPr lang="id-ID" sz="2100" dirty="0">
              <a:solidFill>
                <a:prstClr val="white">
                  <a:lumMod val="50000"/>
                </a:prstClr>
              </a:solidFill>
              <a:latin typeface="Lato"/>
            </a:endParaRPr>
          </a:p>
        </p:txBody>
      </p:sp>
      <p:sp>
        <p:nvSpPr>
          <p:cNvPr id="9" name="Rectangle 138"/>
          <p:cNvSpPr>
            <a:spLocks noChangeArrowheads="1"/>
          </p:cNvSpPr>
          <p:nvPr/>
        </p:nvSpPr>
        <p:spPr bwMode="auto">
          <a:xfrm>
            <a:off x="4256024" y="3650614"/>
            <a:ext cx="411972" cy="161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685766"/>
            <a:r>
              <a:rPr lang="es-MX" sz="1050" dirty="0" smtClean="0">
                <a:solidFill>
                  <a:srgbClr val="676868"/>
                </a:solidFill>
                <a:latin typeface="Lato"/>
              </a:rPr>
              <a:t>Fase 1</a:t>
            </a:r>
            <a:endParaRPr lang="id-ID" sz="1013" dirty="0">
              <a:solidFill>
                <a:srgbClr val="10232E"/>
              </a:solidFill>
              <a:latin typeface="Lato"/>
            </a:endParaRPr>
          </a:p>
        </p:txBody>
      </p:sp>
      <p:sp>
        <p:nvSpPr>
          <p:cNvPr id="10" name="Rectangle 139"/>
          <p:cNvSpPr>
            <a:spLocks noChangeArrowheads="1"/>
          </p:cNvSpPr>
          <p:nvPr/>
        </p:nvSpPr>
        <p:spPr bwMode="auto">
          <a:xfrm>
            <a:off x="4256024" y="5288071"/>
            <a:ext cx="411972" cy="161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685766"/>
            <a:r>
              <a:rPr lang="es-MX" sz="1050" dirty="0" smtClean="0">
                <a:solidFill>
                  <a:srgbClr val="676868"/>
                </a:solidFill>
                <a:latin typeface="Lato"/>
              </a:rPr>
              <a:t>Fase 2</a:t>
            </a:r>
            <a:endParaRPr lang="id-ID" sz="1013" dirty="0">
              <a:solidFill>
                <a:srgbClr val="10232E"/>
              </a:solidFill>
              <a:latin typeface="Lato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4003160" y="3647743"/>
            <a:ext cx="96199" cy="96199"/>
          </a:xfrm>
          <a:prstGeom prst="ellipse">
            <a:avLst/>
          </a:prstGeom>
          <a:solidFill>
            <a:schemeClr val="accent1"/>
          </a:solidFill>
          <a:ln w="508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id-ID" sz="1013">
              <a:solidFill>
                <a:prstClr val="white"/>
              </a:solidFill>
              <a:latin typeface="Raleway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2612627" y="3427163"/>
            <a:ext cx="537357" cy="537357"/>
            <a:chOff x="2516718" y="3399416"/>
            <a:chExt cx="716476" cy="716476"/>
          </a:xfrm>
        </p:grpSpPr>
        <p:sp>
          <p:nvSpPr>
            <p:cNvPr id="13" name="Rectangle 12"/>
            <p:cNvSpPr/>
            <p:nvPr/>
          </p:nvSpPr>
          <p:spPr>
            <a:xfrm>
              <a:off x="2516718" y="3399416"/>
              <a:ext cx="716476" cy="71647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/>
              <a:endParaRPr lang="id-ID" sz="1013">
                <a:solidFill>
                  <a:prstClr val="white"/>
                </a:solidFill>
                <a:latin typeface="Raleway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516718" y="4043492"/>
              <a:ext cx="716476" cy="724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/>
              <a:endParaRPr lang="id-ID" sz="1013">
                <a:solidFill>
                  <a:prstClr val="white"/>
                </a:solidFill>
                <a:latin typeface="Raleway"/>
              </a:endParaRPr>
            </a:p>
          </p:txBody>
        </p:sp>
      </p:grpSp>
      <p:sp>
        <p:nvSpPr>
          <p:cNvPr id="15" name="Rectangle 122"/>
          <p:cNvSpPr>
            <a:spLocks noChangeArrowheads="1"/>
          </p:cNvSpPr>
          <p:nvPr/>
        </p:nvSpPr>
        <p:spPr bwMode="auto">
          <a:xfrm>
            <a:off x="4921818" y="4546621"/>
            <a:ext cx="750328" cy="3428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x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783"/>
            <a:endParaRPr lang="id-ID" sz="1013">
              <a:solidFill>
                <a:prstClr val="white"/>
              </a:solidFill>
              <a:latin typeface="Raleway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4876277" y="4511318"/>
            <a:ext cx="96199" cy="96199"/>
          </a:xfrm>
          <a:prstGeom prst="ellipse">
            <a:avLst/>
          </a:prstGeom>
          <a:solidFill>
            <a:schemeClr val="accent2"/>
          </a:solidFill>
          <a:ln w="508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id-ID" sz="1013">
              <a:solidFill>
                <a:prstClr val="white"/>
              </a:solidFill>
              <a:latin typeface="Raleway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5826998" y="4290737"/>
            <a:ext cx="537357" cy="537357"/>
            <a:chOff x="2516718" y="3399416"/>
            <a:chExt cx="716476" cy="716476"/>
          </a:xfrm>
        </p:grpSpPr>
        <p:sp>
          <p:nvSpPr>
            <p:cNvPr id="18" name="Rectangle 17"/>
            <p:cNvSpPr/>
            <p:nvPr/>
          </p:nvSpPr>
          <p:spPr>
            <a:xfrm>
              <a:off x="2516718" y="3399416"/>
              <a:ext cx="716476" cy="71647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/>
              <a:endParaRPr lang="id-ID" sz="1013">
                <a:solidFill>
                  <a:prstClr val="white"/>
                </a:solidFill>
                <a:latin typeface="Raleway"/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2516718" y="4043492"/>
              <a:ext cx="716476" cy="7240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/>
              <a:endParaRPr lang="id-ID" sz="1013">
                <a:solidFill>
                  <a:prstClr val="white"/>
                </a:solidFill>
                <a:latin typeface="Raleway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88582" y="3442048"/>
            <a:ext cx="2407943" cy="1193157"/>
            <a:chOff x="76200" y="1871670"/>
            <a:chExt cx="3210590" cy="1590867"/>
          </a:xfrm>
        </p:grpSpPr>
        <p:sp>
          <p:nvSpPr>
            <p:cNvPr id="21" name="TextBox 20"/>
            <p:cNvSpPr txBox="1"/>
            <p:nvPr/>
          </p:nvSpPr>
          <p:spPr>
            <a:xfrm>
              <a:off x="1104141" y="1871670"/>
              <a:ext cx="2182649" cy="369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 defTabSz="685783"/>
              <a:r>
                <a:rPr lang="es-MX" sz="1200" b="1" dirty="0" smtClean="0">
                  <a:solidFill>
                    <a:prstClr val="white">
                      <a:lumMod val="50000"/>
                    </a:prstClr>
                  </a:solidFill>
                  <a:latin typeface="Lato"/>
                </a:rPr>
                <a:t>Análisis estratégico</a:t>
              </a:r>
              <a:endParaRPr lang="id-ID" sz="1200" b="1" dirty="0">
                <a:solidFill>
                  <a:prstClr val="white">
                    <a:lumMod val="50000"/>
                  </a:prstClr>
                </a:solidFill>
                <a:latin typeface="Lato"/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76200" y="2139106"/>
              <a:ext cx="3210589" cy="13234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 defTabSz="685783"/>
              <a:r>
                <a:rPr lang="es-MX" sz="900" dirty="0" smtClean="0">
                  <a:solidFill>
                    <a:prstClr val="white">
                      <a:lumMod val="65000"/>
                    </a:prstClr>
                  </a:solidFill>
                  <a:latin typeface="Raleway"/>
                  <a:ea typeface="Roboto" panose="02000000000000000000" pitchFamily="2" charset="0"/>
                </a:rPr>
                <a:t>Identificar </a:t>
              </a:r>
              <a:r>
                <a:rPr lang="es-MX" sz="900" dirty="0">
                  <a:solidFill>
                    <a:prstClr val="white">
                      <a:lumMod val="65000"/>
                    </a:prstClr>
                  </a:solidFill>
                  <a:latin typeface="Raleway"/>
                  <a:ea typeface="Roboto" panose="02000000000000000000" pitchFamily="2" charset="0"/>
                </a:rPr>
                <a:t>necesidades y mejoras de negocio</a:t>
              </a:r>
            </a:p>
            <a:p>
              <a:pPr algn="r" defTabSz="685783">
                <a:lnSpc>
                  <a:spcPct val="150000"/>
                </a:lnSpc>
              </a:pPr>
              <a:endParaRPr lang="es-MX" sz="900" dirty="0" smtClean="0">
                <a:solidFill>
                  <a:prstClr val="white">
                    <a:lumMod val="65000"/>
                  </a:prstClr>
                </a:solidFill>
                <a:latin typeface="Raleway"/>
                <a:ea typeface="Roboto" panose="02000000000000000000" pitchFamily="2" charset="0"/>
              </a:endParaRPr>
            </a:p>
            <a:p>
              <a:pPr algn="r" defTabSz="685783">
                <a:lnSpc>
                  <a:spcPct val="150000"/>
                </a:lnSpc>
              </a:pPr>
              <a:r>
                <a:rPr lang="es-MX" sz="900" dirty="0" smtClean="0">
                  <a:solidFill>
                    <a:prstClr val="white">
                      <a:lumMod val="65000"/>
                    </a:prstClr>
                  </a:solidFill>
                  <a:latin typeface="Raleway"/>
                  <a:ea typeface="Roboto" panose="02000000000000000000" pitchFamily="2" charset="0"/>
                </a:rPr>
                <a:t>Identificar procesos </a:t>
              </a:r>
              <a:r>
                <a:rPr lang="es-MX" sz="900" dirty="0">
                  <a:solidFill>
                    <a:prstClr val="white">
                      <a:lumMod val="65000"/>
                    </a:prstClr>
                  </a:solidFill>
                  <a:latin typeface="Raleway"/>
                  <a:ea typeface="Roboto" panose="02000000000000000000" pitchFamily="2" charset="0"/>
                </a:rPr>
                <a:t>manuales de negocio para una posible optimización</a:t>
              </a:r>
              <a:endParaRPr lang="id-ID" sz="900" dirty="0">
                <a:solidFill>
                  <a:prstClr val="white">
                    <a:lumMod val="65000"/>
                  </a:prstClr>
                </a:solidFill>
                <a:latin typeface="Raleway"/>
                <a:ea typeface="Roboto" panose="02000000000000000000" pitchFamily="2" charset="0"/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6484228" y="4272739"/>
            <a:ext cx="2197505" cy="1539406"/>
            <a:chOff x="74689" y="1871670"/>
            <a:chExt cx="2930006" cy="2052530"/>
          </a:xfrm>
        </p:grpSpPr>
        <p:sp>
          <p:nvSpPr>
            <p:cNvPr id="24" name="TextBox 23"/>
            <p:cNvSpPr txBox="1"/>
            <p:nvPr/>
          </p:nvSpPr>
          <p:spPr>
            <a:xfrm>
              <a:off x="74689" y="1871670"/>
              <a:ext cx="2802475" cy="369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783"/>
              <a:r>
                <a:rPr lang="es-MX" sz="1200" b="1" dirty="0" smtClean="0">
                  <a:solidFill>
                    <a:prstClr val="white">
                      <a:lumMod val="50000"/>
                    </a:prstClr>
                  </a:solidFill>
                  <a:latin typeface="Lato"/>
                </a:rPr>
                <a:t>Optimización de procesos</a:t>
              </a:r>
              <a:endParaRPr lang="id-ID" sz="1200" b="1" dirty="0">
                <a:solidFill>
                  <a:prstClr val="white">
                    <a:lumMod val="50000"/>
                  </a:prstClr>
                </a:solidFill>
                <a:latin typeface="Lato"/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76200" y="2139106"/>
              <a:ext cx="2928495" cy="178509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685783"/>
              <a:r>
                <a:rPr lang="es-MX" sz="900" dirty="0" smtClean="0">
                  <a:solidFill>
                    <a:prstClr val="white">
                      <a:lumMod val="65000"/>
                    </a:prstClr>
                  </a:solidFill>
                  <a:latin typeface="Raleway"/>
                  <a:ea typeface="Roboto" panose="02000000000000000000" pitchFamily="2" charset="0"/>
                </a:rPr>
                <a:t>Analizar las necesidades de Negocio y los procesos manuales a optimizar</a:t>
              </a:r>
            </a:p>
            <a:p>
              <a:pPr defTabSz="685783"/>
              <a:endParaRPr lang="es-MX" sz="900" dirty="0" smtClean="0">
                <a:solidFill>
                  <a:prstClr val="white">
                    <a:lumMod val="65000"/>
                  </a:prstClr>
                </a:solidFill>
                <a:latin typeface="Raleway"/>
                <a:ea typeface="Roboto" panose="02000000000000000000" pitchFamily="2" charset="0"/>
              </a:endParaRPr>
            </a:p>
            <a:p>
              <a:pPr defTabSz="685783"/>
              <a:r>
                <a:rPr lang="es-MX" sz="900" dirty="0" smtClean="0">
                  <a:solidFill>
                    <a:prstClr val="white">
                      <a:lumMod val="65000"/>
                    </a:prstClr>
                  </a:solidFill>
                  <a:latin typeface="Raleway"/>
                  <a:ea typeface="Roboto" panose="02000000000000000000" pitchFamily="2" charset="0"/>
                </a:rPr>
                <a:t>Identificar requerimientos técnicos, funcionales, etc.</a:t>
              </a:r>
            </a:p>
            <a:p>
              <a:pPr defTabSz="685783"/>
              <a:endParaRPr lang="es-MX" sz="900" dirty="0" smtClean="0">
                <a:solidFill>
                  <a:prstClr val="white">
                    <a:lumMod val="65000"/>
                  </a:prstClr>
                </a:solidFill>
                <a:ea typeface="Roboto" panose="02000000000000000000" pitchFamily="2" charset="0"/>
              </a:endParaRPr>
            </a:p>
            <a:p>
              <a:pPr defTabSz="685783"/>
              <a:r>
                <a:rPr lang="es-MX" sz="900" dirty="0" smtClean="0">
                  <a:solidFill>
                    <a:prstClr val="white">
                      <a:lumMod val="65000"/>
                    </a:prstClr>
                  </a:solidFill>
                  <a:ea typeface="Roboto" panose="02000000000000000000" pitchFamily="2" charset="0"/>
                </a:rPr>
                <a:t>Documentar solución </a:t>
              </a:r>
              <a:r>
                <a:rPr lang="es-MX" sz="900" dirty="0">
                  <a:solidFill>
                    <a:prstClr val="white">
                      <a:lumMod val="65000"/>
                    </a:prstClr>
                  </a:solidFill>
                  <a:ea typeface="Roboto" panose="02000000000000000000" pitchFamily="2" charset="0"/>
                </a:rPr>
                <a:t>a las necesidades de negocio y a los procesos manuales; </a:t>
              </a:r>
            </a:p>
          </p:txBody>
        </p:sp>
      </p:grpSp>
      <p:sp>
        <p:nvSpPr>
          <p:cNvPr id="26" name="Freeform 45"/>
          <p:cNvSpPr>
            <a:spLocks noEditPoints="1"/>
          </p:cNvSpPr>
          <p:nvPr/>
        </p:nvSpPr>
        <p:spPr bwMode="auto">
          <a:xfrm>
            <a:off x="5979749" y="4438115"/>
            <a:ext cx="247267" cy="242601"/>
          </a:xfrm>
          <a:custGeom>
            <a:avLst/>
            <a:gdLst>
              <a:gd name="T0" fmla="*/ 80 w 81"/>
              <a:gd name="T1" fmla="*/ 47 h 79"/>
              <a:gd name="T2" fmla="*/ 53 w 81"/>
              <a:gd name="T3" fmla="*/ 79 h 79"/>
              <a:gd name="T4" fmla="*/ 50 w 81"/>
              <a:gd name="T5" fmla="*/ 78 h 79"/>
              <a:gd name="T6" fmla="*/ 33 w 81"/>
              <a:gd name="T7" fmla="*/ 63 h 79"/>
              <a:gd name="T8" fmla="*/ 35 w 81"/>
              <a:gd name="T9" fmla="*/ 59 h 79"/>
              <a:gd name="T10" fmla="*/ 31 w 81"/>
              <a:gd name="T11" fmla="*/ 54 h 79"/>
              <a:gd name="T12" fmla="*/ 34 w 81"/>
              <a:gd name="T13" fmla="*/ 49 h 79"/>
              <a:gd name="T14" fmla="*/ 0 w 81"/>
              <a:gd name="T15" fmla="*/ 25 h 79"/>
              <a:gd name="T16" fmla="*/ 9 w 81"/>
              <a:gd name="T17" fmla="*/ 32 h 79"/>
              <a:gd name="T18" fmla="*/ 17 w 81"/>
              <a:gd name="T19" fmla="*/ 25 h 79"/>
              <a:gd name="T20" fmla="*/ 50 w 81"/>
              <a:gd name="T21" fmla="*/ 28 h 79"/>
              <a:gd name="T22" fmla="*/ 0 w 81"/>
              <a:gd name="T23" fmla="*/ 21 h 79"/>
              <a:gd name="T24" fmla="*/ 22 w 81"/>
              <a:gd name="T25" fmla="*/ 6 h 79"/>
              <a:gd name="T26" fmla="*/ 24 w 81"/>
              <a:gd name="T27" fmla="*/ 0 h 79"/>
              <a:gd name="T28" fmla="*/ 44 w 81"/>
              <a:gd name="T29" fmla="*/ 1 h 79"/>
              <a:gd name="T30" fmla="*/ 66 w 81"/>
              <a:gd name="T31" fmla="*/ 6 h 79"/>
              <a:gd name="T32" fmla="*/ 64 w 81"/>
              <a:gd name="T33" fmla="*/ 21 h 79"/>
              <a:gd name="T34" fmla="*/ 79 w 81"/>
              <a:gd name="T35" fmla="*/ 34 h 79"/>
              <a:gd name="T36" fmla="*/ 77 w 81"/>
              <a:gd name="T37" fmla="*/ 39 h 79"/>
              <a:gd name="T38" fmla="*/ 81 w 81"/>
              <a:gd name="T39" fmla="*/ 44 h 79"/>
              <a:gd name="T40" fmla="*/ 25 w 81"/>
              <a:gd name="T41" fmla="*/ 3 h 79"/>
              <a:gd name="T42" fmla="*/ 42 w 81"/>
              <a:gd name="T43" fmla="*/ 6 h 79"/>
              <a:gd name="T44" fmla="*/ 36 w 81"/>
              <a:gd name="T45" fmla="*/ 54 h 79"/>
              <a:gd name="T46" fmla="*/ 44 w 81"/>
              <a:gd name="T47" fmla="*/ 54 h 79"/>
              <a:gd name="T48" fmla="*/ 56 w 81"/>
              <a:gd name="T49" fmla="*/ 30 h 79"/>
              <a:gd name="T50" fmla="*/ 62 w 81"/>
              <a:gd name="T51" fmla="*/ 30 h 79"/>
              <a:gd name="T52" fmla="*/ 69 w 81"/>
              <a:gd name="T53" fmla="*/ 33 h 79"/>
              <a:gd name="T54" fmla="*/ 72 w 81"/>
              <a:gd name="T55" fmla="*/ 38 h 79"/>
              <a:gd name="T56" fmla="*/ 60 w 81"/>
              <a:gd name="T57" fmla="*/ 23 h 79"/>
              <a:gd name="T58" fmla="*/ 77 w 81"/>
              <a:gd name="T59" fmla="*/ 44 h 79"/>
              <a:gd name="T60" fmla="*/ 38 w 81"/>
              <a:gd name="T61" fmla="*/ 63 h 79"/>
              <a:gd name="T62" fmla="*/ 77 w 81"/>
              <a:gd name="T63" fmla="*/ 44 h 79"/>
              <a:gd name="T64" fmla="*/ 65 w 81"/>
              <a:gd name="T65" fmla="*/ 38 h 79"/>
              <a:gd name="T66" fmla="*/ 69 w 81"/>
              <a:gd name="T67" fmla="*/ 46 h 79"/>
              <a:gd name="T68" fmla="*/ 57 w 81"/>
              <a:gd name="T69" fmla="*/ 68 h 79"/>
              <a:gd name="T70" fmla="*/ 50 w 81"/>
              <a:gd name="T71" fmla="*/ 69 h 79"/>
              <a:gd name="T72" fmla="*/ 46 w 81"/>
              <a:gd name="T73" fmla="*/ 61 h 79"/>
              <a:gd name="T74" fmla="*/ 58 w 81"/>
              <a:gd name="T75" fmla="*/ 39 h 79"/>
              <a:gd name="T76" fmla="*/ 50 w 81"/>
              <a:gd name="T77" fmla="*/ 40 h 79"/>
              <a:gd name="T78" fmla="*/ 56 w 81"/>
              <a:gd name="T79" fmla="*/ 38 h 79"/>
              <a:gd name="T80" fmla="*/ 61 w 81"/>
              <a:gd name="T81" fmla="*/ 49 h 79"/>
              <a:gd name="T82" fmla="*/ 52 w 81"/>
              <a:gd name="T83" fmla="*/ 49 h 79"/>
              <a:gd name="T84" fmla="*/ 54 w 81"/>
              <a:gd name="T85" fmla="*/ 58 h 79"/>
              <a:gd name="T86" fmla="*/ 63 w 81"/>
              <a:gd name="T87" fmla="*/ 58 h 79"/>
              <a:gd name="T88" fmla="*/ 61 w 81"/>
              <a:gd name="T89" fmla="*/ 49 h 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81" h="79">
                <a:moveTo>
                  <a:pt x="81" y="44"/>
                </a:moveTo>
                <a:cubicBezTo>
                  <a:pt x="81" y="45"/>
                  <a:pt x="80" y="46"/>
                  <a:pt x="80" y="47"/>
                </a:cubicBezTo>
                <a:cubicBezTo>
                  <a:pt x="56" y="77"/>
                  <a:pt x="56" y="77"/>
                  <a:pt x="56" y="77"/>
                </a:cubicBezTo>
                <a:cubicBezTo>
                  <a:pt x="55" y="78"/>
                  <a:pt x="54" y="79"/>
                  <a:pt x="53" y="79"/>
                </a:cubicBezTo>
                <a:cubicBezTo>
                  <a:pt x="53" y="79"/>
                  <a:pt x="53" y="79"/>
                  <a:pt x="52" y="79"/>
                </a:cubicBezTo>
                <a:cubicBezTo>
                  <a:pt x="51" y="79"/>
                  <a:pt x="51" y="79"/>
                  <a:pt x="50" y="78"/>
                </a:cubicBezTo>
                <a:cubicBezTo>
                  <a:pt x="35" y="66"/>
                  <a:pt x="35" y="66"/>
                  <a:pt x="35" y="66"/>
                </a:cubicBezTo>
                <a:cubicBezTo>
                  <a:pt x="34" y="66"/>
                  <a:pt x="33" y="65"/>
                  <a:pt x="33" y="63"/>
                </a:cubicBezTo>
                <a:cubicBezTo>
                  <a:pt x="33" y="62"/>
                  <a:pt x="33" y="61"/>
                  <a:pt x="34" y="60"/>
                </a:cubicBezTo>
                <a:cubicBezTo>
                  <a:pt x="35" y="59"/>
                  <a:pt x="35" y="59"/>
                  <a:pt x="35" y="59"/>
                </a:cubicBezTo>
                <a:cubicBezTo>
                  <a:pt x="33" y="57"/>
                  <a:pt x="33" y="57"/>
                  <a:pt x="33" y="57"/>
                </a:cubicBezTo>
                <a:cubicBezTo>
                  <a:pt x="32" y="56"/>
                  <a:pt x="31" y="55"/>
                  <a:pt x="31" y="54"/>
                </a:cubicBezTo>
                <a:cubicBezTo>
                  <a:pt x="31" y="53"/>
                  <a:pt x="31" y="52"/>
                  <a:pt x="32" y="51"/>
                </a:cubicBezTo>
                <a:cubicBezTo>
                  <a:pt x="34" y="49"/>
                  <a:pt x="34" y="49"/>
                  <a:pt x="34" y="49"/>
                </a:cubicBezTo>
                <a:cubicBezTo>
                  <a:pt x="0" y="49"/>
                  <a:pt x="0" y="49"/>
                  <a:pt x="0" y="49"/>
                </a:cubicBezTo>
                <a:cubicBezTo>
                  <a:pt x="0" y="25"/>
                  <a:pt x="0" y="25"/>
                  <a:pt x="0" y="25"/>
                </a:cubicBezTo>
                <a:cubicBezTo>
                  <a:pt x="9" y="25"/>
                  <a:pt x="9" y="25"/>
                  <a:pt x="9" y="25"/>
                </a:cubicBezTo>
                <a:cubicBezTo>
                  <a:pt x="9" y="32"/>
                  <a:pt x="9" y="32"/>
                  <a:pt x="9" y="32"/>
                </a:cubicBezTo>
                <a:cubicBezTo>
                  <a:pt x="17" y="32"/>
                  <a:pt x="17" y="32"/>
                  <a:pt x="17" y="32"/>
                </a:cubicBezTo>
                <a:cubicBezTo>
                  <a:pt x="17" y="25"/>
                  <a:pt x="17" y="25"/>
                  <a:pt x="17" y="25"/>
                </a:cubicBezTo>
                <a:cubicBezTo>
                  <a:pt x="50" y="25"/>
                  <a:pt x="50" y="25"/>
                  <a:pt x="50" y="25"/>
                </a:cubicBezTo>
                <a:cubicBezTo>
                  <a:pt x="50" y="28"/>
                  <a:pt x="50" y="28"/>
                  <a:pt x="50" y="28"/>
                </a:cubicBezTo>
                <a:cubicBezTo>
                  <a:pt x="55" y="21"/>
                  <a:pt x="55" y="21"/>
                  <a:pt x="55" y="21"/>
                </a:cubicBezTo>
                <a:cubicBezTo>
                  <a:pt x="0" y="21"/>
                  <a:pt x="0" y="21"/>
                  <a:pt x="0" y="21"/>
                </a:cubicBezTo>
                <a:cubicBezTo>
                  <a:pt x="0" y="6"/>
                  <a:pt x="0" y="6"/>
                  <a:pt x="0" y="6"/>
                </a:cubicBezTo>
                <a:cubicBezTo>
                  <a:pt x="22" y="6"/>
                  <a:pt x="22" y="6"/>
                  <a:pt x="22" y="6"/>
                </a:cubicBezTo>
                <a:cubicBezTo>
                  <a:pt x="22" y="1"/>
                  <a:pt x="22" y="1"/>
                  <a:pt x="22" y="1"/>
                </a:cubicBezTo>
                <a:cubicBezTo>
                  <a:pt x="22" y="1"/>
                  <a:pt x="23" y="0"/>
                  <a:pt x="24" y="0"/>
                </a:cubicBezTo>
                <a:cubicBezTo>
                  <a:pt x="43" y="0"/>
                  <a:pt x="43" y="0"/>
                  <a:pt x="43" y="0"/>
                </a:cubicBezTo>
                <a:cubicBezTo>
                  <a:pt x="44" y="0"/>
                  <a:pt x="44" y="1"/>
                  <a:pt x="44" y="1"/>
                </a:cubicBezTo>
                <a:cubicBezTo>
                  <a:pt x="44" y="6"/>
                  <a:pt x="44" y="6"/>
                  <a:pt x="44" y="6"/>
                </a:cubicBezTo>
                <a:cubicBezTo>
                  <a:pt x="66" y="6"/>
                  <a:pt x="66" y="6"/>
                  <a:pt x="66" y="6"/>
                </a:cubicBezTo>
                <a:cubicBezTo>
                  <a:pt x="66" y="21"/>
                  <a:pt x="66" y="21"/>
                  <a:pt x="66" y="21"/>
                </a:cubicBezTo>
                <a:cubicBezTo>
                  <a:pt x="64" y="21"/>
                  <a:pt x="64" y="21"/>
                  <a:pt x="64" y="21"/>
                </a:cubicBezTo>
                <a:cubicBezTo>
                  <a:pt x="77" y="31"/>
                  <a:pt x="77" y="31"/>
                  <a:pt x="77" y="31"/>
                </a:cubicBezTo>
                <a:cubicBezTo>
                  <a:pt x="78" y="32"/>
                  <a:pt x="79" y="33"/>
                  <a:pt x="79" y="34"/>
                </a:cubicBezTo>
                <a:cubicBezTo>
                  <a:pt x="79" y="36"/>
                  <a:pt x="79" y="37"/>
                  <a:pt x="78" y="38"/>
                </a:cubicBezTo>
                <a:cubicBezTo>
                  <a:pt x="77" y="39"/>
                  <a:pt x="77" y="39"/>
                  <a:pt x="77" y="39"/>
                </a:cubicBezTo>
                <a:cubicBezTo>
                  <a:pt x="79" y="41"/>
                  <a:pt x="79" y="41"/>
                  <a:pt x="79" y="41"/>
                </a:cubicBezTo>
                <a:cubicBezTo>
                  <a:pt x="80" y="42"/>
                  <a:pt x="80" y="43"/>
                  <a:pt x="81" y="44"/>
                </a:cubicBezTo>
                <a:close/>
                <a:moveTo>
                  <a:pt x="42" y="3"/>
                </a:moveTo>
                <a:cubicBezTo>
                  <a:pt x="25" y="3"/>
                  <a:pt x="25" y="3"/>
                  <a:pt x="25" y="3"/>
                </a:cubicBezTo>
                <a:cubicBezTo>
                  <a:pt x="25" y="6"/>
                  <a:pt x="25" y="6"/>
                  <a:pt x="25" y="6"/>
                </a:cubicBezTo>
                <a:cubicBezTo>
                  <a:pt x="42" y="6"/>
                  <a:pt x="42" y="6"/>
                  <a:pt x="42" y="6"/>
                </a:cubicBezTo>
                <a:lnTo>
                  <a:pt x="42" y="3"/>
                </a:lnTo>
                <a:close/>
                <a:moveTo>
                  <a:pt x="36" y="54"/>
                </a:moveTo>
                <a:cubicBezTo>
                  <a:pt x="41" y="57"/>
                  <a:pt x="41" y="57"/>
                  <a:pt x="41" y="57"/>
                </a:cubicBezTo>
                <a:cubicBezTo>
                  <a:pt x="44" y="54"/>
                  <a:pt x="44" y="54"/>
                  <a:pt x="44" y="54"/>
                </a:cubicBezTo>
                <a:cubicBezTo>
                  <a:pt x="44" y="52"/>
                  <a:pt x="43" y="50"/>
                  <a:pt x="42" y="48"/>
                </a:cubicBezTo>
                <a:cubicBezTo>
                  <a:pt x="56" y="30"/>
                  <a:pt x="56" y="30"/>
                  <a:pt x="56" y="30"/>
                </a:cubicBezTo>
                <a:cubicBezTo>
                  <a:pt x="58" y="31"/>
                  <a:pt x="60" y="31"/>
                  <a:pt x="62" y="30"/>
                </a:cubicBezTo>
                <a:cubicBezTo>
                  <a:pt x="62" y="30"/>
                  <a:pt x="62" y="30"/>
                  <a:pt x="62" y="30"/>
                </a:cubicBezTo>
                <a:cubicBezTo>
                  <a:pt x="62" y="30"/>
                  <a:pt x="63" y="30"/>
                  <a:pt x="63" y="29"/>
                </a:cubicBezTo>
                <a:cubicBezTo>
                  <a:pt x="69" y="33"/>
                  <a:pt x="69" y="33"/>
                  <a:pt x="69" y="33"/>
                </a:cubicBezTo>
                <a:cubicBezTo>
                  <a:pt x="68" y="34"/>
                  <a:pt x="68" y="34"/>
                  <a:pt x="68" y="35"/>
                </a:cubicBezTo>
                <a:cubicBezTo>
                  <a:pt x="72" y="38"/>
                  <a:pt x="72" y="38"/>
                  <a:pt x="72" y="38"/>
                </a:cubicBezTo>
                <a:cubicBezTo>
                  <a:pt x="75" y="35"/>
                  <a:pt x="75" y="35"/>
                  <a:pt x="75" y="35"/>
                </a:cubicBezTo>
                <a:cubicBezTo>
                  <a:pt x="60" y="23"/>
                  <a:pt x="60" y="23"/>
                  <a:pt x="60" y="23"/>
                </a:cubicBezTo>
                <a:lnTo>
                  <a:pt x="36" y="54"/>
                </a:lnTo>
                <a:close/>
                <a:moveTo>
                  <a:pt x="77" y="44"/>
                </a:moveTo>
                <a:cubicBezTo>
                  <a:pt x="62" y="33"/>
                  <a:pt x="62" y="33"/>
                  <a:pt x="62" y="33"/>
                </a:cubicBezTo>
                <a:cubicBezTo>
                  <a:pt x="38" y="63"/>
                  <a:pt x="38" y="63"/>
                  <a:pt x="38" y="63"/>
                </a:cubicBezTo>
                <a:cubicBezTo>
                  <a:pt x="53" y="75"/>
                  <a:pt x="53" y="75"/>
                  <a:pt x="53" y="75"/>
                </a:cubicBezTo>
                <a:lnTo>
                  <a:pt x="77" y="44"/>
                </a:lnTo>
                <a:close/>
                <a:moveTo>
                  <a:pt x="62" y="40"/>
                </a:moveTo>
                <a:cubicBezTo>
                  <a:pt x="63" y="40"/>
                  <a:pt x="64" y="39"/>
                  <a:pt x="65" y="38"/>
                </a:cubicBezTo>
                <a:cubicBezTo>
                  <a:pt x="71" y="42"/>
                  <a:pt x="71" y="42"/>
                  <a:pt x="71" y="42"/>
                </a:cubicBezTo>
                <a:cubicBezTo>
                  <a:pt x="70" y="44"/>
                  <a:pt x="69" y="45"/>
                  <a:pt x="69" y="46"/>
                </a:cubicBezTo>
                <a:cubicBezTo>
                  <a:pt x="70" y="48"/>
                  <a:pt x="70" y="49"/>
                  <a:pt x="71" y="50"/>
                </a:cubicBezTo>
                <a:cubicBezTo>
                  <a:pt x="57" y="68"/>
                  <a:pt x="57" y="68"/>
                  <a:pt x="57" y="68"/>
                </a:cubicBezTo>
                <a:cubicBezTo>
                  <a:pt x="56" y="67"/>
                  <a:pt x="55" y="67"/>
                  <a:pt x="53" y="67"/>
                </a:cubicBezTo>
                <a:cubicBezTo>
                  <a:pt x="52" y="67"/>
                  <a:pt x="51" y="68"/>
                  <a:pt x="50" y="69"/>
                </a:cubicBezTo>
                <a:cubicBezTo>
                  <a:pt x="45" y="65"/>
                  <a:pt x="45" y="65"/>
                  <a:pt x="45" y="65"/>
                </a:cubicBezTo>
                <a:cubicBezTo>
                  <a:pt x="45" y="64"/>
                  <a:pt x="46" y="63"/>
                  <a:pt x="46" y="61"/>
                </a:cubicBezTo>
                <a:cubicBezTo>
                  <a:pt x="45" y="60"/>
                  <a:pt x="45" y="59"/>
                  <a:pt x="44" y="58"/>
                </a:cubicBezTo>
                <a:cubicBezTo>
                  <a:pt x="58" y="39"/>
                  <a:pt x="58" y="39"/>
                  <a:pt x="58" y="39"/>
                </a:cubicBezTo>
                <a:cubicBezTo>
                  <a:pt x="59" y="40"/>
                  <a:pt x="61" y="41"/>
                  <a:pt x="62" y="40"/>
                </a:cubicBezTo>
                <a:close/>
                <a:moveTo>
                  <a:pt x="50" y="40"/>
                </a:moveTo>
                <a:cubicBezTo>
                  <a:pt x="49" y="42"/>
                  <a:pt x="48" y="44"/>
                  <a:pt x="50" y="46"/>
                </a:cubicBezTo>
                <a:cubicBezTo>
                  <a:pt x="56" y="38"/>
                  <a:pt x="56" y="38"/>
                  <a:pt x="56" y="38"/>
                </a:cubicBezTo>
                <a:cubicBezTo>
                  <a:pt x="53" y="38"/>
                  <a:pt x="51" y="38"/>
                  <a:pt x="50" y="40"/>
                </a:cubicBezTo>
                <a:close/>
                <a:moveTo>
                  <a:pt x="61" y="49"/>
                </a:moveTo>
                <a:cubicBezTo>
                  <a:pt x="60" y="48"/>
                  <a:pt x="58" y="47"/>
                  <a:pt x="56" y="47"/>
                </a:cubicBezTo>
                <a:cubicBezTo>
                  <a:pt x="54" y="47"/>
                  <a:pt x="53" y="48"/>
                  <a:pt x="52" y="49"/>
                </a:cubicBezTo>
                <a:cubicBezTo>
                  <a:pt x="51" y="50"/>
                  <a:pt x="51" y="52"/>
                  <a:pt x="51" y="54"/>
                </a:cubicBezTo>
                <a:cubicBezTo>
                  <a:pt x="51" y="55"/>
                  <a:pt x="52" y="57"/>
                  <a:pt x="54" y="58"/>
                </a:cubicBezTo>
                <a:cubicBezTo>
                  <a:pt x="56" y="60"/>
                  <a:pt x="57" y="60"/>
                  <a:pt x="59" y="60"/>
                </a:cubicBezTo>
                <a:cubicBezTo>
                  <a:pt x="61" y="60"/>
                  <a:pt x="62" y="60"/>
                  <a:pt x="63" y="58"/>
                </a:cubicBezTo>
                <a:cubicBezTo>
                  <a:pt x="64" y="57"/>
                  <a:pt x="65" y="55"/>
                  <a:pt x="64" y="54"/>
                </a:cubicBezTo>
                <a:cubicBezTo>
                  <a:pt x="64" y="52"/>
                  <a:pt x="63" y="50"/>
                  <a:pt x="61" y="4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783"/>
            <a:endParaRPr lang="id-ID" sz="1013">
              <a:solidFill>
                <a:srgbClr val="10232E"/>
              </a:solidFill>
              <a:latin typeface="Raleway"/>
            </a:endParaRPr>
          </a:p>
        </p:txBody>
      </p:sp>
      <p:sp>
        <p:nvSpPr>
          <p:cNvPr id="27" name="Freeform 192"/>
          <p:cNvSpPr>
            <a:spLocks noEditPoints="1"/>
          </p:cNvSpPr>
          <p:nvPr/>
        </p:nvSpPr>
        <p:spPr bwMode="auto">
          <a:xfrm>
            <a:off x="2756115" y="3552552"/>
            <a:ext cx="250378" cy="230160"/>
          </a:xfrm>
          <a:custGeom>
            <a:avLst/>
            <a:gdLst>
              <a:gd name="T0" fmla="*/ 161 w 161"/>
              <a:gd name="T1" fmla="*/ 10 h 148"/>
              <a:gd name="T2" fmla="*/ 161 w 161"/>
              <a:gd name="T3" fmla="*/ 148 h 148"/>
              <a:gd name="T4" fmla="*/ 0 w 161"/>
              <a:gd name="T5" fmla="*/ 148 h 148"/>
              <a:gd name="T6" fmla="*/ 0 w 161"/>
              <a:gd name="T7" fmla="*/ 10 h 148"/>
              <a:gd name="T8" fmla="*/ 29 w 161"/>
              <a:gd name="T9" fmla="*/ 10 h 148"/>
              <a:gd name="T10" fmla="*/ 29 w 161"/>
              <a:gd name="T11" fmla="*/ 0 h 148"/>
              <a:gd name="T12" fmla="*/ 55 w 161"/>
              <a:gd name="T13" fmla="*/ 0 h 148"/>
              <a:gd name="T14" fmla="*/ 55 w 161"/>
              <a:gd name="T15" fmla="*/ 10 h 148"/>
              <a:gd name="T16" fmla="*/ 108 w 161"/>
              <a:gd name="T17" fmla="*/ 10 h 148"/>
              <a:gd name="T18" fmla="*/ 108 w 161"/>
              <a:gd name="T19" fmla="*/ 0 h 148"/>
              <a:gd name="T20" fmla="*/ 133 w 161"/>
              <a:gd name="T21" fmla="*/ 0 h 148"/>
              <a:gd name="T22" fmla="*/ 133 w 161"/>
              <a:gd name="T23" fmla="*/ 10 h 148"/>
              <a:gd name="T24" fmla="*/ 161 w 161"/>
              <a:gd name="T25" fmla="*/ 10 h 148"/>
              <a:gd name="T26" fmla="*/ 149 w 161"/>
              <a:gd name="T27" fmla="*/ 36 h 148"/>
              <a:gd name="T28" fmla="*/ 13 w 161"/>
              <a:gd name="T29" fmla="*/ 36 h 148"/>
              <a:gd name="T30" fmla="*/ 13 w 161"/>
              <a:gd name="T31" fmla="*/ 134 h 148"/>
              <a:gd name="T32" fmla="*/ 149 w 161"/>
              <a:gd name="T33" fmla="*/ 134 h 148"/>
              <a:gd name="T34" fmla="*/ 149 w 161"/>
              <a:gd name="T35" fmla="*/ 36 h 148"/>
              <a:gd name="T36" fmla="*/ 27 w 161"/>
              <a:gd name="T37" fmla="*/ 75 h 148"/>
              <a:gd name="T38" fmla="*/ 53 w 161"/>
              <a:gd name="T39" fmla="*/ 75 h 148"/>
              <a:gd name="T40" fmla="*/ 53 w 161"/>
              <a:gd name="T41" fmla="*/ 49 h 148"/>
              <a:gd name="T42" fmla="*/ 27 w 161"/>
              <a:gd name="T43" fmla="*/ 49 h 148"/>
              <a:gd name="T44" fmla="*/ 27 w 161"/>
              <a:gd name="T45" fmla="*/ 75 h 148"/>
              <a:gd name="T46" fmla="*/ 27 w 161"/>
              <a:gd name="T47" fmla="*/ 119 h 148"/>
              <a:gd name="T48" fmla="*/ 53 w 161"/>
              <a:gd name="T49" fmla="*/ 119 h 148"/>
              <a:gd name="T50" fmla="*/ 53 w 161"/>
              <a:gd name="T51" fmla="*/ 91 h 148"/>
              <a:gd name="T52" fmla="*/ 27 w 161"/>
              <a:gd name="T53" fmla="*/ 91 h 148"/>
              <a:gd name="T54" fmla="*/ 27 w 161"/>
              <a:gd name="T55" fmla="*/ 119 h 148"/>
              <a:gd name="T56" fmla="*/ 68 w 161"/>
              <a:gd name="T57" fmla="*/ 75 h 148"/>
              <a:gd name="T58" fmla="*/ 94 w 161"/>
              <a:gd name="T59" fmla="*/ 75 h 148"/>
              <a:gd name="T60" fmla="*/ 94 w 161"/>
              <a:gd name="T61" fmla="*/ 49 h 148"/>
              <a:gd name="T62" fmla="*/ 66 w 161"/>
              <a:gd name="T63" fmla="*/ 49 h 148"/>
              <a:gd name="T64" fmla="*/ 68 w 161"/>
              <a:gd name="T65" fmla="*/ 75 h 148"/>
              <a:gd name="T66" fmla="*/ 68 w 161"/>
              <a:gd name="T67" fmla="*/ 119 h 148"/>
              <a:gd name="T68" fmla="*/ 94 w 161"/>
              <a:gd name="T69" fmla="*/ 119 h 148"/>
              <a:gd name="T70" fmla="*/ 94 w 161"/>
              <a:gd name="T71" fmla="*/ 91 h 148"/>
              <a:gd name="T72" fmla="*/ 66 w 161"/>
              <a:gd name="T73" fmla="*/ 91 h 148"/>
              <a:gd name="T74" fmla="*/ 68 w 161"/>
              <a:gd name="T75" fmla="*/ 119 h 148"/>
              <a:gd name="T76" fmla="*/ 110 w 161"/>
              <a:gd name="T77" fmla="*/ 75 h 148"/>
              <a:gd name="T78" fmla="*/ 135 w 161"/>
              <a:gd name="T79" fmla="*/ 75 h 148"/>
              <a:gd name="T80" fmla="*/ 135 w 161"/>
              <a:gd name="T81" fmla="*/ 49 h 148"/>
              <a:gd name="T82" fmla="*/ 110 w 161"/>
              <a:gd name="T83" fmla="*/ 49 h 148"/>
              <a:gd name="T84" fmla="*/ 110 w 161"/>
              <a:gd name="T85" fmla="*/ 75 h 148"/>
              <a:gd name="T86" fmla="*/ 110 w 161"/>
              <a:gd name="T87" fmla="*/ 119 h 148"/>
              <a:gd name="T88" fmla="*/ 135 w 161"/>
              <a:gd name="T89" fmla="*/ 119 h 148"/>
              <a:gd name="T90" fmla="*/ 135 w 161"/>
              <a:gd name="T91" fmla="*/ 91 h 148"/>
              <a:gd name="T92" fmla="*/ 110 w 161"/>
              <a:gd name="T93" fmla="*/ 91 h 148"/>
              <a:gd name="T94" fmla="*/ 110 w 161"/>
              <a:gd name="T95" fmla="*/ 119 h 1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161" h="148">
                <a:moveTo>
                  <a:pt x="161" y="10"/>
                </a:moveTo>
                <a:lnTo>
                  <a:pt x="161" y="148"/>
                </a:lnTo>
                <a:lnTo>
                  <a:pt x="0" y="148"/>
                </a:lnTo>
                <a:lnTo>
                  <a:pt x="0" y="10"/>
                </a:lnTo>
                <a:lnTo>
                  <a:pt x="29" y="10"/>
                </a:lnTo>
                <a:lnTo>
                  <a:pt x="29" y="0"/>
                </a:lnTo>
                <a:lnTo>
                  <a:pt x="55" y="0"/>
                </a:lnTo>
                <a:lnTo>
                  <a:pt x="55" y="10"/>
                </a:lnTo>
                <a:lnTo>
                  <a:pt x="108" y="10"/>
                </a:lnTo>
                <a:lnTo>
                  <a:pt x="108" y="0"/>
                </a:lnTo>
                <a:lnTo>
                  <a:pt x="133" y="0"/>
                </a:lnTo>
                <a:lnTo>
                  <a:pt x="133" y="10"/>
                </a:lnTo>
                <a:lnTo>
                  <a:pt x="161" y="10"/>
                </a:lnTo>
                <a:close/>
                <a:moveTo>
                  <a:pt x="149" y="36"/>
                </a:moveTo>
                <a:lnTo>
                  <a:pt x="13" y="36"/>
                </a:lnTo>
                <a:lnTo>
                  <a:pt x="13" y="134"/>
                </a:lnTo>
                <a:lnTo>
                  <a:pt x="149" y="134"/>
                </a:lnTo>
                <a:lnTo>
                  <a:pt x="149" y="36"/>
                </a:lnTo>
                <a:close/>
                <a:moveTo>
                  <a:pt x="27" y="75"/>
                </a:moveTo>
                <a:lnTo>
                  <a:pt x="53" y="75"/>
                </a:lnTo>
                <a:lnTo>
                  <a:pt x="53" y="49"/>
                </a:lnTo>
                <a:lnTo>
                  <a:pt x="27" y="49"/>
                </a:lnTo>
                <a:lnTo>
                  <a:pt x="27" y="75"/>
                </a:lnTo>
                <a:close/>
                <a:moveTo>
                  <a:pt x="27" y="119"/>
                </a:moveTo>
                <a:lnTo>
                  <a:pt x="53" y="119"/>
                </a:lnTo>
                <a:lnTo>
                  <a:pt x="53" y="91"/>
                </a:lnTo>
                <a:lnTo>
                  <a:pt x="27" y="91"/>
                </a:lnTo>
                <a:lnTo>
                  <a:pt x="27" y="119"/>
                </a:lnTo>
                <a:close/>
                <a:moveTo>
                  <a:pt x="68" y="75"/>
                </a:moveTo>
                <a:lnTo>
                  <a:pt x="94" y="75"/>
                </a:lnTo>
                <a:lnTo>
                  <a:pt x="94" y="49"/>
                </a:lnTo>
                <a:lnTo>
                  <a:pt x="66" y="49"/>
                </a:lnTo>
                <a:lnTo>
                  <a:pt x="68" y="75"/>
                </a:lnTo>
                <a:close/>
                <a:moveTo>
                  <a:pt x="68" y="119"/>
                </a:moveTo>
                <a:lnTo>
                  <a:pt x="94" y="119"/>
                </a:lnTo>
                <a:lnTo>
                  <a:pt x="94" y="91"/>
                </a:lnTo>
                <a:lnTo>
                  <a:pt x="66" y="91"/>
                </a:lnTo>
                <a:lnTo>
                  <a:pt x="68" y="119"/>
                </a:lnTo>
                <a:close/>
                <a:moveTo>
                  <a:pt x="110" y="75"/>
                </a:moveTo>
                <a:lnTo>
                  <a:pt x="135" y="75"/>
                </a:lnTo>
                <a:lnTo>
                  <a:pt x="135" y="49"/>
                </a:lnTo>
                <a:lnTo>
                  <a:pt x="110" y="49"/>
                </a:lnTo>
                <a:lnTo>
                  <a:pt x="110" y="75"/>
                </a:lnTo>
                <a:close/>
                <a:moveTo>
                  <a:pt x="110" y="119"/>
                </a:moveTo>
                <a:lnTo>
                  <a:pt x="135" y="119"/>
                </a:lnTo>
                <a:lnTo>
                  <a:pt x="135" y="91"/>
                </a:lnTo>
                <a:lnTo>
                  <a:pt x="110" y="91"/>
                </a:lnTo>
                <a:lnTo>
                  <a:pt x="110" y="11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783"/>
            <a:endParaRPr lang="id-ID" sz="1013">
              <a:solidFill>
                <a:srgbClr val="10232E"/>
              </a:solidFill>
              <a:latin typeface="Raleway"/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2612627" y="5146691"/>
            <a:ext cx="537357" cy="537357"/>
            <a:chOff x="2516718" y="3399416"/>
            <a:chExt cx="716476" cy="716476"/>
          </a:xfrm>
        </p:grpSpPr>
        <p:sp>
          <p:nvSpPr>
            <p:cNvPr id="29" name="Rectangle 28"/>
            <p:cNvSpPr/>
            <p:nvPr/>
          </p:nvSpPr>
          <p:spPr>
            <a:xfrm>
              <a:off x="2516718" y="3399416"/>
              <a:ext cx="716476" cy="716476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/>
              <a:endParaRPr lang="id-ID" sz="1013">
                <a:solidFill>
                  <a:prstClr val="white"/>
                </a:solidFill>
                <a:latin typeface="Raleway"/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2516718" y="4043492"/>
              <a:ext cx="716476" cy="72400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/>
              <a:endParaRPr lang="id-ID" sz="1013">
                <a:solidFill>
                  <a:prstClr val="white"/>
                </a:solidFill>
                <a:latin typeface="Raleway"/>
              </a:endParaRP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-210787" y="5191951"/>
            <a:ext cx="2752485" cy="1262407"/>
            <a:chOff x="-383189" y="1871670"/>
            <a:chExt cx="3669979" cy="1683200"/>
          </a:xfrm>
        </p:grpSpPr>
        <p:sp>
          <p:nvSpPr>
            <p:cNvPr id="32" name="TextBox 31"/>
            <p:cNvSpPr txBox="1"/>
            <p:nvPr/>
          </p:nvSpPr>
          <p:spPr>
            <a:xfrm>
              <a:off x="-383189" y="1871670"/>
              <a:ext cx="3669979" cy="369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 defTabSz="685783"/>
              <a:r>
                <a:rPr lang="es-MX" sz="1200" b="1" dirty="0" smtClean="0">
                  <a:solidFill>
                    <a:prstClr val="white">
                      <a:lumMod val="50000"/>
                    </a:prstClr>
                  </a:solidFill>
                  <a:latin typeface="Lato"/>
                </a:rPr>
                <a:t>Diseño To-Be - modelo de negocio</a:t>
              </a:r>
              <a:endParaRPr lang="id-ID" sz="1200" b="1" dirty="0">
                <a:solidFill>
                  <a:prstClr val="white">
                    <a:lumMod val="50000"/>
                  </a:prstClr>
                </a:solidFill>
                <a:latin typeface="Lato"/>
              </a:endParaRP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76200" y="2139106"/>
              <a:ext cx="3210588" cy="14157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 defTabSz="685783"/>
              <a:r>
                <a:rPr lang="es-MX" sz="900" dirty="0" smtClean="0">
                  <a:solidFill>
                    <a:prstClr val="white">
                      <a:lumMod val="65000"/>
                    </a:prstClr>
                  </a:solidFill>
                  <a:latin typeface="Raleway"/>
                  <a:ea typeface="Roboto" panose="02000000000000000000" pitchFamily="2" charset="0"/>
                </a:rPr>
                <a:t>Diseñar </a:t>
              </a:r>
              <a:r>
                <a:rPr lang="es-MX" sz="900" dirty="0">
                  <a:solidFill>
                    <a:prstClr val="white">
                      <a:lumMod val="65000"/>
                    </a:prstClr>
                  </a:solidFill>
                  <a:latin typeface="Raleway"/>
                  <a:ea typeface="Roboto" panose="02000000000000000000" pitchFamily="2" charset="0"/>
                </a:rPr>
                <a:t>las soluciones a </a:t>
              </a:r>
              <a:r>
                <a:rPr lang="es-MX" sz="900" dirty="0" smtClean="0">
                  <a:solidFill>
                    <a:prstClr val="white">
                      <a:lumMod val="65000"/>
                    </a:prstClr>
                  </a:solidFill>
                  <a:latin typeface="Raleway"/>
                  <a:ea typeface="Roboto" panose="02000000000000000000" pitchFamily="2" charset="0"/>
                </a:rPr>
                <a:t>las necesidades de Negocio </a:t>
              </a:r>
              <a:r>
                <a:rPr lang="es-MX" sz="900" dirty="0">
                  <a:solidFill>
                    <a:prstClr val="white">
                      <a:lumMod val="65000"/>
                    </a:prstClr>
                  </a:solidFill>
                  <a:latin typeface="Raleway"/>
                  <a:ea typeface="Roboto" panose="02000000000000000000" pitchFamily="2" charset="0"/>
                </a:rPr>
                <a:t>y a</a:t>
              </a:r>
              <a:r>
                <a:rPr lang="es-MX" sz="900" dirty="0" smtClean="0">
                  <a:solidFill>
                    <a:prstClr val="white">
                      <a:lumMod val="65000"/>
                    </a:prstClr>
                  </a:solidFill>
                  <a:latin typeface="Raleway"/>
                  <a:ea typeface="Roboto" panose="02000000000000000000" pitchFamily="2" charset="0"/>
                </a:rPr>
                <a:t> </a:t>
              </a:r>
              <a:r>
                <a:rPr lang="es-MX" sz="900" dirty="0">
                  <a:solidFill>
                    <a:prstClr val="white">
                      <a:lumMod val="65000"/>
                    </a:prstClr>
                  </a:solidFill>
                  <a:latin typeface="Raleway"/>
                  <a:ea typeface="Roboto" panose="02000000000000000000" pitchFamily="2" charset="0"/>
                </a:rPr>
                <a:t>los procesos manuales para una posible </a:t>
              </a:r>
              <a:r>
                <a:rPr lang="es-MX" sz="900" dirty="0" smtClean="0">
                  <a:solidFill>
                    <a:prstClr val="white">
                      <a:lumMod val="65000"/>
                    </a:prstClr>
                  </a:solidFill>
                  <a:latin typeface="Raleway"/>
                  <a:ea typeface="Roboto" panose="02000000000000000000" pitchFamily="2" charset="0"/>
                </a:rPr>
                <a:t>innovación del Negocio</a:t>
              </a:r>
            </a:p>
            <a:p>
              <a:pPr algn="r" defTabSz="685783"/>
              <a:endParaRPr lang="es-MX" sz="900" dirty="0">
                <a:solidFill>
                  <a:prstClr val="white">
                    <a:lumMod val="65000"/>
                  </a:prstClr>
                </a:solidFill>
                <a:latin typeface="Raleway"/>
                <a:ea typeface="Roboto" panose="02000000000000000000" pitchFamily="2" charset="0"/>
              </a:endParaRPr>
            </a:p>
            <a:p>
              <a:pPr algn="r" defTabSz="685783"/>
              <a:r>
                <a:rPr lang="es-MX" sz="900" dirty="0">
                  <a:solidFill>
                    <a:prstClr val="white">
                      <a:lumMod val="65000"/>
                    </a:prstClr>
                  </a:solidFill>
                  <a:ea typeface="Roboto" panose="02000000000000000000" pitchFamily="2" charset="0"/>
                </a:rPr>
                <a:t>Definir Propuesta funcional y económica para la solución acorde a las necesidades de negocio</a:t>
              </a:r>
              <a:endParaRPr lang="id-ID" sz="900" dirty="0">
                <a:solidFill>
                  <a:prstClr val="white">
                    <a:lumMod val="65000"/>
                  </a:prstClr>
                </a:solidFill>
                <a:latin typeface="Raleway"/>
                <a:ea typeface="Roboto" panose="02000000000000000000" pitchFamily="2" charset="0"/>
              </a:endParaRPr>
            </a:p>
          </p:txBody>
        </p:sp>
      </p:grpSp>
      <p:sp>
        <p:nvSpPr>
          <p:cNvPr id="34" name="Rectangle 122"/>
          <p:cNvSpPr>
            <a:spLocks noChangeArrowheads="1"/>
          </p:cNvSpPr>
          <p:nvPr/>
        </p:nvSpPr>
        <p:spPr bwMode="auto">
          <a:xfrm>
            <a:off x="3282900" y="5394861"/>
            <a:ext cx="750328" cy="3428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x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783"/>
            <a:endParaRPr lang="id-ID" sz="1013">
              <a:solidFill>
                <a:prstClr val="white"/>
              </a:solidFill>
              <a:latin typeface="Raleway"/>
            </a:endParaRPr>
          </a:p>
        </p:txBody>
      </p:sp>
      <p:sp>
        <p:nvSpPr>
          <p:cNvPr id="35" name="Oval 34"/>
          <p:cNvSpPr/>
          <p:nvPr/>
        </p:nvSpPr>
        <p:spPr>
          <a:xfrm>
            <a:off x="4002026" y="5359559"/>
            <a:ext cx="96199" cy="96199"/>
          </a:xfrm>
          <a:prstGeom prst="ellipse">
            <a:avLst/>
          </a:prstGeom>
          <a:solidFill>
            <a:schemeClr val="accent5"/>
          </a:solidFill>
          <a:ln w="508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id-ID" sz="1013">
              <a:solidFill>
                <a:prstClr val="white"/>
              </a:solidFill>
              <a:latin typeface="Raleway"/>
            </a:endParaRPr>
          </a:p>
        </p:txBody>
      </p:sp>
      <p:sp>
        <p:nvSpPr>
          <p:cNvPr id="36" name="Freeform 102"/>
          <p:cNvSpPr>
            <a:spLocks noEditPoints="1"/>
          </p:cNvSpPr>
          <p:nvPr/>
        </p:nvSpPr>
        <p:spPr bwMode="auto">
          <a:xfrm>
            <a:off x="2754485" y="5283227"/>
            <a:ext cx="252009" cy="248859"/>
          </a:xfrm>
          <a:custGeom>
            <a:avLst/>
            <a:gdLst>
              <a:gd name="T0" fmla="*/ 0 w 81"/>
              <a:gd name="T1" fmla="*/ 26 h 80"/>
              <a:gd name="T2" fmla="*/ 17 w 81"/>
              <a:gd name="T3" fmla="*/ 2 h 80"/>
              <a:gd name="T4" fmla="*/ 25 w 81"/>
              <a:gd name="T5" fmla="*/ 1 h 80"/>
              <a:gd name="T6" fmla="*/ 30 w 81"/>
              <a:gd name="T7" fmla="*/ 8 h 80"/>
              <a:gd name="T8" fmla="*/ 13 w 81"/>
              <a:gd name="T9" fmla="*/ 31 h 80"/>
              <a:gd name="T10" fmla="*/ 5 w 81"/>
              <a:gd name="T11" fmla="*/ 32 h 80"/>
              <a:gd name="T12" fmla="*/ 74 w 81"/>
              <a:gd name="T13" fmla="*/ 45 h 80"/>
              <a:gd name="T14" fmla="*/ 49 w 81"/>
              <a:gd name="T15" fmla="*/ 72 h 80"/>
              <a:gd name="T16" fmla="*/ 41 w 81"/>
              <a:gd name="T17" fmla="*/ 67 h 80"/>
              <a:gd name="T18" fmla="*/ 30 w 81"/>
              <a:gd name="T19" fmla="*/ 80 h 80"/>
              <a:gd name="T20" fmla="*/ 28 w 81"/>
              <a:gd name="T21" fmla="*/ 80 h 80"/>
              <a:gd name="T22" fmla="*/ 2 w 81"/>
              <a:gd name="T23" fmla="*/ 55 h 80"/>
              <a:gd name="T24" fmla="*/ 18 w 81"/>
              <a:gd name="T25" fmla="*/ 40 h 80"/>
              <a:gd name="T26" fmla="*/ 51 w 81"/>
              <a:gd name="T27" fmla="*/ 67 h 80"/>
              <a:gd name="T28" fmla="*/ 42 w 81"/>
              <a:gd name="T29" fmla="*/ 48 h 80"/>
              <a:gd name="T30" fmla="*/ 59 w 81"/>
              <a:gd name="T31" fmla="*/ 57 h 80"/>
              <a:gd name="T32" fmla="*/ 53 w 81"/>
              <a:gd name="T33" fmla="*/ 44 h 80"/>
              <a:gd name="T34" fmla="*/ 65 w 81"/>
              <a:gd name="T35" fmla="*/ 49 h 80"/>
              <a:gd name="T36" fmla="*/ 58 w 81"/>
              <a:gd name="T37" fmla="*/ 34 h 80"/>
              <a:gd name="T38" fmla="*/ 33 w 81"/>
              <a:gd name="T39" fmla="*/ 32 h 80"/>
              <a:gd name="T40" fmla="*/ 23 w 81"/>
              <a:gd name="T41" fmla="*/ 38 h 80"/>
              <a:gd name="T42" fmla="*/ 22 w 81"/>
              <a:gd name="T43" fmla="*/ 27 h 80"/>
              <a:gd name="T44" fmla="*/ 31 w 81"/>
              <a:gd name="T45" fmla="*/ 20 h 80"/>
              <a:gd name="T46" fmla="*/ 38 w 81"/>
              <a:gd name="T47" fmla="*/ 19 h 80"/>
              <a:gd name="T48" fmla="*/ 44 w 81"/>
              <a:gd name="T49" fmla="*/ 16 h 80"/>
              <a:gd name="T50" fmla="*/ 47 w 81"/>
              <a:gd name="T51" fmla="*/ 17 h 80"/>
              <a:gd name="T52" fmla="*/ 44 w 81"/>
              <a:gd name="T53" fmla="*/ 20 h 80"/>
              <a:gd name="T54" fmla="*/ 38 w 81"/>
              <a:gd name="T55" fmla="*/ 22 h 80"/>
              <a:gd name="T56" fmla="*/ 32 w 81"/>
              <a:gd name="T57" fmla="*/ 23 h 80"/>
              <a:gd name="T58" fmla="*/ 25 w 81"/>
              <a:gd name="T59" fmla="*/ 29 h 80"/>
              <a:gd name="T60" fmla="*/ 24 w 81"/>
              <a:gd name="T61" fmla="*/ 35 h 80"/>
              <a:gd name="T62" fmla="*/ 28 w 81"/>
              <a:gd name="T63" fmla="*/ 33 h 80"/>
              <a:gd name="T64" fmla="*/ 32 w 81"/>
              <a:gd name="T65" fmla="*/ 28 h 80"/>
              <a:gd name="T66" fmla="*/ 36 w 81"/>
              <a:gd name="T67" fmla="*/ 31 h 80"/>
              <a:gd name="T68" fmla="*/ 48 w 81"/>
              <a:gd name="T69" fmla="*/ 35 h 80"/>
              <a:gd name="T70" fmla="*/ 59 w 81"/>
              <a:gd name="T71" fmla="*/ 31 h 80"/>
              <a:gd name="T72" fmla="*/ 75 w 81"/>
              <a:gd name="T73" fmla="*/ 43 h 80"/>
              <a:gd name="T74" fmla="*/ 74 w 81"/>
              <a:gd name="T75" fmla="*/ 45 h 80"/>
              <a:gd name="T76" fmla="*/ 17 w 81"/>
              <a:gd name="T77" fmla="*/ 44 h 80"/>
              <a:gd name="T78" fmla="*/ 13 w 81"/>
              <a:gd name="T79" fmla="*/ 61 h 80"/>
              <a:gd name="T80" fmla="*/ 24 w 81"/>
              <a:gd name="T81" fmla="*/ 54 h 80"/>
              <a:gd name="T82" fmla="*/ 20 w 81"/>
              <a:gd name="T83" fmla="*/ 68 h 80"/>
              <a:gd name="T84" fmla="*/ 32 w 81"/>
              <a:gd name="T85" fmla="*/ 61 h 80"/>
              <a:gd name="T86" fmla="*/ 28 w 81"/>
              <a:gd name="T87" fmla="*/ 75 h 80"/>
              <a:gd name="T88" fmla="*/ 81 w 81"/>
              <a:gd name="T89" fmla="*/ 22 h 80"/>
              <a:gd name="T90" fmla="*/ 77 w 81"/>
              <a:gd name="T91" fmla="*/ 29 h 80"/>
              <a:gd name="T92" fmla="*/ 69 w 81"/>
              <a:gd name="T93" fmla="*/ 30 h 80"/>
              <a:gd name="T94" fmla="*/ 48 w 81"/>
              <a:gd name="T95" fmla="*/ 9 h 80"/>
              <a:gd name="T96" fmla="*/ 52 w 81"/>
              <a:gd name="T97" fmla="*/ 2 h 80"/>
              <a:gd name="T98" fmla="*/ 60 w 81"/>
              <a:gd name="T99" fmla="*/ 1 h 80"/>
              <a:gd name="T100" fmla="*/ 81 w 81"/>
              <a:gd name="T101" fmla="*/ 22 h 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81" h="80">
                <a:moveTo>
                  <a:pt x="2" y="30"/>
                </a:moveTo>
                <a:cubicBezTo>
                  <a:pt x="1" y="29"/>
                  <a:pt x="0" y="27"/>
                  <a:pt x="0" y="26"/>
                </a:cubicBezTo>
                <a:cubicBezTo>
                  <a:pt x="0" y="24"/>
                  <a:pt x="0" y="22"/>
                  <a:pt x="1" y="21"/>
                </a:cubicBezTo>
                <a:cubicBezTo>
                  <a:pt x="17" y="2"/>
                  <a:pt x="17" y="2"/>
                  <a:pt x="17" y="2"/>
                </a:cubicBezTo>
                <a:cubicBezTo>
                  <a:pt x="18" y="1"/>
                  <a:pt x="19" y="0"/>
                  <a:pt x="21" y="0"/>
                </a:cubicBezTo>
                <a:cubicBezTo>
                  <a:pt x="22" y="0"/>
                  <a:pt x="24" y="0"/>
                  <a:pt x="25" y="1"/>
                </a:cubicBezTo>
                <a:cubicBezTo>
                  <a:pt x="28" y="4"/>
                  <a:pt x="28" y="4"/>
                  <a:pt x="28" y="4"/>
                </a:cubicBezTo>
                <a:cubicBezTo>
                  <a:pt x="29" y="5"/>
                  <a:pt x="30" y="6"/>
                  <a:pt x="30" y="8"/>
                </a:cubicBezTo>
                <a:cubicBezTo>
                  <a:pt x="30" y="9"/>
                  <a:pt x="30" y="11"/>
                  <a:pt x="29" y="12"/>
                </a:cubicBezTo>
                <a:cubicBezTo>
                  <a:pt x="13" y="31"/>
                  <a:pt x="13" y="31"/>
                  <a:pt x="13" y="31"/>
                </a:cubicBezTo>
                <a:cubicBezTo>
                  <a:pt x="12" y="32"/>
                  <a:pt x="11" y="33"/>
                  <a:pt x="9" y="33"/>
                </a:cubicBezTo>
                <a:cubicBezTo>
                  <a:pt x="8" y="34"/>
                  <a:pt x="6" y="33"/>
                  <a:pt x="5" y="32"/>
                </a:cubicBezTo>
                <a:lnTo>
                  <a:pt x="2" y="30"/>
                </a:lnTo>
                <a:close/>
                <a:moveTo>
                  <a:pt x="74" y="45"/>
                </a:moveTo>
                <a:cubicBezTo>
                  <a:pt x="52" y="71"/>
                  <a:pt x="52" y="71"/>
                  <a:pt x="52" y="71"/>
                </a:cubicBezTo>
                <a:cubicBezTo>
                  <a:pt x="51" y="72"/>
                  <a:pt x="50" y="72"/>
                  <a:pt x="49" y="72"/>
                </a:cubicBezTo>
                <a:cubicBezTo>
                  <a:pt x="42" y="66"/>
                  <a:pt x="42" y="66"/>
                  <a:pt x="42" y="66"/>
                </a:cubicBezTo>
                <a:cubicBezTo>
                  <a:pt x="41" y="67"/>
                  <a:pt x="41" y="67"/>
                  <a:pt x="41" y="67"/>
                </a:cubicBezTo>
                <a:cubicBezTo>
                  <a:pt x="41" y="67"/>
                  <a:pt x="41" y="67"/>
                  <a:pt x="41" y="67"/>
                </a:cubicBezTo>
                <a:cubicBezTo>
                  <a:pt x="30" y="80"/>
                  <a:pt x="30" y="80"/>
                  <a:pt x="30" y="80"/>
                </a:cubicBezTo>
                <a:cubicBezTo>
                  <a:pt x="30" y="80"/>
                  <a:pt x="29" y="80"/>
                  <a:pt x="29" y="80"/>
                </a:cubicBezTo>
                <a:cubicBezTo>
                  <a:pt x="28" y="80"/>
                  <a:pt x="28" y="80"/>
                  <a:pt x="28" y="80"/>
                </a:cubicBezTo>
                <a:cubicBezTo>
                  <a:pt x="2" y="58"/>
                  <a:pt x="2" y="58"/>
                  <a:pt x="2" y="58"/>
                </a:cubicBezTo>
                <a:cubicBezTo>
                  <a:pt x="1" y="57"/>
                  <a:pt x="1" y="56"/>
                  <a:pt x="2" y="55"/>
                </a:cubicBezTo>
                <a:cubicBezTo>
                  <a:pt x="15" y="40"/>
                  <a:pt x="15" y="40"/>
                  <a:pt x="15" y="40"/>
                </a:cubicBezTo>
                <a:cubicBezTo>
                  <a:pt x="16" y="39"/>
                  <a:pt x="17" y="39"/>
                  <a:pt x="18" y="40"/>
                </a:cubicBezTo>
                <a:cubicBezTo>
                  <a:pt x="18" y="40"/>
                  <a:pt x="18" y="40"/>
                  <a:pt x="18" y="40"/>
                </a:cubicBezTo>
                <a:cubicBezTo>
                  <a:pt x="51" y="67"/>
                  <a:pt x="51" y="67"/>
                  <a:pt x="51" y="67"/>
                </a:cubicBezTo>
                <a:cubicBezTo>
                  <a:pt x="56" y="60"/>
                  <a:pt x="56" y="60"/>
                  <a:pt x="56" y="60"/>
                </a:cubicBezTo>
                <a:cubicBezTo>
                  <a:pt x="42" y="48"/>
                  <a:pt x="42" y="48"/>
                  <a:pt x="42" y="48"/>
                </a:cubicBezTo>
                <a:cubicBezTo>
                  <a:pt x="44" y="45"/>
                  <a:pt x="44" y="45"/>
                  <a:pt x="44" y="45"/>
                </a:cubicBezTo>
                <a:cubicBezTo>
                  <a:pt x="59" y="57"/>
                  <a:pt x="59" y="57"/>
                  <a:pt x="59" y="57"/>
                </a:cubicBezTo>
                <a:cubicBezTo>
                  <a:pt x="63" y="52"/>
                  <a:pt x="63" y="52"/>
                  <a:pt x="63" y="52"/>
                </a:cubicBezTo>
                <a:cubicBezTo>
                  <a:pt x="53" y="44"/>
                  <a:pt x="53" y="44"/>
                  <a:pt x="53" y="44"/>
                </a:cubicBezTo>
                <a:cubicBezTo>
                  <a:pt x="55" y="41"/>
                  <a:pt x="55" y="41"/>
                  <a:pt x="55" y="41"/>
                </a:cubicBezTo>
                <a:cubicBezTo>
                  <a:pt x="65" y="49"/>
                  <a:pt x="65" y="49"/>
                  <a:pt x="65" y="49"/>
                </a:cubicBezTo>
                <a:cubicBezTo>
                  <a:pt x="70" y="44"/>
                  <a:pt x="70" y="44"/>
                  <a:pt x="70" y="44"/>
                </a:cubicBezTo>
                <a:cubicBezTo>
                  <a:pt x="58" y="34"/>
                  <a:pt x="58" y="34"/>
                  <a:pt x="58" y="34"/>
                </a:cubicBezTo>
                <a:cubicBezTo>
                  <a:pt x="55" y="37"/>
                  <a:pt x="52" y="39"/>
                  <a:pt x="49" y="39"/>
                </a:cubicBezTo>
                <a:cubicBezTo>
                  <a:pt x="44" y="39"/>
                  <a:pt x="38" y="37"/>
                  <a:pt x="33" y="32"/>
                </a:cubicBezTo>
                <a:cubicBezTo>
                  <a:pt x="31" y="35"/>
                  <a:pt x="29" y="37"/>
                  <a:pt x="27" y="38"/>
                </a:cubicBezTo>
                <a:cubicBezTo>
                  <a:pt x="25" y="39"/>
                  <a:pt x="24" y="39"/>
                  <a:pt x="23" y="38"/>
                </a:cubicBezTo>
                <a:cubicBezTo>
                  <a:pt x="21" y="38"/>
                  <a:pt x="20" y="36"/>
                  <a:pt x="19" y="35"/>
                </a:cubicBezTo>
                <a:cubicBezTo>
                  <a:pt x="19" y="33"/>
                  <a:pt x="20" y="30"/>
                  <a:pt x="22" y="27"/>
                </a:cubicBezTo>
                <a:cubicBezTo>
                  <a:pt x="23" y="25"/>
                  <a:pt x="25" y="23"/>
                  <a:pt x="26" y="22"/>
                </a:cubicBezTo>
                <a:cubicBezTo>
                  <a:pt x="27" y="21"/>
                  <a:pt x="29" y="20"/>
                  <a:pt x="31" y="20"/>
                </a:cubicBezTo>
                <a:cubicBezTo>
                  <a:pt x="32" y="19"/>
                  <a:pt x="33" y="19"/>
                  <a:pt x="34" y="19"/>
                </a:cubicBezTo>
                <a:cubicBezTo>
                  <a:pt x="35" y="19"/>
                  <a:pt x="36" y="19"/>
                  <a:pt x="38" y="19"/>
                </a:cubicBezTo>
                <a:cubicBezTo>
                  <a:pt x="39" y="19"/>
                  <a:pt x="40" y="19"/>
                  <a:pt x="40" y="19"/>
                </a:cubicBezTo>
                <a:cubicBezTo>
                  <a:pt x="42" y="18"/>
                  <a:pt x="43" y="17"/>
                  <a:pt x="44" y="16"/>
                </a:cubicBezTo>
                <a:cubicBezTo>
                  <a:pt x="44" y="15"/>
                  <a:pt x="45" y="14"/>
                  <a:pt x="46" y="15"/>
                </a:cubicBezTo>
                <a:cubicBezTo>
                  <a:pt x="47" y="15"/>
                  <a:pt x="48" y="16"/>
                  <a:pt x="47" y="17"/>
                </a:cubicBezTo>
                <a:cubicBezTo>
                  <a:pt x="47" y="17"/>
                  <a:pt x="47" y="18"/>
                  <a:pt x="46" y="18"/>
                </a:cubicBezTo>
                <a:cubicBezTo>
                  <a:pt x="46" y="19"/>
                  <a:pt x="45" y="20"/>
                  <a:pt x="44" y="20"/>
                </a:cubicBezTo>
                <a:cubicBezTo>
                  <a:pt x="43" y="21"/>
                  <a:pt x="42" y="22"/>
                  <a:pt x="41" y="22"/>
                </a:cubicBezTo>
                <a:cubicBezTo>
                  <a:pt x="40" y="22"/>
                  <a:pt x="39" y="22"/>
                  <a:pt x="38" y="22"/>
                </a:cubicBezTo>
                <a:cubicBezTo>
                  <a:pt x="36" y="22"/>
                  <a:pt x="35" y="22"/>
                  <a:pt x="35" y="22"/>
                </a:cubicBezTo>
                <a:cubicBezTo>
                  <a:pt x="34" y="22"/>
                  <a:pt x="33" y="23"/>
                  <a:pt x="32" y="23"/>
                </a:cubicBezTo>
                <a:cubicBezTo>
                  <a:pt x="30" y="23"/>
                  <a:pt x="29" y="24"/>
                  <a:pt x="28" y="25"/>
                </a:cubicBezTo>
                <a:cubicBezTo>
                  <a:pt x="27" y="26"/>
                  <a:pt x="26" y="27"/>
                  <a:pt x="25" y="29"/>
                </a:cubicBezTo>
                <a:cubicBezTo>
                  <a:pt x="23" y="31"/>
                  <a:pt x="23" y="33"/>
                  <a:pt x="23" y="34"/>
                </a:cubicBezTo>
                <a:cubicBezTo>
                  <a:pt x="23" y="34"/>
                  <a:pt x="23" y="35"/>
                  <a:pt x="24" y="35"/>
                </a:cubicBezTo>
                <a:cubicBezTo>
                  <a:pt x="24" y="35"/>
                  <a:pt x="25" y="35"/>
                  <a:pt x="25" y="35"/>
                </a:cubicBezTo>
                <a:cubicBezTo>
                  <a:pt x="26" y="35"/>
                  <a:pt x="27" y="34"/>
                  <a:pt x="28" y="33"/>
                </a:cubicBezTo>
                <a:cubicBezTo>
                  <a:pt x="29" y="32"/>
                  <a:pt x="30" y="30"/>
                  <a:pt x="31" y="29"/>
                </a:cubicBezTo>
                <a:cubicBezTo>
                  <a:pt x="31" y="29"/>
                  <a:pt x="32" y="28"/>
                  <a:pt x="32" y="28"/>
                </a:cubicBezTo>
                <a:cubicBezTo>
                  <a:pt x="33" y="28"/>
                  <a:pt x="33" y="28"/>
                  <a:pt x="34" y="29"/>
                </a:cubicBezTo>
                <a:cubicBezTo>
                  <a:pt x="34" y="29"/>
                  <a:pt x="35" y="30"/>
                  <a:pt x="36" y="31"/>
                </a:cubicBezTo>
                <a:cubicBezTo>
                  <a:pt x="37" y="31"/>
                  <a:pt x="39" y="32"/>
                  <a:pt x="41" y="34"/>
                </a:cubicBezTo>
                <a:cubicBezTo>
                  <a:pt x="44" y="35"/>
                  <a:pt x="46" y="36"/>
                  <a:pt x="48" y="35"/>
                </a:cubicBezTo>
                <a:cubicBezTo>
                  <a:pt x="51" y="35"/>
                  <a:pt x="54" y="34"/>
                  <a:pt x="56" y="31"/>
                </a:cubicBezTo>
                <a:cubicBezTo>
                  <a:pt x="57" y="30"/>
                  <a:pt x="58" y="30"/>
                  <a:pt x="59" y="31"/>
                </a:cubicBezTo>
                <a:cubicBezTo>
                  <a:pt x="74" y="42"/>
                  <a:pt x="74" y="42"/>
                  <a:pt x="74" y="42"/>
                </a:cubicBezTo>
                <a:cubicBezTo>
                  <a:pt x="74" y="42"/>
                  <a:pt x="74" y="43"/>
                  <a:pt x="75" y="43"/>
                </a:cubicBezTo>
                <a:cubicBezTo>
                  <a:pt x="75" y="44"/>
                  <a:pt x="75" y="44"/>
                  <a:pt x="75" y="44"/>
                </a:cubicBezTo>
                <a:cubicBezTo>
                  <a:pt x="75" y="44"/>
                  <a:pt x="74" y="44"/>
                  <a:pt x="74" y="45"/>
                </a:cubicBezTo>
                <a:close/>
                <a:moveTo>
                  <a:pt x="40" y="63"/>
                </a:moveTo>
                <a:cubicBezTo>
                  <a:pt x="17" y="44"/>
                  <a:pt x="17" y="44"/>
                  <a:pt x="17" y="44"/>
                </a:cubicBezTo>
                <a:cubicBezTo>
                  <a:pt x="6" y="56"/>
                  <a:pt x="6" y="56"/>
                  <a:pt x="6" y="56"/>
                </a:cubicBezTo>
                <a:cubicBezTo>
                  <a:pt x="13" y="61"/>
                  <a:pt x="13" y="61"/>
                  <a:pt x="13" y="61"/>
                </a:cubicBezTo>
                <a:cubicBezTo>
                  <a:pt x="21" y="52"/>
                  <a:pt x="21" y="52"/>
                  <a:pt x="21" y="52"/>
                </a:cubicBezTo>
                <a:cubicBezTo>
                  <a:pt x="24" y="54"/>
                  <a:pt x="24" y="54"/>
                  <a:pt x="24" y="54"/>
                </a:cubicBezTo>
                <a:cubicBezTo>
                  <a:pt x="15" y="64"/>
                  <a:pt x="15" y="64"/>
                  <a:pt x="15" y="64"/>
                </a:cubicBezTo>
                <a:cubicBezTo>
                  <a:pt x="20" y="68"/>
                  <a:pt x="20" y="68"/>
                  <a:pt x="20" y="68"/>
                </a:cubicBezTo>
                <a:cubicBezTo>
                  <a:pt x="29" y="59"/>
                  <a:pt x="29" y="59"/>
                  <a:pt x="29" y="59"/>
                </a:cubicBezTo>
                <a:cubicBezTo>
                  <a:pt x="32" y="61"/>
                  <a:pt x="32" y="61"/>
                  <a:pt x="32" y="61"/>
                </a:cubicBezTo>
                <a:cubicBezTo>
                  <a:pt x="23" y="71"/>
                  <a:pt x="23" y="71"/>
                  <a:pt x="23" y="71"/>
                </a:cubicBezTo>
                <a:cubicBezTo>
                  <a:pt x="28" y="75"/>
                  <a:pt x="28" y="75"/>
                  <a:pt x="28" y="75"/>
                </a:cubicBezTo>
                <a:lnTo>
                  <a:pt x="40" y="63"/>
                </a:lnTo>
                <a:close/>
                <a:moveTo>
                  <a:pt x="81" y="22"/>
                </a:moveTo>
                <a:cubicBezTo>
                  <a:pt x="81" y="23"/>
                  <a:pt x="80" y="25"/>
                  <a:pt x="79" y="26"/>
                </a:cubicBezTo>
                <a:cubicBezTo>
                  <a:pt x="77" y="29"/>
                  <a:pt x="77" y="29"/>
                  <a:pt x="77" y="29"/>
                </a:cubicBezTo>
                <a:cubicBezTo>
                  <a:pt x="76" y="30"/>
                  <a:pt x="74" y="31"/>
                  <a:pt x="73" y="31"/>
                </a:cubicBezTo>
                <a:cubicBezTo>
                  <a:pt x="71" y="31"/>
                  <a:pt x="70" y="31"/>
                  <a:pt x="69" y="30"/>
                </a:cubicBezTo>
                <a:cubicBezTo>
                  <a:pt x="50" y="13"/>
                  <a:pt x="50" y="13"/>
                  <a:pt x="50" y="13"/>
                </a:cubicBezTo>
                <a:cubicBezTo>
                  <a:pt x="49" y="12"/>
                  <a:pt x="48" y="11"/>
                  <a:pt x="48" y="9"/>
                </a:cubicBezTo>
                <a:cubicBezTo>
                  <a:pt x="48" y="8"/>
                  <a:pt x="48" y="6"/>
                  <a:pt x="49" y="5"/>
                </a:cubicBezTo>
                <a:cubicBezTo>
                  <a:pt x="52" y="2"/>
                  <a:pt x="52" y="2"/>
                  <a:pt x="52" y="2"/>
                </a:cubicBezTo>
                <a:cubicBezTo>
                  <a:pt x="53" y="1"/>
                  <a:pt x="54" y="0"/>
                  <a:pt x="56" y="0"/>
                </a:cubicBezTo>
                <a:cubicBezTo>
                  <a:pt x="57" y="0"/>
                  <a:pt x="59" y="1"/>
                  <a:pt x="60" y="1"/>
                </a:cubicBezTo>
                <a:cubicBezTo>
                  <a:pt x="79" y="18"/>
                  <a:pt x="79" y="18"/>
                  <a:pt x="79" y="18"/>
                </a:cubicBezTo>
                <a:cubicBezTo>
                  <a:pt x="80" y="19"/>
                  <a:pt x="81" y="20"/>
                  <a:pt x="81" y="2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783"/>
            <a:endParaRPr lang="id-ID" sz="1013">
              <a:solidFill>
                <a:srgbClr val="10232E"/>
              </a:solidFill>
              <a:latin typeface="Raleway"/>
            </a:endParaRPr>
          </a:p>
        </p:txBody>
      </p:sp>
      <p:pic>
        <p:nvPicPr>
          <p:cNvPr id="37" name="36 Imagen" descr="Screenshot_2017-01-24-12-25-23.png"/>
          <p:cNvPicPr>
            <a:picLocks noChangeAspect="1"/>
          </p:cNvPicPr>
          <p:nvPr/>
        </p:nvPicPr>
        <p:blipFill>
          <a:blip r:embed="rId2" cstate="print"/>
          <a:srcRect t="28125" b="15625"/>
          <a:stretch>
            <a:fillRect/>
          </a:stretch>
        </p:blipFill>
        <p:spPr>
          <a:xfrm>
            <a:off x="7929554" y="0"/>
            <a:ext cx="1214446" cy="121445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xmlns="" val="2594066518"/>
      </p:ext>
    </p:extLst>
  </p:cSld>
  <p:clrMapOvr>
    <a:masterClrMapping/>
  </p:clrMapOvr>
  <p:transition spd="slow" advClick="0" advTm="0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00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5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0"/>
                            </p:stCondLst>
                            <p:childTnLst>
                              <p:par>
                                <p:cTn id="5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50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6000"/>
                            </p:stCondLst>
                            <p:childTnLst>
                              <p:par>
                                <p:cTn id="7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6500"/>
                            </p:stCondLst>
                            <p:childTnLst>
                              <p:par>
                                <p:cTn id="7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7000"/>
                            </p:stCondLst>
                            <p:childTnLst>
                              <p:par>
                                <p:cTn id="7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/>
      <p:bldP spid="9" grpId="0"/>
      <p:bldP spid="11" grpId="0" animBg="1"/>
      <p:bldP spid="15" grpId="0" animBg="1"/>
      <p:bldP spid="16" grpId="0" animBg="1"/>
      <p:bldP spid="26" grpId="0" animBg="1"/>
      <p:bldP spid="27" grpId="0" animBg="1"/>
      <p:bldP spid="34" grpId="0" animBg="1"/>
      <p:bldP spid="35" grpId="0" animBg="1"/>
      <p:bldP spid="3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/>
          </p:cNvSpPr>
          <p:nvPr/>
        </p:nvSpPr>
        <p:spPr bwMode="auto">
          <a:xfrm>
            <a:off x="6739694" y="5186667"/>
            <a:ext cx="2404309" cy="817918"/>
          </a:xfrm>
          <a:custGeom>
            <a:avLst/>
            <a:gdLst>
              <a:gd name="T0" fmla="*/ 1669 w 1702"/>
              <a:gd name="T1" fmla="*/ 372 h 579"/>
              <a:gd name="T2" fmla="*/ 1646 w 1702"/>
              <a:gd name="T3" fmla="*/ 405 h 579"/>
              <a:gd name="T4" fmla="*/ 1598 w 1702"/>
              <a:gd name="T5" fmla="*/ 488 h 579"/>
              <a:gd name="T6" fmla="*/ 1558 w 1702"/>
              <a:gd name="T7" fmla="*/ 419 h 579"/>
              <a:gd name="T8" fmla="*/ 1473 w 1702"/>
              <a:gd name="T9" fmla="*/ 190 h 579"/>
              <a:gd name="T10" fmla="*/ 1395 w 1702"/>
              <a:gd name="T11" fmla="*/ 155 h 579"/>
              <a:gd name="T12" fmla="*/ 1381 w 1702"/>
              <a:gd name="T13" fmla="*/ 174 h 579"/>
              <a:gd name="T14" fmla="*/ 1305 w 1702"/>
              <a:gd name="T15" fmla="*/ 398 h 579"/>
              <a:gd name="T16" fmla="*/ 1258 w 1702"/>
              <a:gd name="T17" fmla="*/ 200 h 579"/>
              <a:gd name="T18" fmla="*/ 1203 w 1702"/>
              <a:gd name="T19" fmla="*/ 233 h 579"/>
              <a:gd name="T20" fmla="*/ 1168 w 1702"/>
              <a:gd name="T21" fmla="*/ 293 h 579"/>
              <a:gd name="T22" fmla="*/ 1095 w 1702"/>
              <a:gd name="T23" fmla="*/ 212 h 579"/>
              <a:gd name="T24" fmla="*/ 1017 w 1702"/>
              <a:gd name="T25" fmla="*/ 188 h 579"/>
              <a:gd name="T26" fmla="*/ 988 w 1702"/>
              <a:gd name="T27" fmla="*/ 407 h 579"/>
              <a:gd name="T28" fmla="*/ 941 w 1702"/>
              <a:gd name="T29" fmla="*/ 231 h 579"/>
              <a:gd name="T30" fmla="*/ 853 w 1702"/>
              <a:gd name="T31" fmla="*/ 0 h 579"/>
              <a:gd name="T32" fmla="*/ 808 w 1702"/>
              <a:gd name="T33" fmla="*/ 229 h 579"/>
              <a:gd name="T34" fmla="*/ 771 w 1702"/>
              <a:gd name="T35" fmla="*/ 245 h 579"/>
              <a:gd name="T36" fmla="*/ 749 w 1702"/>
              <a:gd name="T37" fmla="*/ 291 h 579"/>
              <a:gd name="T38" fmla="*/ 728 w 1702"/>
              <a:gd name="T39" fmla="*/ 398 h 579"/>
              <a:gd name="T40" fmla="*/ 700 w 1702"/>
              <a:gd name="T41" fmla="*/ 467 h 579"/>
              <a:gd name="T42" fmla="*/ 664 w 1702"/>
              <a:gd name="T43" fmla="*/ 393 h 579"/>
              <a:gd name="T44" fmla="*/ 631 w 1702"/>
              <a:gd name="T45" fmla="*/ 360 h 579"/>
              <a:gd name="T46" fmla="*/ 496 w 1702"/>
              <a:gd name="T47" fmla="*/ 388 h 579"/>
              <a:gd name="T48" fmla="*/ 456 w 1702"/>
              <a:gd name="T49" fmla="*/ 415 h 579"/>
              <a:gd name="T50" fmla="*/ 432 w 1702"/>
              <a:gd name="T51" fmla="*/ 455 h 579"/>
              <a:gd name="T52" fmla="*/ 394 w 1702"/>
              <a:gd name="T53" fmla="*/ 374 h 579"/>
              <a:gd name="T54" fmla="*/ 383 w 1702"/>
              <a:gd name="T55" fmla="*/ 288 h 579"/>
              <a:gd name="T56" fmla="*/ 300 w 1702"/>
              <a:gd name="T57" fmla="*/ 159 h 579"/>
              <a:gd name="T58" fmla="*/ 288 w 1702"/>
              <a:gd name="T59" fmla="*/ 372 h 579"/>
              <a:gd name="T60" fmla="*/ 274 w 1702"/>
              <a:gd name="T61" fmla="*/ 426 h 579"/>
              <a:gd name="T62" fmla="*/ 243 w 1702"/>
              <a:gd name="T63" fmla="*/ 448 h 579"/>
              <a:gd name="T64" fmla="*/ 236 w 1702"/>
              <a:gd name="T65" fmla="*/ 293 h 579"/>
              <a:gd name="T66" fmla="*/ 222 w 1702"/>
              <a:gd name="T67" fmla="*/ 236 h 579"/>
              <a:gd name="T68" fmla="*/ 113 w 1702"/>
              <a:gd name="T69" fmla="*/ 183 h 579"/>
              <a:gd name="T70" fmla="*/ 94 w 1702"/>
              <a:gd name="T71" fmla="*/ 374 h 579"/>
              <a:gd name="T72" fmla="*/ 80 w 1702"/>
              <a:gd name="T73" fmla="*/ 245 h 579"/>
              <a:gd name="T74" fmla="*/ 40 w 1702"/>
              <a:gd name="T75" fmla="*/ 224 h 579"/>
              <a:gd name="T76" fmla="*/ 28 w 1702"/>
              <a:gd name="T77" fmla="*/ 248 h 579"/>
              <a:gd name="T78" fmla="*/ 7 w 1702"/>
              <a:gd name="T79" fmla="*/ 391 h 579"/>
              <a:gd name="T80" fmla="*/ 0 w 1702"/>
              <a:gd name="T81" fmla="*/ 438 h 579"/>
              <a:gd name="T82" fmla="*/ 1700 w 1702"/>
              <a:gd name="T83" fmla="*/ 574 h 5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702" h="579">
                <a:moveTo>
                  <a:pt x="1702" y="372"/>
                </a:moveTo>
                <a:lnTo>
                  <a:pt x="1669" y="372"/>
                </a:lnTo>
                <a:lnTo>
                  <a:pt x="1669" y="405"/>
                </a:lnTo>
                <a:lnTo>
                  <a:pt x="1646" y="405"/>
                </a:lnTo>
                <a:lnTo>
                  <a:pt x="1646" y="488"/>
                </a:lnTo>
                <a:lnTo>
                  <a:pt x="1598" y="488"/>
                </a:lnTo>
                <a:lnTo>
                  <a:pt x="1601" y="419"/>
                </a:lnTo>
                <a:lnTo>
                  <a:pt x="1558" y="419"/>
                </a:lnTo>
                <a:lnTo>
                  <a:pt x="1560" y="190"/>
                </a:lnTo>
                <a:lnTo>
                  <a:pt x="1473" y="190"/>
                </a:lnTo>
                <a:lnTo>
                  <a:pt x="1473" y="155"/>
                </a:lnTo>
                <a:lnTo>
                  <a:pt x="1395" y="155"/>
                </a:lnTo>
                <a:lnTo>
                  <a:pt x="1395" y="174"/>
                </a:lnTo>
                <a:lnTo>
                  <a:pt x="1381" y="174"/>
                </a:lnTo>
                <a:lnTo>
                  <a:pt x="1381" y="398"/>
                </a:lnTo>
                <a:lnTo>
                  <a:pt x="1305" y="398"/>
                </a:lnTo>
                <a:lnTo>
                  <a:pt x="1305" y="200"/>
                </a:lnTo>
                <a:lnTo>
                  <a:pt x="1258" y="200"/>
                </a:lnTo>
                <a:lnTo>
                  <a:pt x="1258" y="233"/>
                </a:lnTo>
                <a:lnTo>
                  <a:pt x="1203" y="233"/>
                </a:lnTo>
                <a:lnTo>
                  <a:pt x="1203" y="293"/>
                </a:lnTo>
                <a:lnTo>
                  <a:pt x="1168" y="293"/>
                </a:lnTo>
                <a:lnTo>
                  <a:pt x="1168" y="212"/>
                </a:lnTo>
                <a:lnTo>
                  <a:pt x="1095" y="212"/>
                </a:lnTo>
                <a:lnTo>
                  <a:pt x="1095" y="188"/>
                </a:lnTo>
                <a:lnTo>
                  <a:pt x="1017" y="188"/>
                </a:lnTo>
                <a:lnTo>
                  <a:pt x="1017" y="407"/>
                </a:lnTo>
                <a:lnTo>
                  <a:pt x="988" y="407"/>
                </a:lnTo>
                <a:lnTo>
                  <a:pt x="988" y="231"/>
                </a:lnTo>
                <a:lnTo>
                  <a:pt x="941" y="231"/>
                </a:lnTo>
                <a:lnTo>
                  <a:pt x="941" y="0"/>
                </a:lnTo>
                <a:lnTo>
                  <a:pt x="853" y="0"/>
                </a:lnTo>
                <a:lnTo>
                  <a:pt x="851" y="229"/>
                </a:lnTo>
                <a:lnTo>
                  <a:pt x="808" y="229"/>
                </a:lnTo>
                <a:lnTo>
                  <a:pt x="794" y="248"/>
                </a:lnTo>
                <a:lnTo>
                  <a:pt x="771" y="245"/>
                </a:lnTo>
                <a:lnTo>
                  <a:pt x="771" y="291"/>
                </a:lnTo>
                <a:lnTo>
                  <a:pt x="749" y="291"/>
                </a:lnTo>
                <a:lnTo>
                  <a:pt x="749" y="398"/>
                </a:lnTo>
                <a:lnTo>
                  <a:pt x="728" y="398"/>
                </a:lnTo>
                <a:lnTo>
                  <a:pt x="728" y="467"/>
                </a:lnTo>
                <a:lnTo>
                  <a:pt x="700" y="467"/>
                </a:lnTo>
                <a:lnTo>
                  <a:pt x="700" y="393"/>
                </a:lnTo>
                <a:lnTo>
                  <a:pt x="664" y="393"/>
                </a:lnTo>
                <a:lnTo>
                  <a:pt x="664" y="360"/>
                </a:lnTo>
                <a:lnTo>
                  <a:pt x="631" y="360"/>
                </a:lnTo>
                <a:lnTo>
                  <a:pt x="631" y="388"/>
                </a:lnTo>
                <a:lnTo>
                  <a:pt x="496" y="388"/>
                </a:lnTo>
                <a:lnTo>
                  <a:pt x="496" y="415"/>
                </a:lnTo>
                <a:lnTo>
                  <a:pt x="456" y="415"/>
                </a:lnTo>
                <a:lnTo>
                  <a:pt x="456" y="455"/>
                </a:lnTo>
                <a:lnTo>
                  <a:pt x="432" y="455"/>
                </a:lnTo>
                <a:lnTo>
                  <a:pt x="432" y="376"/>
                </a:lnTo>
                <a:lnTo>
                  <a:pt x="394" y="374"/>
                </a:lnTo>
                <a:lnTo>
                  <a:pt x="397" y="288"/>
                </a:lnTo>
                <a:lnTo>
                  <a:pt x="383" y="288"/>
                </a:lnTo>
                <a:lnTo>
                  <a:pt x="383" y="159"/>
                </a:lnTo>
                <a:lnTo>
                  <a:pt x="300" y="159"/>
                </a:lnTo>
                <a:lnTo>
                  <a:pt x="300" y="372"/>
                </a:lnTo>
                <a:lnTo>
                  <a:pt x="288" y="372"/>
                </a:lnTo>
                <a:lnTo>
                  <a:pt x="288" y="426"/>
                </a:lnTo>
                <a:lnTo>
                  <a:pt x="274" y="426"/>
                </a:lnTo>
                <a:lnTo>
                  <a:pt x="274" y="448"/>
                </a:lnTo>
                <a:lnTo>
                  <a:pt x="243" y="448"/>
                </a:lnTo>
                <a:lnTo>
                  <a:pt x="243" y="293"/>
                </a:lnTo>
                <a:lnTo>
                  <a:pt x="236" y="293"/>
                </a:lnTo>
                <a:lnTo>
                  <a:pt x="236" y="236"/>
                </a:lnTo>
                <a:lnTo>
                  <a:pt x="222" y="236"/>
                </a:lnTo>
                <a:lnTo>
                  <a:pt x="222" y="186"/>
                </a:lnTo>
                <a:lnTo>
                  <a:pt x="113" y="183"/>
                </a:lnTo>
                <a:lnTo>
                  <a:pt x="113" y="374"/>
                </a:lnTo>
                <a:lnTo>
                  <a:pt x="94" y="374"/>
                </a:lnTo>
                <a:lnTo>
                  <a:pt x="94" y="245"/>
                </a:lnTo>
                <a:lnTo>
                  <a:pt x="80" y="245"/>
                </a:lnTo>
                <a:lnTo>
                  <a:pt x="80" y="224"/>
                </a:lnTo>
                <a:lnTo>
                  <a:pt x="40" y="224"/>
                </a:lnTo>
                <a:lnTo>
                  <a:pt x="40" y="248"/>
                </a:lnTo>
                <a:lnTo>
                  <a:pt x="28" y="248"/>
                </a:lnTo>
                <a:lnTo>
                  <a:pt x="28" y="391"/>
                </a:lnTo>
                <a:lnTo>
                  <a:pt x="7" y="391"/>
                </a:lnTo>
                <a:lnTo>
                  <a:pt x="7" y="438"/>
                </a:lnTo>
                <a:lnTo>
                  <a:pt x="0" y="438"/>
                </a:lnTo>
                <a:lnTo>
                  <a:pt x="0" y="579"/>
                </a:lnTo>
                <a:lnTo>
                  <a:pt x="1700" y="574"/>
                </a:lnTo>
                <a:lnTo>
                  <a:pt x="1702" y="372"/>
                </a:lnTo>
                <a:close/>
              </a:path>
            </a:pathLst>
          </a:custGeom>
          <a:solidFill>
            <a:schemeClr val="bg1">
              <a:lumMod val="75000"/>
              <a:alpha val="40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783"/>
            <a:endParaRPr lang="id-ID" sz="1013">
              <a:solidFill>
                <a:srgbClr val="10232E"/>
              </a:solidFill>
              <a:latin typeface="Raleway"/>
            </a:endParaRPr>
          </a:p>
        </p:txBody>
      </p:sp>
      <p:sp>
        <p:nvSpPr>
          <p:cNvPr id="5" name="Freeform 11"/>
          <p:cNvSpPr>
            <a:spLocks/>
          </p:cNvSpPr>
          <p:nvPr/>
        </p:nvSpPr>
        <p:spPr bwMode="auto">
          <a:xfrm>
            <a:off x="4654641" y="4825033"/>
            <a:ext cx="2085053" cy="1186616"/>
          </a:xfrm>
          <a:custGeom>
            <a:avLst/>
            <a:gdLst>
              <a:gd name="T0" fmla="*/ 1473 w 1476"/>
              <a:gd name="T1" fmla="*/ 525 h 840"/>
              <a:gd name="T2" fmla="*/ 1452 w 1476"/>
              <a:gd name="T3" fmla="*/ 492 h 840"/>
              <a:gd name="T4" fmla="*/ 1407 w 1476"/>
              <a:gd name="T5" fmla="*/ 465 h 840"/>
              <a:gd name="T6" fmla="*/ 1369 w 1476"/>
              <a:gd name="T7" fmla="*/ 439 h 840"/>
              <a:gd name="T8" fmla="*/ 1315 w 1476"/>
              <a:gd name="T9" fmla="*/ 451 h 840"/>
              <a:gd name="T10" fmla="*/ 1289 w 1476"/>
              <a:gd name="T11" fmla="*/ 475 h 840"/>
              <a:gd name="T12" fmla="*/ 1232 w 1476"/>
              <a:gd name="T13" fmla="*/ 511 h 840"/>
              <a:gd name="T14" fmla="*/ 1204 w 1476"/>
              <a:gd name="T15" fmla="*/ 456 h 840"/>
              <a:gd name="T16" fmla="*/ 1187 w 1476"/>
              <a:gd name="T17" fmla="*/ 437 h 840"/>
              <a:gd name="T18" fmla="*/ 1149 w 1476"/>
              <a:gd name="T19" fmla="*/ 411 h 840"/>
              <a:gd name="T20" fmla="*/ 1092 w 1476"/>
              <a:gd name="T21" fmla="*/ 437 h 840"/>
              <a:gd name="T22" fmla="*/ 1069 w 1476"/>
              <a:gd name="T23" fmla="*/ 463 h 840"/>
              <a:gd name="T24" fmla="*/ 1045 w 1476"/>
              <a:gd name="T25" fmla="*/ 411 h 840"/>
              <a:gd name="T26" fmla="*/ 974 w 1476"/>
              <a:gd name="T27" fmla="*/ 387 h 840"/>
              <a:gd name="T28" fmla="*/ 920 w 1476"/>
              <a:gd name="T29" fmla="*/ 420 h 840"/>
              <a:gd name="T30" fmla="*/ 870 w 1476"/>
              <a:gd name="T31" fmla="*/ 275 h 840"/>
              <a:gd name="T32" fmla="*/ 823 w 1476"/>
              <a:gd name="T33" fmla="*/ 251 h 840"/>
              <a:gd name="T34" fmla="*/ 723 w 1476"/>
              <a:gd name="T35" fmla="*/ 251 h 840"/>
              <a:gd name="T36" fmla="*/ 702 w 1476"/>
              <a:gd name="T37" fmla="*/ 299 h 840"/>
              <a:gd name="T38" fmla="*/ 678 w 1476"/>
              <a:gd name="T39" fmla="*/ 547 h 840"/>
              <a:gd name="T40" fmla="*/ 641 w 1476"/>
              <a:gd name="T41" fmla="*/ 477 h 840"/>
              <a:gd name="T42" fmla="*/ 560 w 1476"/>
              <a:gd name="T43" fmla="*/ 442 h 840"/>
              <a:gd name="T44" fmla="*/ 525 w 1476"/>
              <a:gd name="T45" fmla="*/ 475 h 840"/>
              <a:gd name="T46" fmla="*/ 496 w 1476"/>
              <a:gd name="T47" fmla="*/ 372 h 840"/>
              <a:gd name="T48" fmla="*/ 373 w 1476"/>
              <a:gd name="T49" fmla="*/ 330 h 840"/>
              <a:gd name="T50" fmla="*/ 286 w 1476"/>
              <a:gd name="T51" fmla="*/ 461 h 840"/>
              <a:gd name="T52" fmla="*/ 172 w 1476"/>
              <a:gd name="T53" fmla="*/ 620 h 840"/>
              <a:gd name="T54" fmla="*/ 132 w 1476"/>
              <a:gd name="T55" fmla="*/ 17 h 840"/>
              <a:gd name="T56" fmla="*/ 56 w 1476"/>
              <a:gd name="T57" fmla="*/ 0 h 840"/>
              <a:gd name="T58" fmla="*/ 47 w 1476"/>
              <a:gd name="T59" fmla="*/ 34 h 840"/>
              <a:gd name="T60" fmla="*/ 0 w 1476"/>
              <a:gd name="T61" fmla="*/ 606 h 840"/>
              <a:gd name="T62" fmla="*/ 1476 w 1476"/>
              <a:gd name="T63" fmla="*/ 835 h 840"/>
              <a:gd name="T64" fmla="*/ 1473 w 1476"/>
              <a:gd name="T65" fmla="*/ 694 h 8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476" h="840">
                <a:moveTo>
                  <a:pt x="1473" y="694"/>
                </a:moveTo>
                <a:lnTo>
                  <a:pt x="1473" y="525"/>
                </a:lnTo>
                <a:lnTo>
                  <a:pt x="1452" y="525"/>
                </a:lnTo>
                <a:lnTo>
                  <a:pt x="1452" y="492"/>
                </a:lnTo>
                <a:lnTo>
                  <a:pt x="1407" y="492"/>
                </a:lnTo>
                <a:lnTo>
                  <a:pt x="1407" y="465"/>
                </a:lnTo>
                <a:lnTo>
                  <a:pt x="1369" y="465"/>
                </a:lnTo>
                <a:lnTo>
                  <a:pt x="1369" y="439"/>
                </a:lnTo>
                <a:lnTo>
                  <a:pt x="1315" y="439"/>
                </a:lnTo>
                <a:lnTo>
                  <a:pt x="1315" y="451"/>
                </a:lnTo>
                <a:lnTo>
                  <a:pt x="1289" y="451"/>
                </a:lnTo>
                <a:lnTo>
                  <a:pt x="1289" y="475"/>
                </a:lnTo>
                <a:lnTo>
                  <a:pt x="1232" y="475"/>
                </a:lnTo>
                <a:lnTo>
                  <a:pt x="1232" y="511"/>
                </a:lnTo>
                <a:lnTo>
                  <a:pt x="1204" y="511"/>
                </a:lnTo>
                <a:lnTo>
                  <a:pt x="1204" y="456"/>
                </a:lnTo>
                <a:lnTo>
                  <a:pt x="1187" y="456"/>
                </a:lnTo>
                <a:lnTo>
                  <a:pt x="1187" y="437"/>
                </a:lnTo>
                <a:lnTo>
                  <a:pt x="1149" y="437"/>
                </a:lnTo>
                <a:lnTo>
                  <a:pt x="1149" y="411"/>
                </a:lnTo>
                <a:lnTo>
                  <a:pt x="1092" y="411"/>
                </a:lnTo>
                <a:lnTo>
                  <a:pt x="1092" y="437"/>
                </a:lnTo>
                <a:lnTo>
                  <a:pt x="1069" y="437"/>
                </a:lnTo>
                <a:lnTo>
                  <a:pt x="1069" y="463"/>
                </a:lnTo>
                <a:lnTo>
                  <a:pt x="1045" y="463"/>
                </a:lnTo>
                <a:lnTo>
                  <a:pt x="1045" y="411"/>
                </a:lnTo>
                <a:lnTo>
                  <a:pt x="974" y="411"/>
                </a:lnTo>
                <a:lnTo>
                  <a:pt x="974" y="387"/>
                </a:lnTo>
                <a:lnTo>
                  <a:pt x="920" y="384"/>
                </a:lnTo>
                <a:lnTo>
                  <a:pt x="920" y="420"/>
                </a:lnTo>
                <a:lnTo>
                  <a:pt x="868" y="420"/>
                </a:lnTo>
                <a:lnTo>
                  <a:pt x="870" y="275"/>
                </a:lnTo>
                <a:lnTo>
                  <a:pt x="823" y="275"/>
                </a:lnTo>
                <a:lnTo>
                  <a:pt x="823" y="251"/>
                </a:lnTo>
                <a:lnTo>
                  <a:pt x="766" y="251"/>
                </a:lnTo>
                <a:lnTo>
                  <a:pt x="723" y="251"/>
                </a:lnTo>
                <a:lnTo>
                  <a:pt x="723" y="299"/>
                </a:lnTo>
                <a:lnTo>
                  <a:pt x="702" y="299"/>
                </a:lnTo>
                <a:lnTo>
                  <a:pt x="700" y="547"/>
                </a:lnTo>
                <a:lnTo>
                  <a:pt x="678" y="547"/>
                </a:lnTo>
                <a:lnTo>
                  <a:pt x="678" y="480"/>
                </a:lnTo>
                <a:lnTo>
                  <a:pt x="641" y="477"/>
                </a:lnTo>
                <a:lnTo>
                  <a:pt x="641" y="442"/>
                </a:lnTo>
                <a:lnTo>
                  <a:pt x="560" y="442"/>
                </a:lnTo>
                <a:lnTo>
                  <a:pt x="560" y="475"/>
                </a:lnTo>
                <a:lnTo>
                  <a:pt x="525" y="475"/>
                </a:lnTo>
                <a:lnTo>
                  <a:pt x="525" y="372"/>
                </a:lnTo>
                <a:lnTo>
                  <a:pt x="496" y="372"/>
                </a:lnTo>
                <a:lnTo>
                  <a:pt x="496" y="332"/>
                </a:lnTo>
                <a:lnTo>
                  <a:pt x="373" y="330"/>
                </a:lnTo>
                <a:lnTo>
                  <a:pt x="371" y="461"/>
                </a:lnTo>
                <a:lnTo>
                  <a:pt x="286" y="461"/>
                </a:lnTo>
                <a:lnTo>
                  <a:pt x="286" y="620"/>
                </a:lnTo>
                <a:lnTo>
                  <a:pt x="172" y="620"/>
                </a:lnTo>
                <a:lnTo>
                  <a:pt x="177" y="17"/>
                </a:lnTo>
                <a:lnTo>
                  <a:pt x="132" y="17"/>
                </a:lnTo>
                <a:lnTo>
                  <a:pt x="132" y="0"/>
                </a:lnTo>
                <a:lnTo>
                  <a:pt x="56" y="0"/>
                </a:lnTo>
                <a:lnTo>
                  <a:pt x="56" y="34"/>
                </a:lnTo>
                <a:lnTo>
                  <a:pt x="47" y="34"/>
                </a:lnTo>
                <a:lnTo>
                  <a:pt x="45" y="606"/>
                </a:lnTo>
                <a:lnTo>
                  <a:pt x="0" y="606"/>
                </a:lnTo>
                <a:lnTo>
                  <a:pt x="0" y="840"/>
                </a:lnTo>
                <a:lnTo>
                  <a:pt x="1476" y="835"/>
                </a:lnTo>
                <a:lnTo>
                  <a:pt x="1476" y="694"/>
                </a:lnTo>
                <a:lnTo>
                  <a:pt x="1473" y="694"/>
                </a:lnTo>
                <a:close/>
              </a:path>
            </a:pathLst>
          </a:custGeom>
          <a:solidFill>
            <a:schemeClr val="bg1">
              <a:lumMod val="75000"/>
              <a:alpha val="40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783"/>
            <a:endParaRPr lang="id-ID" sz="1013">
              <a:solidFill>
                <a:srgbClr val="10232E"/>
              </a:solidFill>
              <a:latin typeface="Raleway"/>
            </a:endParaRPr>
          </a:p>
        </p:txBody>
      </p:sp>
      <p:sp>
        <p:nvSpPr>
          <p:cNvPr id="6" name="Freeform 12"/>
          <p:cNvSpPr>
            <a:spLocks/>
          </p:cNvSpPr>
          <p:nvPr/>
        </p:nvSpPr>
        <p:spPr bwMode="auto">
          <a:xfrm>
            <a:off x="2224904" y="5199381"/>
            <a:ext cx="2429736" cy="815093"/>
          </a:xfrm>
          <a:custGeom>
            <a:avLst/>
            <a:gdLst>
              <a:gd name="T0" fmla="*/ 1679 w 1720"/>
              <a:gd name="T1" fmla="*/ 178 h 577"/>
              <a:gd name="T2" fmla="*/ 1646 w 1720"/>
              <a:gd name="T3" fmla="*/ 143 h 577"/>
              <a:gd name="T4" fmla="*/ 1521 w 1720"/>
              <a:gd name="T5" fmla="*/ 226 h 577"/>
              <a:gd name="T6" fmla="*/ 1500 w 1720"/>
              <a:gd name="T7" fmla="*/ 472 h 577"/>
              <a:gd name="T8" fmla="*/ 1445 w 1720"/>
              <a:gd name="T9" fmla="*/ 374 h 577"/>
              <a:gd name="T10" fmla="*/ 1407 w 1720"/>
              <a:gd name="T11" fmla="*/ 345 h 577"/>
              <a:gd name="T12" fmla="*/ 1370 w 1720"/>
              <a:gd name="T13" fmla="*/ 372 h 577"/>
              <a:gd name="T14" fmla="*/ 1341 w 1720"/>
              <a:gd name="T15" fmla="*/ 474 h 577"/>
              <a:gd name="T16" fmla="*/ 1308 w 1720"/>
              <a:gd name="T17" fmla="*/ 152 h 577"/>
              <a:gd name="T18" fmla="*/ 1280 w 1720"/>
              <a:gd name="T19" fmla="*/ 124 h 577"/>
              <a:gd name="T20" fmla="*/ 1188 w 1720"/>
              <a:gd name="T21" fmla="*/ 143 h 577"/>
              <a:gd name="T22" fmla="*/ 1173 w 1720"/>
              <a:gd name="T23" fmla="*/ 112 h 577"/>
              <a:gd name="T24" fmla="*/ 1112 w 1720"/>
              <a:gd name="T25" fmla="*/ 476 h 577"/>
              <a:gd name="T26" fmla="*/ 991 w 1720"/>
              <a:gd name="T27" fmla="*/ 226 h 577"/>
              <a:gd name="T28" fmla="*/ 968 w 1720"/>
              <a:gd name="T29" fmla="*/ 202 h 577"/>
              <a:gd name="T30" fmla="*/ 904 w 1720"/>
              <a:gd name="T31" fmla="*/ 221 h 577"/>
              <a:gd name="T32" fmla="*/ 887 w 1720"/>
              <a:gd name="T33" fmla="*/ 445 h 577"/>
              <a:gd name="T34" fmla="*/ 852 w 1720"/>
              <a:gd name="T35" fmla="*/ 488 h 577"/>
              <a:gd name="T36" fmla="*/ 828 w 1720"/>
              <a:gd name="T37" fmla="*/ 276 h 577"/>
              <a:gd name="T38" fmla="*/ 797 w 1720"/>
              <a:gd name="T39" fmla="*/ 255 h 577"/>
              <a:gd name="T40" fmla="*/ 762 w 1720"/>
              <a:gd name="T41" fmla="*/ 226 h 577"/>
              <a:gd name="T42" fmla="*/ 731 w 1720"/>
              <a:gd name="T43" fmla="*/ 286 h 577"/>
              <a:gd name="T44" fmla="*/ 710 w 1720"/>
              <a:gd name="T45" fmla="*/ 486 h 577"/>
              <a:gd name="T46" fmla="*/ 670 w 1720"/>
              <a:gd name="T47" fmla="*/ 47 h 577"/>
              <a:gd name="T48" fmla="*/ 629 w 1720"/>
              <a:gd name="T49" fmla="*/ 0 h 577"/>
              <a:gd name="T50" fmla="*/ 492 w 1720"/>
              <a:gd name="T51" fmla="*/ 50 h 577"/>
              <a:gd name="T52" fmla="*/ 469 w 1720"/>
              <a:gd name="T53" fmla="*/ 131 h 577"/>
              <a:gd name="T54" fmla="*/ 452 w 1720"/>
              <a:gd name="T55" fmla="*/ 465 h 577"/>
              <a:gd name="T56" fmla="*/ 329 w 1720"/>
              <a:gd name="T57" fmla="*/ 376 h 577"/>
              <a:gd name="T58" fmla="*/ 293 w 1720"/>
              <a:gd name="T59" fmla="*/ 348 h 577"/>
              <a:gd name="T60" fmla="*/ 239 w 1720"/>
              <a:gd name="T61" fmla="*/ 374 h 577"/>
              <a:gd name="T62" fmla="*/ 220 w 1720"/>
              <a:gd name="T63" fmla="*/ 488 h 577"/>
              <a:gd name="T64" fmla="*/ 189 w 1720"/>
              <a:gd name="T65" fmla="*/ 333 h 577"/>
              <a:gd name="T66" fmla="*/ 142 w 1720"/>
              <a:gd name="T67" fmla="*/ 302 h 577"/>
              <a:gd name="T68" fmla="*/ 88 w 1720"/>
              <a:gd name="T69" fmla="*/ 274 h 577"/>
              <a:gd name="T70" fmla="*/ 36 w 1720"/>
              <a:gd name="T71" fmla="*/ 305 h 577"/>
              <a:gd name="T72" fmla="*/ 12 w 1720"/>
              <a:gd name="T73" fmla="*/ 481 h 577"/>
              <a:gd name="T74" fmla="*/ 0 w 1720"/>
              <a:gd name="T75" fmla="*/ 577 h 577"/>
              <a:gd name="T76" fmla="*/ 1720 w 1720"/>
              <a:gd name="T77" fmla="*/ 338 h 5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1720" h="577">
                <a:moveTo>
                  <a:pt x="1679" y="338"/>
                </a:moveTo>
                <a:lnTo>
                  <a:pt x="1679" y="178"/>
                </a:lnTo>
                <a:lnTo>
                  <a:pt x="1646" y="178"/>
                </a:lnTo>
                <a:lnTo>
                  <a:pt x="1646" y="143"/>
                </a:lnTo>
                <a:lnTo>
                  <a:pt x="1521" y="143"/>
                </a:lnTo>
                <a:lnTo>
                  <a:pt x="1521" y="226"/>
                </a:lnTo>
                <a:lnTo>
                  <a:pt x="1502" y="226"/>
                </a:lnTo>
                <a:lnTo>
                  <a:pt x="1500" y="472"/>
                </a:lnTo>
                <a:lnTo>
                  <a:pt x="1445" y="472"/>
                </a:lnTo>
                <a:lnTo>
                  <a:pt x="1445" y="374"/>
                </a:lnTo>
                <a:lnTo>
                  <a:pt x="1407" y="372"/>
                </a:lnTo>
                <a:lnTo>
                  <a:pt x="1407" y="345"/>
                </a:lnTo>
                <a:lnTo>
                  <a:pt x="1370" y="345"/>
                </a:lnTo>
                <a:lnTo>
                  <a:pt x="1370" y="372"/>
                </a:lnTo>
                <a:lnTo>
                  <a:pt x="1341" y="372"/>
                </a:lnTo>
                <a:lnTo>
                  <a:pt x="1341" y="474"/>
                </a:lnTo>
                <a:lnTo>
                  <a:pt x="1306" y="474"/>
                </a:lnTo>
                <a:lnTo>
                  <a:pt x="1308" y="152"/>
                </a:lnTo>
                <a:lnTo>
                  <a:pt x="1280" y="152"/>
                </a:lnTo>
                <a:lnTo>
                  <a:pt x="1280" y="124"/>
                </a:lnTo>
                <a:lnTo>
                  <a:pt x="1188" y="124"/>
                </a:lnTo>
                <a:lnTo>
                  <a:pt x="1188" y="143"/>
                </a:lnTo>
                <a:lnTo>
                  <a:pt x="1173" y="143"/>
                </a:lnTo>
                <a:lnTo>
                  <a:pt x="1173" y="112"/>
                </a:lnTo>
                <a:lnTo>
                  <a:pt x="1114" y="112"/>
                </a:lnTo>
                <a:lnTo>
                  <a:pt x="1112" y="476"/>
                </a:lnTo>
                <a:lnTo>
                  <a:pt x="991" y="474"/>
                </a:lnTo>
                <a:lnTo>
                  <a:pt x="991" y="226"/>
                </a:lnTo>
                <a:lnTo>
                  <a:pt x="968" y="226"/>
                </a:lnTo>
                <a:lnTo>
                  <a:pt x="968" y="202"/>
                </a:lnTo>
                <a:lnTo>
                  <a:pt x="918" y="202"/>
                </a:lnTo>
                <a:lnTo>
                  <a:pt x="904" y="221"/>
                </a:lnTo>
                <a:lnTo>
                  <a:pt x="890" y="221"/>
                </a:lnTo>
                <a:lnTo>
                  <a:pt x="887" y="445"/>
                </a:lnTo>
                <a:lnTo>
                  <a:pt x="852" y="443"/>
                </a:lnTo>
                <a:lnTo>
                  <a:pt x="852" y="488"/>
                </a:lnTo>
                <a:lnTo>
                  <a:pt x="828" y="488"/>
                </a:lnTo>
                <a:lnTo>
                  <a:pt x="828" y="276"/>
                </a:lnTo>
                <a:lnTo>
                  <a:pt x="797" y="276"/>
                </a:lnTo>
                <a:lnTo>
                  <a:pt x="797" y="255"/>
                </a:lnTo>
                <a:lnTo>
                  <a:pt x="762" y="255"/>
                </a:lnTo>
                <a:lnTo>
                  <a:pt x="762" y="226"/>
                </a:lnTo>
                <a:lnTo>
                  <a:pt x="733" y="226"/>
                </a:lnTo>
                <a:lnTo>
                  <a:pt x="731" y="286"/>
                </a:lnTo>
                <a:lnTo>
                  <a:pt x="712" y="286"/>
                </a:lnTo>
                <a:lnTo>
                  <a:pt x="710" y="486"/>
                </a:lnTo>
                <a:lnTo>
                  <a:pt x="667" y="486"/>
                </a:lnTo>
                <a:lnTo>
                  <a:pt x="670" y="47"/>
                </a:lnTo>
                <a:lnTo>
                  <a:pt x="629" y="47"/>
                </a:lnTo>
                <a:lnTo>
                  <a:pt x="629" y="0"/>
                </a:lnTo>
                <a:lnTo>
                  <a:pt x="492" y="0"/>
                </a:lnTo>
                <a:lnTo>
                  <a:pt x="492" y="50"/>
                </a:lnTo>
                <a:lnTo>
                  <a:pt x="469" y="50"/>
                </a:lnTo>
                <a:lnTo>
                  <a:pt x="469" y="131"/>
                </a:lnTo>
                <a:lnTo>
                  <a:pt x="452" y="131"/>
                </a:lnTo>
                <a:lnTo>
                  <a:pt x="452" y="465"/>
                </a:lnTo>
                <a:lnTo>
                  <a:pt x="327" y="465"/>
                </a:lnTo>
                <a:lnTo>
                  <a:pt x="329" y="376"/>
                </a:lnTo>
                <a:lnTo>
                  <a:pt x="293" y="376"/>
                </a:lnTo>
                <a:lnTo>
                  <a:pt x="293" y="348"/>
                </a:lnTo>
                <a:lnTo>
                  <a:pt x="239" y="348"/>
                </a:lnTo>
                <a:lnTo>
                  <a:pt x="239" y="374"/>
                </a:lnTo>
                <a:lnTo>
                  <a:pt x="220" y="374"/>
                </a:lnTo>
                <a:lnTo>
                  <a:pt x="220" y="488"/>
                </a:lnTo>
                <a:lnTo>
                  <a:pt x="189" y="488"/>
                </a:lnTo>
                <a:lnTo>
                  <a:pt x="189" y="333"/>
                </a:lnTo>
                <a:lnTo>
                  <a:pt x="142" y="333"/>
                </a:lnTo>
                <a:lnTo>
                  <a:pt x="142" y="302"/>
                </a:lnTo>
                <a:lnTo>
                  <a:pt x="88" y="302"/>
                </a:lnTo>
                <a:lnTo>
                  <a:pt x="88" y="274"/>
                </a:lnTo>
                <a:lnTo>
                  <a:pt x="36" y="274"/>
                </a:lnTo>
                <a:lnTo>
                  <a:pt x="36" y="305"/>
                </a:lnTo>
                <a:lnTo>
                  <a:pt x="12" y="305"/>
                </a:lnTo>
                <a:lnTo>
                  <a:pt x="12" y="481"/>
                </a:lnTo>
                <a:lnTo>
                  <a:pt x="0" y="481"/>
                </a:lnTo>
                <a:lnTo>
                  <a:pt x="0" y="577"/>
                </a:lnTo>
                <a:lnTo>
                  <a:pt x="1720" y="572"/>
                </a:lnTo>
                <a:lnTo>
                  <a:pt x="1720" y="338"/>
                </a:lnTo>
                <a:lnTo>
                  <a:pt x="1679" y="338"/>
                </a:lnTo>
                <a:close/>
              </a:path>
            </a:pathLst>
          </a:custGeom>
          <a:solidFill>
            <a:schemeClr val="bg1">
              <a:lumMod val="75000"/>
              <a:alpha val="40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783"/>
            <a:endParaRPr lang="id-ID" sz="1013">
              <a:solidFill>
                <a:srgbClr val="10232E"/>
              </a:solidFill>
              <a:latin typeface="Raleway"/>
            </a:endParaRPr>
          </a:p>
        </p:txBody>
      </p:sp>
      <p:sp>
        <p:nvSpPr>
          <p:cNvPr id="7" name="Freeform 13"/>
          <p:cNvSpPr>
            <a:spLocks/>
          </p:cNvSpPr>
          <p:nvPr/>
        </p:nvSpPr>
        <p:spPr bwMode="auto">
          <a:xfrm>
            <a:off x="2827" y="5448006"/>
            <a:ext cx="2222078" cy="572119"/>
          </a:xfrm>
          <a:custGeom>
            <a:avLst/>
            <a:gdLst>
              <a:gd name="T0" fmla="*/ 1514 w 1573"/>
              <a:gd name="T1" fmla="*/ 207 h 405"/>
              <a:gd name="T2" fmla="*/ 1379 w 1573"/>
              <a:gd name="T3" fmla="*/ 312 h 405"/>
              <a:gd name="T4" fmla="*/ 1334 w 1573"/>
              <a:gd name="T5" fmla="*/ 155 h 405"/>
              <a:gd name="T6" fmla="*/ 1195 w 1573"/>
              <a:gd name="T7" fmla="*/ 205 h 405"/>
              <a:gd name="T8" fmla="*/ 1169 w 1573"/>
              <a:gd name="T9" fmla="*/ 174 h 405"/>
              <a:gd name="T10" fmla="*/ 1143 w 1573"/>
              <a:gd name="T11" fmla="*/ 205 h 405"/>
              <a:gd name="T12" fmla="*/ 1117 w 1573"/>
              <a:gd name="T13" fmla="*/ 48 h 405"/>
              <a:gd name="T14" fmla="*/ 1091 w 1573"/>
              <a:gd name="T15" fmla="*/ 24 h 405"/>
              <a:gd name="T16" fmla="*/ 1029 w 1573"/>
              <a:gd name="T17" fmla="*/ 55 h 405"/>
              <a:gd name="T18" fmla="*/ 1008 w 1573"/>
              <a:gd name="T19" fmla="*/ 320 h 405"/>
              <a:gd name="T20" fmla="*/ 980 w 1573"/>
              <a:gd name="T21" fmla="*/ 24 h 405"/>
              <a:gd name="T22" fmla="*/ 946 w 1573"/>
              <a:gd name="T23" fmla="*/ 0 h 405"/>
              <a:gd name="T24" fmla="*/ 897 w 1573"/>
              <a:gd name="T25" fmla="*/ 29 h 405"/>
              <a:gd name="T26" fmla="*/ 875 w 1573"/>
              <a:gd name="T27" fmla="*/ 324 h 405"/>
              <a:gd name="T28" fmla="*/ 700 w 1573"/>
              <a:gd name="T29" fmla="*/ 117 h 405"/>
              <a:gd name="T30" fmla="*/ 656 w 1573"/>
              <a:gd name="T31" fmla="*/ 93 h 405"/>
              <a:gd name="T32" fmla="*/ 570 w 1573"/>
              <a:gd name="T33" fmla="*/ 117 h 405"/>
              <a:gd name="T34" fmla="*/ 530 w 1573"/>
              <a:gd name="T35" fmla="*/ 329 h 405"/>
              <a:gd name="T36" fmla="*/ 499 w 1573"/>
              <a:gd name="T37" fmla="*/ 300 h 405"/>
              <a:gd name="T38" fmla="*/ 473 w 1573"/>
              <a:gd name="T39" fmla="*/ 157 h 405"/>
              <a:gd name="T40" fmla="*/ 447 w 1573"/>
              <a:gd name="T41" fmla="*/ 131 h 405"/>
              <a:gd name="T42" fmla="*/ 402 w 1573"/>
              <a:gd name="T43" fmla="*/ 179 h 405"/>
              <a:gd name="T44" fmla="*/ 388 w 1573"/>
              <a:gd name="T45" fmla="*/ 155 h 405"/>
              <a:gd name="T46" fmla="*/ 350 w 1573"/>
              <a:gd name="T47" fmla="*/ 174 h 405"/>
              <a:gd name="T48" fmla="*/ 315 w 1573"/>
              <a:gd name="T49" fmla="*/ 293 h 405"/>
              <a:gd name="T50" fmla="*/ 268 w 1573"/>
              <a:gd name="T51" fmla="*/ 346 h 405"/>
              <a:gd name="T52" fmla="*/ 225 w 1573"/>
              <a:gd name="T53" fmla="*/ 300 h 405"/>
              <a:gd name="T54" fmla="*/ 194 w 1573"/>
              <a:gd name="T55" fmla="*/ 277 h 405"/>
              <a:gd name="T56" fmla="*/ 133 w 1573"/>
              <a:gd name="T57" fmla="*/ 250 h 405"/>
              <a:gd name="T58" fmla="*/ 100 w 1573"/>
              <a:gd name="T59" fmla="*/ 279 h 405"/>
              <a:gd name="T60" fmla="*/ 64 w 1573"/>
              <a:gd name="T61" fmla="*/ 331 h 405"/>
              <a:gd name="T62" fmla="*/ 0 w 1573"/>
              <a:gd name="T63" fmla="*/ 405 h 405"/>
              <a:gd name="T64" fmla="*/ 1573 w 1573"/>
              <a:gd name="T65" fmla="*/ 305 h 4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573" h="405">
                <a:moveTo>
                  <a:pt x="1514" y="303"/>
                </a:moveTo>
                <a:lnTo>
                  <a:pt x="1514" y="207"/>
                </a:lnTo>
                <a:lnTo>
                  <a:pt x="1379" y="207"/>
                </a:lnTo>
                <a:lnTo>
                  <a:pt x="1379" y="312"/>
                </a:lnTo>
                <a:lnTo>
                  <a:pt x="1334" y="312"/>
                </a:lnTo>
                <a:lnTo>
                  <a:pt x="1334" y="155"/>
                </a:lnTo>
                <a:lnTo>
                  <a:pt x="1195" y="155"/>
                </a:lnTo>
                <a:lnTo>
                  <a:pt x="1195" y="205"/>
                </a:lnTo>
                <a:lnTo>
                  <a:pt x="1169" y="205"/>
                </a:lnTo>
                <a:lnTo>
                  <a:pt x="1169" y="174"/>
                </a:lnTo>
                <a:lnTo>
                  <a:pt x="1143" y="174"/>
                </a:lnTo>
                <a:lnTo>
                  <a:pt x="1143" y="205"/>
                </a:lnTo>
                <a:lnTo>
                  <a:pt x="1114" y="205"/>
                </a:lnTo>
                <a:lnTo>
                  <a:pt x="1117" y="48"/>
                </a:lnTo>
                <a:lnTo>
                  <a:pt x="1091" y="48"/>
                </a:lnTo>
                <a:lnTo>
                  <a:pt x="1091" y="24"/>
                </a:lnTo>
                <a:lnTo>
                  <a:pt x="1032" y="24"/>
                </a:lnTo>
                <a:lnTo>
                  <a:pt x="1029" y="55"/>
                </a:lnTo>
                <a:lnTo>
                  <a:pt x="1010" y="55"/>
                </a:lnTo>
                <a:lnTo>
                  <a:pt x="1008" y="320"/>
                </a:lnTo>
                <a:lnTo>
                  <a:pt x="977" y="320"/>
                </a:lnTo>
                <a:lnTo>
                  <a:pt x="980" y="24"/>
                </a:lnTo>
                <a:lnTo>
                  <a:pt x="946" y="24"/>
                </a:lnTo>
                <a:lnTo>
                  <a:pt x="946" y="0"/>
                </a:lnTo>
                <a:lnTo>
                  <a:pt x="897" y="0"/>
                </a:lnTo>
                <a:lnTo>
                  <a:pt x="897" y="29"/>
                </a:lnTo>
                <a:lnTo>
                  <a:pt x="878" y="29"/>
                </a:lnTo>
                <a:lnTo>
                  <a:pt x="875" y="324"/>
                </a:lnTo>
                <a:lnTo>
                  <a:pt x="698" y="324"/>
                </a:lnTo>
                <a:lnTo>
                  <a:pt x="700" y="117"/>
                </a:lnTo>
                <a:lnTo>
                  <a:pt x="656" y="117"/>
                </a:lnTo>
                <a:lnTo>
                  <a:pt x="656" y="93"/>
                </a:lnTo>
                <a:lnTo>
                  <a:pt x="570" y="93"/>
                </a:lnTo>
                <a:lnTo>
                  <a:pt x="570" y="117"/>
                </a:lnTo>
                <a:lnTo>
                  <a:pt x="533" y="117"/>
                </a:lnTo>
                <a:lnTo>
                  <a:pt x="530" y="329"/>
                </a:lnTo>
                <a:lnTo>
                  <a:pt x="499" y="329"/>
                </a:lnTo>
                <a:lnTo>
                  <a:pt x="499" y="300"/>
                </a:lnTo>
                <a:lnTo>
                  <a:pt x="471" y="300"/>
                </a:lnTo>
                <a:lnTo>
                  <a:pt x="473" y="157"/>
                </a:lnTo>
                <a:lnTo>
                  <a:pt x="447" y="157"/>
                </a:lnTo>
                <a:lnTo>
                  <a:pt x="447" y="131"/>
                </a:lnTo>
                <a:lnTo>
                  <a:pt x="402" y="129"/>
                </a:lnTo>
                <a:lnTo>
                  <a:pt x="402" y="179"/>
                </a:lnTo>
                <a:lnTo>
                  <a:pt x="386" y="179"/>
                </a:lnTo>
                <a:lnTo>
                  <a:pt x="388" y="155"/>
                </a:lnTo>
                <a:lnTo>
                  <a:pt x="350" y="153"/>
                </a:lnTo>
                <a:lnTo>
                  <a:pt x="350" y="174"/>
                </a:lnTo>
                <a:lnTo>
                  <a:pt x="315" y="174"/>
                </a:lnTo>
                <a:lnTo>
                  <a:pt x="315" y="293"/>
                </a:lnTo>
                <a:lnTo>
                  <a:pt x="268" y="293"/>
                </a:lnTo>
                <a:lnTo>
                  <a:pt x="268" y="346"/>
                </a:lnTo>
                <a:lnTo>
                  <a:pt x="225" y="346"/>
                </a:lnTo>
                <a:lnTo>
                  <a:pt x="225" y="300"/>
                </a:lnTo>
                <a:lnTo>
                  <a:pt x="194" y="300"/>
                </a:lnTo>
                <a:lnTo>
                  <a:pt x="194" y="277"/>
                </a:lnTo>
                <a:lnTo>
                  <a:pt x="133" y="277"/>
                </a:lnTo>
                <a:lnTo>
                  <a:pt x="133" y="250"/>
                </a:lnTo>
                <a:lnTo>
                  <a:pt x="100" y="250"/>
                </a:lnTo>
                <a:lnTo>
                  <a:pt x="100" y="279"/>
                </a:lnTo>
                <a:lnTo>
                  <a:pt x="64" y="279"/>
                </a:lnTo>
                <a:lnTo>
                  <a:pt x="64" y="331"/>
                </a:lnTo>
                <a:lnTo>
                  <a:pt x="0" y="331"/>
                </a:lnTo>
                <a:lnTo>
                  <a:pt x="0" y="405"/>
                </a:lnTo>
                <a:lnTo>
                  <a:pt x="1573" y="401"/>
                </a:lnTo>
                <a:lnTo>
                  <a:pt x="1573" y="305"/>
                </a:lnTo>
                <a:lnTo>
                  <a:pt x="1514" y="303"/>
                </a:lnTo>
                <a:close/>
              </a:path>
            </a:pathLst>
          </a:custGeom>
          <a:solidFill>
            <a:schemeClr val="bg1">
              <a:lumMod val="75000"/>
              <a:alpha val="40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783"/>
            <a:endParaRPr lang="id-ID" sz="1013">
              <a:solidFill>
                <a:srgbClr val="10232E"/>
              </a:solidFill>
              <a:latin typeface="Raleway"/>
            </a:endParaRPr>
          </a:p>
        </p:txBody>
      </p:sp>
      <p:sp>
        <p:nvSpPr>
          <p:cNvPr id="8" name="Freeform 125"/>
          <p:cNvSpPr>
            <a:spLocks/>
          </p:cNvSpPr>
          <p:nvPr/>
        </p:nvSpPr>
        <p:spPr bwMode="auto">
          <a:xfrm>
            <a:off x="3755454" y="1202125"/>
            <a:ext cx="907813" cy="1416869"/>
          </a:xfrm>
          <a:custGeom>
            <a:avLst/>
            <a:gdLst>
              <a:gd name="T0" fmla="*/ 124 w 226"/>
              <a:gd name="T1" fmla="*/ 352 h 353"/>
              <a:gd name="T2" fmla="*/ 127 w 226"/>
              <a:gd name="T3" fmla="*/ 352 h 353"/>
              <a:gd name="T4" fmla="*/ 127 w 226"/>
              <a:gd name="T5" fmla="*/ 330 h 353"/>
              <a:gd name="T6" fmla="*/ 73 w 226"/>
              <a:gd name="T7" fmla="*/ 276 h 353"/>
              <a:gd name="T8" fmla="*/ 54 w 226"/>
              <a:gd name="T9" fmla="*/ 276 h 353"/>
              <a:gd name="T10" fmla="*/ 9 w 226"/>
              <a:gd name="T11" fmla="*/ 231 h 353"/>
              <a:gd name="T12" fmla="*/ 9 w 226"/>
              <a:gd name="T13" fmla="*/ 124 h 353"/>
              <a:gd name="T14" fmla="*/ 54 w 226"/>
              <a:gd name="T15" fmla="*/ 79 h 353"/>
              <a:gd name="T16" fmla="*/ 172 w 226"/>
              <a:gd name="T17" fmla="*/ 79 h 353"/>
              <a:gd name="T18" fmla="*/ 226 w 226"/>
              <a:gd name="T19" fmla="*/ 25 h 353"/>
              <a:gd name="T20" fmla="*/ 226 w 226"/>
              <a:gd name="T21" fmla="*/ 0 h 353"/>
              <a:gd name="T22" fmla="*/ 221 w 226"/>
              <a:gd name="T23" fmla="*/ 1 h 353"/>
              <a:gd name="T24" fmla="*/ 217 w 226"/>
              <a:gd name="T25" fmla="*/ 1 h 353"/>
              <a:gd name="T26" fmla="*/ 217 w 226"/>
              <a:gd name="T27" fmla="*/ 25 h 353"/>
              <a:gd name="T28" fmla="*/ 172 w 226"/>
              <a:gd name="T29" fmla="*/ 70 h 353"/>
              <a:gd name="T30" fmla="*/ 54 w 226"/>
              <a:gd name="T31" fmla="*/ 70 h 353"/>
              <a:gd name="T32" fmla="*/ 0 w 226"/>
              <a:gd name="T33" fmla="*/ 124 h 353"/>
              <a:gd name="T34" fmla="*/ 0 w 226"/>
              <a:gd name="T35" fmla="*/ 231 h 353"/>
              <a:gd name="T36" fmla="*/ 54 w 226"/>
              <a:gd name="T37" fmla="*/ 285 h 353"/>
              <a:gd name="T38" fmla="*/ 73 w 226"/>
              <a:gd name="T39" fmla="*/ 285 h 353"/>
              <a:gd name="T40" fmla="*/ 118 w 226"/>
              <a:gd name="T41" fmla="*/ 330 h 353"/>
              <a:gd name="T42" fmla="*/ 118 w 226"/>
              <a:gd name="T43" fmla="*/ 353 h 353"/>
              <a:gd name="T44" fmla="*/ 124 w 226"/>
              <a:gd name="T45" fmla="*/ 352 h 3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226" h="353">
                <a:moveTo>
                  <a:pt x="124" y="352"/>
                </a:moveTo>
                <a:cubicBezTo>
                  <a:pt x="125" y="352"/>
                  <a:pt x="126" y="352"/>
                  <a:pt x="127" y="352"/>
                </a:cubicBezTo>
                <a:cubicBezTo>
                  <a:pt x="127" y="330"/>
                  <a:pt x="127" y="330"/>
                  <a:pt x="127" y="330"/>
                </a:cubicBezTo>
                <a:cubicBezTo>
                  <a:pt x="127" y="300"/>
                  <a:pt x="103" y="276"/>
                  <a:pt x="73" y="276"/>
                </a:cubicBezTo>
                <a:cubicBezTo>
                  <a:pt x="54" y="276"/>
                  <a:pt x="54" y="276"/>
                  <a:pt x="54" y="276"/>
                </a:cubicBezTo>
                <a:cubicBezTo>
                  <a:pt x="29" y="276"/>
                  <a:pt x="9" y="256"/>
                  <a:pt x="9" y="231"/>
                </a:cubicBezTo>
                <a:cubicBezTo>
                  <a:pt x="9" y="124"/>
                  <a:pt x="9" y="124"/>
                  <a:pt x="9" y="124"/>
                </a:cubicBezTo>
                <a:cubicBezTo>
                  <a:pt x="9" y="99"/>
                  <a:pt x="29" y="79"/>
                  <a:pt x="54" y="79"/>
                </a:cubicBezTo>
                <a:cubicBezTo>
                  <a:pt x="172" y="79"/>
                  <a:pt x="172" y="79"/>
                  <a:pt x="172" y="79"/>
                </a:cubicBezTo>
                <a:cubicBezTo>
                  <a:pt x="202" y="79"/>
                  <a:pt x="226" y="55"/>
                  <a:pt x="226" y="25"/>
                </a:cubicBezTo>
                <a:cubicBezTo>
                  <a:pt x="226" y="0"/>
                  <a:pt x="226" y="0"/>
                  <a:pt x="226" y="0"/>
                </a:cubicBezTo>
                <a:cubicBezTo>
                  <a:pt x="224" y="1"/>
                  <a:pt x="223" y="1"/>
                  <a:pt x="221" y="1"/>
                </a:cubicBezTo>
                <a:cubicBezTo>
                  <a:pt x="219" y="1"/>
                  <a:pt x="218" y="1"/>
                  <a:pt x="217" y="1"/>
                </a:cubicBezTo>
                <a:cubicBezTo>
                  <a:pt x="217" y="25"/>
                  <a:pt x="217" y="25"/>
                  <a:pt x="217" y="25"/>
                </a:cubicBezTo>
                <a:cubicBezTo>
                  <a:pt x="217" y="50"/>
                  <a:pt x="197" y="70"/>
                  <a:pt x="172" y="70"/>
                </a:cubicBezTo>
                <a:cubicBezTo>
                  <a:pt x="54" y="70"/>
                  <a:pt x="54" y="70"/>
                  <a:pt x="54" y="70"/>
                </a:cubicBezTo>
                <a:cubicBezTo>
                  <a:pt x="24" y="70"/>
                  <a:pt x="0" y="94"/>
                  <a:pt x="0" y="124"/>
                </a:cubicBezTo>
                <a:cubicBezTo>
                  <a:pt x="0" y="231"/>
                  <a:pt x="0" y="231"/>
                  <a:pt x="0" y="231"/>
                </a:cubicBezTo>
                <a:cubicBezTo>
                  <a:pt x="0" y="261"/>
                  <a:pt x="24" y="285"/>
                  <a:pt x="54" y="285"/>
                </a:cubicBezTo>
                <a:cubicBezTo>
                  <a:pt x="73" y="285"/>
                  <a:pt x="73" y="285"/>
                  <a:pt x="73" y="285"/>
                </a:cubicBezTo>
                <a:cubicBezTo>
                  <a:pt x="98" y="285"/>
                  <a:pt x="118" y="305"/>
                  <a:pt x="118" y="330"/>
                </a:cubicBezTo>
                <a:cubicBezTo>
                  <a:pt x="118" y="353"/>
                  <a:pt x="118" y="353"/>
                  <a:pt x="118" y="353"/>
                </a:cubicBezTo>
                <a:cubicBezTo>
                  <a:pt x="120" y="352"/>
                  <a:pt x="122" y="352"/>
                  <a:pt x="124" y="352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783"/>
            <a:endParaRPr lang="id-ID" sz="1013">
              <a:solidFill>
                <a:srgbClr val="10232E"/>
              </a:solidFill>
              <a:latin typeface="Raleway"/>
            </a:endParaRPr>
          </a:p>
        </p:txBody>
      </p:sp>
      <p:sp>
        <p:nvSpPr>
          <p:cNvPr id="9" name="Freeform 126"/>
          <p:cNvSpPr>
            <a:spLocks/>
          </p:cNvSpPr>
          <p:nvPr/>
        </p:nvSpPr>
        <p:spPr bwMode="auto">
          <a:xfrm>
            <a:off x="4220390" y="2854854"/>
            <a:ext cx="631227" cy="1971737"/>
          </a:xfrm>
          <a:custGeom>
            <a:avLst/>
            <a:gdLst>
              <a:gd name="T0" fmla="*/ 0 w 157"/>
              <a:gd name="T1" fmla="*/ 332 h 491"/>
              <a:gd name="T2" fmla="*/ 54 w 157"/>
              <a:gd name="T3" fmla="*/ 278 h 491"/>
              <a:gd name="T4" fmla="*/ 103 w 157"/>
              <a:gd name="T5" fmla="*/ 278 h 491"/>
              <a:gd name="T6" fmla="*/ 148 w 157"/>
              <a:gd name="T7" fmla="*/ 233 h 491"/>
              <a:gd name="T8" fmla="*/ 148 w 157"/>
              <a:gd name="T9" fmla="*/ 126 h 491"/>
              <a:gd name="T10" fmla="*/ 103 w 157"/>
              <a:gd name="T11" fmla="*/ 81 h 491"/>
              <a:gd name="T12" fmla="*/ 54 w 157"/>
              <a:gd name="T13" fmla="*/ 81 h 491"/>
              <a:gd name="T14" fmla="*/ 0 w 157"/>
              <a:gd name="T15" fmla="*/ 28 h 491"/>
              <a:gd name="T16" fmla="*/ 0 w 157"/>
              <a:gd name="T17" fmla="*/ 0 h 491"/>
              <a:gd name="T18" fmla="*/ 4 w 157"/>
              <a:gd name="T19" fmla="*/ 0 h 491"/>
              <a:gd name="T20" fmla="*/ 10 w 157"/>
              <a:gd name="T21" fmla="*/ 0 h 491"/>
              <a:gd name="T22" fmla="*/ 10 w 157"/>
              <a:gd name="T23" fmla="*/ 28 h 491"/>
              <a:gd name="T24" fmla="*/ 54 w 157"/>
              <a:gd name="T25" fmla="*/ 72 h 491"/>
              <a:gd name="T26" fmla="*/ 103 w 157"/>
              <a:gd name="T27" fmla="*/ 72 h 491"/>
              <a:gd name="T28" fmla="*/ 157 w 157"/>
              <a:gd name="T29" fmla="*/ 126 h 491"/>
              <a:gd name="T30" fmla="*/ 157 w 157"/>
              <a:gd name="T31" fmla="*/ 233 h 491"/>
              <a:gd name="T32" fmla="*/ 103 w 157"/>
              <a:gd name="T33" fmla="*/ 287 h 491"/>
              <a:gd name="T34" fmla="*/ 54 w 157"/>
              <a:gd name="T35" fmla="*/ 287 h 491"/>
              <a:gd name="T36" fmla="*/ 10 w 157"/>
              <a:gd name="T37" fmla="*/ 332 h 491"/>
              <a:gd name="T38" fmla="*/ 10 w 157"/>
              <a:gd name="T39" fmla="*/ 491 h 491"/>
              <a:gd name="T40" fmla="*/ 0 w 157"/>
              <a:gd name="T41" fmla="*/ 491 h 491"/>
              <a:gd name="T42" fmla="*/ 0 w 157"/>
              <a:gd name="T43" fmla="*/ 332 h 4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57" h="491">
                <a:moveTo>
                  <a:pt x="0" y="332"/>
                </a:moveTo>
                <a:cubicBezTo>
                  <a:pt x="0" y="302"/>
                  <a:pt x="24" y="278"/>
                  <a:pt x="54" y="278"/>
                </a:cubicBezTo>
                <a:cubicBezTo>
                  <a:pt x="103" y="278"/>
                  <a:pt x="103" y="278"/>
                  <a:pt x="103" y="278"/>
                </a:cubicBezTo>
                <a:cubicBezTo>
                  <a:pt x="128" y="278"/>
                  <a:pt x="148" y="258"/>
                  <a:pt x="148" y="233"/>
                </a:cubicBezTo>
                <a:cubicBezTo>
                  <a:pt x="148" y="126"/>
                  <a:pt x="148" y="126"/>
                  <a:pt x="148" y="126"/>
                </a:cubicBezTo>
                <a:cubicBezTo>
                  <a:pt x="148" y="101"/>
                  <a:pt x="128" y="81"/>
                  <a:pt x="103" y="81"/>
                </a:cubicBezTo>
                <a:cubicBezTo>
                  <a:pt x="54" y="81"/>
                  <a:pt x="54" y="81"/>
                  <a:pt x="54" y="81"/>
                </a:cubicBezTo>
                <a:cubicBezTo>
                  <a:pt x="24" y="81"/>
                  <a:pt x="0" y="57"/>
                  <a:pt x="0" y="28"/>
                </a:cubicBezTo>
                <a:cubicBezTo>
                  <a:pt x="0" y="0"/>
                  <a:pt x="0" y="0"/>
                  <a:pt x="0" y="0"/>
                </a:cubicBezTo>
                <a:cubicBezTo>
                  <a:pt x="1" y="0"/>
                  <a:pt x="2" y="0"/>
                  <a:pt x="4" y="0"/>
                </a:cubicBezTo>
                <a:cubicBezTo>
                  <a:pt x="6" y="0"/>
                  <a:pt x="8" y="0"/>
                  <a:pt x="10" y="0"/>
                </a:cubicBezTo>
                <a:cubicBezTo>
                  <a:pt x="10" y="28"/>
                  <a:pt x="10" y="28"/>
                  <a:pt x="10" y="28"/>
                </a:cubicBezTo>
                <a:cubicBezTo>
                  <a:pt x="10" y="52"/>
                  <a:pt x="30" y="72"/>
                  <a:pt x="54" y="72"/>
                </a:cubicBezTo>
                <a:cubicBezTo>
                  <a:pt x="103" y="72"/>
                  <a:pt x="103" y="72"/>
                  <a:pt x="103" y="72"/>
                </a:cubicBezTo>
                <a:cubicBezTo>
                  <a:pt x="133" y="72"/>
                  <a:pt x="157" y="96"/>
                  <a:pt x="157" y="126"/>
                </a:cubicBezTo>
                <a:cubicBezTo>
                  <a:pt x="157" y="233"/>
                  <a:pt x="157" y="233"/>
                  <a:pt x="157" y="233"/>
                </a:cubicBezTo>
                <a:cubicBezTo>
                  <a:pt x="157" y="263"/>
                  <a:pt x="133" y="287"/>
                  <a:pt x="103" y="287"/>
                </a:cubicBezTo>
                <a:cubicBezTo>
                  <a:pt x="54" y="287"/>
                  <a:pt x="54" y="287"/>
                  <a:pt x="54" y="287"/>
                </a:cubicBezTo>
                <a:cubicBezTo>
                  <a:pt x="30" y="287"/>
                  <a:pt x="10" y="307"/>
                  <a:pt x="10" y="332"/>
                </a:cubicBezTo>
                <a:cubicBezTo>
                  <a:pt x="10" y="491"/>
                  <a:pt x="10" y="491"/>
                  <a:pt x="10" y="491"/>
                </a:cubicBezTo>
                <a:cubicBezTo>
                  <a:pt x="0" y="491"/>
                  <a:pt x="0" y="491"/>
                  <a:pt x="0" y="491"/>
                </a:cubicBezTo>
                <a:lnTo>
                  <a:pt x="0" y="332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783"/>
            <a:endParaRPr lang="id-ID" sz="1013">
              <a:solidFill>
                <a:srgbClr val="10232E"/>
              </a:solidFill>
              <a:latin typeface="Raleway"/>
            </a:endParaRPr>
          </a:p>
        </p:txBody>
      </p:sp>
      <p:sp>
        <p:nvSpPr>
          <p:cNvPr id="10" name="Freeform 131"/>
          <p:cNvSpPr>
            <a:spLocks noEditPoints="1"/>
          </p:cNvSpPr>
          <p:nvPr/>
        </p:nvSpPr>
        <p:spPr bwMode="auto">
          <a:xfrm>
            <a:off x="4502065" y="937417"/>
            <a:ext cx="290160" cy="288464"/>
          </a:xfrm>
          <a:custGeom>
            <a:avLst/>
            <a:gdLst>
              <a:gd name="T0" fmla="*/ 0 w 72"/>
              <a:gd name="T1" fmla="*/ 36 h 72"/>
              <a:gd name="T2" fmla="*/ 36 w 72"/>
              <a:gd name="T3" fmla="*/ 0 h 72"/>
              <a:gd name="T4" fmla="*/ 72 w 72"/>
              <a:gd name="T5" fmla="*/ 36 h 72"/>
              <a:gd name="T6" fmla="*/ 36 w 72"/>
              <a:gd name="T7" fmla="*/ 72 h 72"/>
              <a:gd name="T8" fmla="*/ 0 w 72"/>
              <a:gd name="T9" fmla="*/ 36 h 72"/>
              <a:gd name="T10" fmla="*/ 63 w 72"/>
              <a:gd name="T11" fmla="*/ 36 h 72"/>
              <a:gd name="T12" fmla="*/ 36 w 72"/>
              <a:gd name="T13" fmla="*/ 9 h 72"/>
              <a:gd name="T14" fmla="*/ 10 w 72"/>
              <a:gd name="T15" fmla="*/ 36 h 72"/>
              <a:gd name="T16" fmla="*/ 36 w 72"/>
              <a:gd name="T17" fmla="*/ 63 h 72"/>
              <a:gd name="T18" fmla="*/ 63 w 72"/>
              <a:gd name="T19" fmla="*/ 36 h 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72" h="72">
                <a:moveTo>
                  <a:pt x="0" y="36"/>
                </a:moveTo>
                <a:cubicBezTo>
                  <a:pt x="0" y="16"/>
                  <a:pt x="16" y="0"/>
                  <a:pt x="36" y="0"/>
                </a:cubicBezTo>
                <a:cubicBezTo>
                  <a:pt x="56" y="0"/>
                  <a:pt x="72" y="16"/>
                  <a:pt x="72" y="36"/>
                </a:cubicBezTo>
                <a:cubicBezTo>
                  <a:pt x="72" y="56"/>
                  <a:pt x="56" y="72"/>
                  <a:pt x="36" y="72"/>
                </a:cubicBezTo>
                <a:cubicBezTo>
                  <a:pt x="16" y="72"/>
                  <a:pt x="0" y="56"/>
                  <a:pt x="0" y="36"/>
                </a:cubicBezTo>
                <a:close/>
                <a:moveTo>
                  <a:pt x="63" y="36"/>
                </a:moveTo>
                <a:cubicBezTo>
                  <a:pt x="63" y="21"/>
                  <a:pt x="51" y="9"/>
                  <a:pt x="36" y="9"/>
                </a:cubicBezTo>
                <a:cubicBezTo>
                  <a:pt x="22" y="9"/>
                  <a:pt x="10" y="21"/>
                  <a:pt x="10" y="36"/>
                </a:cubicBezTo>
                <a:cubicBezTo>
                  <a:pt x="10" y="51"/>
                  <a:pt x="22" y="63"/>
                  <a:pt x="36" y="63"/>
                </a:cubicBezTo>
                <a:cubicBezTo>
                  <a:pt x="51" y="63"/>
                  <a:pt x="63" y="51"/>
                  <a:pt x="63" y="36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783"/>
            <a:endParaRPr lang="id-ID" sz="1013">
              <a:solidFill>
                <a:srgbClr val="10232E"/>
              </a:solidFill>
              <a:latin typeface="Raleway"/>
            </a:endParaRPr>
          </a:p>
        </p:txBody>
      </p:sp>
      <p:sp>
        <p:nvSpPr>
          <p:cNvPr id="11" name="Freeform 132"/>
          <p:cNvSpPr>
            <a:spLocks noEditPoints="1"/>
          </p:cNvSpPr>
          <p:nvPr/>
        </p:nvSpPr>
        <p:spPr bwMode="auto">
          <a:xfrm>
            <a:off x="4105003" y="2595235"/>
            <a:ext cx="288464" cy="288464"/>
          </a:xfrm>
          <a:custGeom>
            <a:avLst/>
            <a:gdLst>
              <a:gd name="T0" fmla="*/ 0 w 72"/>
              <a:gd name="T1" fmla="*/ 36 h 72"/>
              <a:gd name="T2" fmla="*/ 36 w 72"/>
              <a:gd name="T3" fmla="*/ 0 h 72"/>
              <a:gd name="T4" fmla="*/ 72 w 72"/>
              <a:gd name="T5" fmla="*/ 36 h 72"/>
              <a:gd name="T6" fmla="*/ 36 w 72"/>
              <a:gd name="T7" fmla="*/ 72 h 72"/>
              <a:gd name="T8" fmla="*/ 0 w 72"/>
              <a:gd name="T9" fmla="*/ 36 h 72"/>
              <a:gd name="T10" fmla="*/ 63 w 72"/>
              <a:gd name="T11" fmla="*/ 36 h 72"/>
              <a:gd name="T12" fmla="*/ 36 w 72"/>
              <a:gd name="T13" fmla="*/ 9 h 72"/>
              <a:gd name="T14" fmla="*/ 9 w 72"/>
              <a:gd name="T15" fmla="*/ 36 h 72"/>
              <a:gd name="T16" fmla="*/ 36 w 72"/>
              <a:gd name="T17" fmla="*/ 63 h 72"/>
              <a:gd name="T18" fmla="*/ 63 w 72"/>
              <a:gd name="T19" fmla="*/ 36 h 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72" h="72">
                <a:moveTo>
                  <a:pt x="0" y="36"/>
                </a:moveTo>
                <a:cubicBezTo>
                  <a:pt x="0" y="16"/>
                  <a:pt x="16" y="0"/>
                  <a:pt x="36" y="0"/>
                </a:cubicBezTo>
                <a:cubicBezTo>
                  <a:pt x="56" y="0"/>
                  <a:pt x="72" y="16"/>
                  <a:pt x="72" y="36"/>
                </a:cubicBezTo>
                <a:cubicBezTo>
                  <a:pt x="72" y="56"/>
                  <a:pt x="56" y="72"/>
                  <a:pt x="36" y="72"/>
                </a:cubicBezTo>
                <a:cubicBezTo>
                  <a:pt x="16" y="72"/>
                  <a:pt x="0" y="56"/>
                  <a:pt x="0" y="36"/>
                </a:cubicBezTo>
                <a:close/>
                <a:moveTo>
                  <a:pt x="63" y="36"/>
                </a:moveTo>
                <a:cubicBezTo>
                  <a:pt x="63" y="21"/>
                  <a:pt x="51" y="9"/>
                  <a:pt x="36" y="9"/>
                </a:cubicBezTo>
                <a:cubicBezTo>
                  <a:pt x="21" y="9"/>
                  <a:pt x="9" y="21"/>
                  <a:pt x="9" y="36"/>
                </a:cubicBezTo>
                <a:cubicBezTo>
                  <a:pt x="9" y="51"/>
                  <a:pt x="21" y="63"/>
                  <a:pt x="36" y="63"/>
                </a:cubicBezTo>
                <a:cubicBezTo>
                  <a:pt x="51" y="63"/>
                  <a:pt x="63" y="51"/>
                  <a:pt x="63" y="36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783"/>
            <a:endParaRPr lang="id-ID" sz="1013">
              <a:solidFill>
                <a:srgbClr val="10232E"/>
              </a:solidFill>
              <a:latin typeface="Raleway"/>
            </a:endParaRPr>
          </a:p>
        </p:txBody>
      </p:sp>
      <p:sp>
        <p:nvSpPr>
          <p:cNvPr id="12" name="Rectangle 140"/>
          <p:cNvSpPr>
            <a:spLocks noChangeArrowheads="1"/>
          </p:cNvSpPr>
          <p:nvPr/>
        </p:nvSpPr>
        <p:spPr bwMode="auto">
          <a:xfrm>
            <a:off x="4032040" y="1841836"/>
            <a:ext cx="411972" cy="161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685766"/>
            <a:r>
              <a:rPr lang="es-MX" sz="1050" dirty="0" smtClean="0">
                <a:solidFill>
                  <a:srgbClr val="676868"/>
                </a:solidFill>
                <a:latin typeface="Lato"/>
              </a:rPr>
              <a:t>Fase 3</a:t>
            </a:r>
            <a:endParaRPr lang="id-ID" sz="1013" dirty="0">
              <a:solidFill>
                <a:srgbClr val="10232E"/>
              </a:solidFill>
              <a:latin typeface="Lato"/>
            </a:endParaRPr>
          </a:p>
        </p:txBody>
      </p:sp>
      <p:sp>
        <p:nvSpPr>
          <p:cNvPr id="13" name="Rectangle 141"/>
          <p:cNvSpPr>
            <a:spLocks noChangeArrowheads="1"/>
          </p:cNvSpPr>
          <p:nvPr/>
        </p:nvSpPr>
        <p:spPr bwMode="auto">
          <a:xfrm>
            <a:off x="4254327" y="3521716"/>
            <a:ext cx="411972" cy="161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685766"/>
            <a:r>
              <a:rPr lang="es-MX" sz="1050" dirty="0" smtClean="0">
                <a:solidFill>
                  <a:srgbClr val="676868"/>
                </a:solidFill>
                <a:latin typeface="Lato"/>
              </a:rPr>
              <a:t>Fase 4</a:t>
            </a:r>
            <a:endParaRPr lang="id-ID" sz="1013" dirty="0">
              <a:solidFill>
                <a:srgbClr val="10232E"/>
              </a:solidFill>
              <a:latin typeface="Lato"/>
            </a:endParaRPr>
          </a:p>
        </p:txBody>
      </p:sp>
      <p:sp>
        <p:nvSpPr>
          <p:cNvPr id="14" name="Rectangle 142"/>
          <p:cNvSpPr>
            <a:spLocks noChangeArrowheads="1"/>
          </p:cNvSpPr>
          <p:nvPr/>
        </p:nvSpPr>
        <p:spPr bwMode="auto">
          <a:xfrm>
            <a:off x="4484082" y="4788287"/>
            <a:ext cx="2753959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685766"/>
            <a:r>
              <a:rPr lang="id-ID" sz="1500" dirty="0" smtClean="0">
                <a:solidFill>
                  <a:prstClr val="white">
                    <a:lumMod val="50000"/>
                  </a:prstClr>
                </a:solidFill>
                <a:latin typeface="Lato"/>
              </a:rPr>
              <a:t>Fin</a:t>
            </a:r>
            <a:endParaRPr lang="es-MX" sz="1500" dirty="0" smtClean="0">
              <a:solidFill>
                <a:prstClr val="white">
                  <a:lumMod val="50000"/>
                </a:prstClr>
              </a:solidFill>
              <a:latin typeface="Lato"/>
            </a:endParaRPr>
          </a:p>
          <a:p>
            <a:pPr defTabSz="685766"/>
            <a:r>
              <a:rPr lang="es-MX" sz="1500" b="1" dirty="0" smtClean="0">
                <a:solidFill>
                  <a:prstClr val="white">
                    <a:lumMod val="50000"/>
                  </a:prstClr>
                </a:solidFill>
                <a:latin typeface="Lato"/>
              </a:rPr>
              <a:t>Competitividad</a:t>
            </a:r>
          </a:p>
          <a:p>
            <a:pPr marL="285750" indent="-285750" defTabSz="685766">
              <a:buFont typeface="Arial" panose="020B0604020202020204" pitchFamily="34" charset="0"/>
              <a:buChar char="•"/>
            </a:pPr>
            <a:r>
              <a:rPr lang="es-MX" sz="1500" dirty="0" smtClean="0">
                <a:solidFill>
                  <a:prstClr val="white">
                    <a:lumMod val="50000"/>
                  </a:prstClr>
                </a:solidFill>
                <a:latin typeface="Lato"/>
              </a:rPr>
              <a:t>Mejora del servicio al Cliente</a:t>
            </a:r>
          </a:p>
          <a:p>
            <a:pPr marL="285750" indent="-285750" defTabSz="685766">
              <a:buFont typeface="Arial" panose="020B0604020202020204" pitchFamily="34" charset="0"/>
              <a:buChar char="•"/>
            </a:pPr>
            <a:r>
              <a:rPr lang="es-MX" sz="1500" dirty="0" smtClean="0">
                <a:solidFill>
                  <a:prstClr val="white">
                    <a:lumMod val="50000"/>
                  </a:prstClr>
                </a:solidFill>
                <a:latin typeface="Lato"/>
              </a:rPr>
              <a:t>Mejora Económica</a:t>
            </a:r>
            <a:endParaRPr lang="id-ID" sz="2100" dirty="0">
              <a:solidFill>
                <a:prstClr val="white">
                  <a:lumMod val="50000"/>
                </a:prstClr>
              </a:solidFill>
              <a:latin typeface="Lato"/>
            </a:endParaRPr>
          </a:p>
        </p:txBody>
      </p:sp>
      <p:sp>
        <p:nvSpPr>
          <p:cNvPr id="15" name="Freeform 7"/>
          <p:cNvSpPr>
            <a:spLocks/>
          </p:cNvSpPr>
          <p:nvPr/>
        </p:nvSpPr>
        <p:spPr bwMode="auto">
          <a:xfrm>
            <a:off x="4624810" y="823724"/>
            <a:ext cx="38012" cy="118787"/>
          </a:xfrm>
          <a:custGeom>
            <a:avLst/>
            <a:gdLst>
              <a:gd name="T0" fmla="*/ 1 w 10"/>
              <a:gd name="T1" fmla="*/ 6 h 32"/>
              <a:gd name="T2" fmla="*/ 1 w 10"/>
              <a:gd name="T3" fmla="*/ 32 h 32"/>
              <a:gd name="T4" fmla="*/ 10 w 10"/>
              <a:gd name="T5" fmla="*/ 32 h 32"/>
              <a:gd name="T6" fmla="*/ 10 w 10"/>
              <a:gd name="T7" fmla="*/ 6 h 32"/>
              <a:gd name="T8" fmla="*/ 10 w 10"/>
              <a:gd name="T9" fmla="*/ 0 h 32"/>
              <a:gd name="T10" fmla="*/ 0 w 10"/>
              <a:gd name="T11" fmla="*/ 0 h 32"/>
              <a:gd name="T12" fmla="*/ 1 w 10"/>
              <a:gd name="T13" fmla="*/ 6 h 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0" h="32">
                <a:moveTo>
                  <a:pt x="1" y="6"/>
                </a:moveTo>
                <a:cubicBezTo>
                  <a:pt x="1" y="32"/>
                  <a:pt x="1" y="32"/>
                  <a:pt x="1" y="32"/>
                </a:cubicBezTo>
                <a:cubicBezTo>
                  <a:pt x="4" y="31"/>
                  <a:pt x="7" y="31"/>
                  <a:pt x="10" y="32"/>
                </a:cubicBezTo>
                <a:cubicBezTo>
                  <a:pt x="10" y="6"/>
                  <a:pt x="10" y="6"/>
                  <a:pt x="10" y="6"/>
                </a:cubicBezTo>
                <a:cubicBezTo>
                  <a:pt x="10" y="4"/>
                  <a:pt x="10" y="2"/>
                  <a:pt x="10" y="0"/>
                </a:cubicBezTo>
                <a:cubicBezTo>
                  <a:pt x="0" y="0"/>
                  <a:pt x="0" y="0"/>
                  <a:pt x="0" y="0"/>
                </a:cubicBezTo>
                <a:cubicBezTo>
                  <a:pt x="1" y="2"/>
                  <a:pt x="1" y="4"/>
                  <a:pt x="1" y="6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783"/>
            <a:endParaRPr lang="id-ID" sz="1013">
              <a:solidFill>
                <a:srgbClr val="10232E"/>
              </a:solidFill>
              <a:latin typeface="Raleway"/>
            </a:endParaRPr>
          </a:p>
        </p:txBody>
      </p:sp>
      <p:sp>
        <p:nvSpPr>
          <p:cNvPr id="16" name="Freeform 130"/>
          <p:cNvSpPr>
            <a:spLocks noEditPoints="1"/>
          </p:cNvSpPr>
          <p:nvPr/>
        </p:nvSpPr>
        <p:spPr bwMode="auto">
          <a:xfrm>
            <a:off x="4125365" y="4798528"/>
            <a:ext cx="220590" cy="220590"/>
          </a:xfrm>
          <a:custGeom>
            <a:avLst/>
            <a:gdLst>
              <a:gd name="T0" fmla="*/ 0 w 55"/>
              <a:gd name="T1" fmla="*/ 28 h 55"/>
              <a:gd name="T2" fmla="*/ 28 w 55"/>
              <a:gd name="T3" fmla="*/ 0 h 55"/>
              <a:gd name="T4" fmla="*/ 55 w 55"/>
              <a:gd name="T5" fmla="*/ 28 h 55"/>
              <a:gd name="T6" fmla="*/ 28 w 55"/>
              <a:gd name="T7" fmla="*/ 55 h 55"/>
              <a:gd name="T8" fmla="*/ 0 w 55"/>
              <a:gd name="T9" fmla="*/ 28 h 55"/>
              <a:gd name="T10" fmla="*/ 46 w 55"/>
              <a:gd name="T11" fmla="*/ 28 h 55"/>
              <a:gd name="T12" fmla="*/ 28 w 55"/>
              <a:gd name="T13" fmla="*/ 9 h 55"/>
              <a:gd name="T14" fmla="*/ 9 w 55"/>
              <a:gd name="T15" fmla="*/ 28 h 55"/>
              <a:gd name="T16" fmla="*/ 28 w 55"/>
              <a:gd name="T17" fmla="*/ 46 h 55"/>
              <a:gd name="T18" fmla="*/ 46 w 55"/>
              <a:gd name="T19" fmla="*/ 28 h 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5" h="55">
                <a:moveTo>
                  <a:pt x="0" y="28"/>
                </a:moveTo>
                <a:cubicBezTo>
                  <a:pt x="0" y="12"/>
                  <a:pt x="12" y="0"/>
                  <a:pt x="28" y="0"/>
                </a:cubicBezTo>
                <a:cubicBezTo>
                  <a:pt x="43" y="0"/>
                  <a:pt x="55" y="12"/>
                  <a:pt x="55" y="28"/>
                </a:cubicBezTo>
                <a:cubicBezTo>
                  <a:pt x="55" y="43"/>
                  <a:pt x="43" y="55"/>
                  <a:pt x="28" y="55"/>
                </a:cubicBezTo>
                <a:cubicBezTo>
                  <a:pt x="12" y="55"/>
                  <a:pt x="0" y="43"/>
                  <a:pt x="0" y="28"/>
                </a:cubicBezTo>
                <a:close/>
                <a:moveTo>
                  <a:pt x="46" y="28"/>
                </a:moveTo>
                <a:cubicBezTo>
                  <a:pt x="46" y="17"/>
                  <a:pt x="38" y="9"/>
                  <a:pt x="28" y="9"/>
                </a:cubicBezTo>
                <a:cubicBezTo>
                  <a:pt x="17" y="9"/>
                  <a:pt x="9" y="17"/>
                  <a:pt x="9" y="28"/>
                </a:cubicBezTo>
                <a:cubicBezTo>
                  <a:pt x="9" y="38"/>
                  <a:pt x="17" y="46"/>
                  <a:pt x="28" y="46"/>
                </a:cubicBezTo>
                <a:cubicBezTo>
                  <a:pt x="38" y="46"/>
                  <a:pt x="46" y="38"/>
                  <a:pt x="46" y="28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783"/>
            <a:endParaRPr lang="id-ID" sz="1013">
              <a:solidFill>
                <a:srgbClr val="10232E"/>
              </a:solidFill>
              <a:latin typeface="Raleway"/>
            </a:endParaRPr>
          </a:p>
        </p:txBody>
      </p:sp>
      <p:sp>
        <p:nvSpPr>
          <p:cNvPr id="17" name="Rectangle 122"/>
          <p:cNvSpPr>
            <a:spLocks noChangeArrowheads="1"/>
          </p:cNvSpPr>
          <p:nvPr/>
        </p:nvSpPr>
        <p:spPr bwMode="auto">
          <a:xfrm>
            <a:off x="3316858" y="1896303"/>
            <a:ext cx="438596" cy="3428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x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783"/>
            <a:endParaRPr lang="id-ID" sz="1013">
              <a:solidFill>
                <a:prstClr val="white"/>
              </a:solidFill>
              <a:latin typeface="Raleway"/>
            </a:endParaRPr>
          </a:p>
        </p:txBody>
      </p:sp>
      <p:sp>
        <p:nvSpPr>
          <p:cNvPr id="18" name="Oval 17"/>
          <p:cNvSpPr/>
          <p:nvPr/>
        </p:nvSpPr>
        <p:spPr>
          <a:xfrm>
            <a:off x="3724251" y="1861000"/>
            <a:ext cx="96199" cy="96199"/>
          </a:xfrm>
          <a:prstGeom prst="ellipse">
            <a:avLst/>
          </a:prstGeom>
          <a:solidFill>
            <a:schemeClr val="accent3"/>
          </a:solidFill>
          <a:ln w="508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id-ID" sz="1013">
              <a:solidFill>
                <a:prstClr val="white"/>
              </a:solidFill>
              <a:latin typeface="Raleway"/>
            </a:endParaRPr>
          </a:p>
        </p:txBody>
      </p:sp>
      <p:sp>
        <p:nvSpPr>
          <p:cNvPr id="19" name="Rectangle 122"/>
          <p:cNvSpPr>
            <a:spLocks noChangeArrowheads="1"/>
          </p:cNvSpPr>
          <p:nvPr/>
        </p:nvSpPr>
        <p:spPr bwMode="auto">
          <a:xfrm>
            <a:off x="4830246" y="3545420"/>
            <a:ext cx="750328" cy="3428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x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783"/>
            <a:endParaRPr lang="id-ID" sz="1013">
              <a:solidFill>
                <a:prstClr val="white"/>
              </a:solidFill>
              <a:latin typeface="Raleway"/>
            </a:endParaRPr>
          </a:p>
        </p:txBody>
      </p:sp>
      <p:sp>
        <p:nvSpPr>
          <p:cNvPr id="20" name="Oval 19"/>
          <p:cNvSpPr/>
          <p:nvPr/>
        </p:nvSpPr>
        <p:spPr>
          <a:xfrm>
            <a:off x="4784705" y="3510117"/>
            <a:ext cx="96199" cy="96199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508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id-ID" sz="1013">
              <a:solidFill>
                <a:prstClr val="white"/>
              </a:solidFill>
              <a:latin typeface="Raleway"/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5735426" y="3289535"/>
            <a:ext cx="537357" cy="537357"/>
            <a:chOff x="2516718" y="3399416"/>
            <a:chExt cx="716476" cy="716476"/>
          </a:xfrm>
        </p:grpSpPr>
        <p:sp>
          <p:nvSpPr>
            <p:cNvPr id="22" name="Rectangle 21"/>
            <p:cNvSpPr/>
            <p:nvPr/>
          </p:nvSpPr>
          <p:spPr>
            <a:xfrm>
              <a:off x="2516718" y="3399416"/>
              <a:ext cx="716476" cy="716476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/>
              <a:endParaRPr lang="id-ID" sz="1013">
                <a:solidFill>
                  <a:prstClr val="white"/>
                </a:solidFill>
                <a:latin typeface="Raleway"/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2516718" y="4043492"/>
              <a:ext cx="716476" cy="7240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/>
              <a:endParaRPr lang="id-ID" sz="1013">
                <a:solidFill>
                  <a:prstClr val="white"/>
                </a:solidFill>
                <a:latin typeface="Raleway"/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6404718" y="3288764"/>
            <a:ext cx="2197505" cy="1677907"/>
            <a:chOff x="74689" y="1871670"/>
            <a:chExt cx="2930006" cy="2237204"/>
          </a:xfrm>
        </p:grpSpPr>
        <p:sp>
          <p:nvSpPr>
            <p:cNvPr id="25" name="TextBox 24"/>
            <p:cNvSpPr txBox="1"/>
            <p:nvPr/>
          </p:nvSpPr>
          <p:spPr>
            <a:xfrm>
              <a:off x="74689" y="1871670"/>
              <a:ext cx="2845223" cy="369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783"/>
              <a:r>
                <a:rPr lang="es-MX" sz="1200" b="1" dirty="0" smtClean="0">
                  <a:solidFill>
                    <a:prstClr val="white">
                      <a:lumMod val="50000"/>
                    </a:prstClr>
                  </a:solidFill>
                  <a:latin typeface="Lato"/>
                </a:rPr>
                <a:t>Pruebas e implementación</a:t>
              </a:r>
              <a:endParaRPr lang="id-ID" sz="1200" b="1" dirty="0">
                <a:solidFill>
                  <a:prstClr val="white">
                    <a:lumMod val="50000"/>
                  </a:prstClr>
                </a:solidFill>
                <a:latin typeface="Lato"/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76200" y="2139107"/>
              <a:ext cx="2928495" cy="196976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685783"/>
              <a:r>
                <a:rPr lang="es-MX" sz="900" dirty="0" smtClean="0">
                  <a:solidFill>
                    <a:prstClr val="white">
                      <a:lumMod val="65000"/>
                    </a:prstClr>
                  </a:solidFill>
                  <a:latin typeface="Raleway"/>
                  <a:ea typeface="Roboto" panose="02000000000000000000" pitchFamily="2" charset="0"/>
                </a:rPr>
                <a:t>Realizar pruebas a los procesos del Diseño To-Be </a:t>
              </a:r>
            </a:p>
            <a:p>
              <a:pPr defTabSz="685783"/>
              <a:endParaRPr lang="es-MX" sz="900" dirty="0" smtClean="0">
                <a:solidFill>
                  <a:prstClr val="white">
                    <a:lumMod val="65000"/>
                  </a:prstClr>
                </a:solidFill>
                <a:latin typeface="Raleway"/>
                <a:ea typeface="Roboto" panose="02000000000000000000" pitchFamily="2" charset="0"/>
              </a:endParaRPr>
            </a:p>
            <a:p>
              <a:pPr defTabSz="685783"/>
              <a:r>
                <a:rPr lang="es-MX" sz="900" dirty="0" smtClean="0">
                  <a:solidFill>
                    <a:prstClr val="white">
                      <a:lumMod val="65000"/>
                    </a:prstClr>
                  </a:solidFill>
                  <a:latin typeface="Raleway"/>
                  <a:ea typeface="Roboto" panose="02000000000000000000" pitchFamily="2" charset="0"/>
                </a:rPr>
                <a:t>Actualizar procesos</a:t>
              </a:r>
            </a:p>
            <a:p>
              <a:pPr defTabSz="685783"/>
              <a:endParaRPr lang="es-MX" sz="900" dirty="0" smtClean="0">
                <a:solidFill>
                  <a:prstClr val="white">
                    <a:lumMod val="65000"/>
                  </a:prstClr>
                </a:solidFill>
                <a:latin typeface="Raleway"/>
                <a:ea typeface="Roboto" panose="02000000000000000000" pitchFamily="2" charset="0"/>
              </a:endParaRPr>
            </a:p>
            <a:p>
              <a:pPr defTabSz="685783"/>
              <a:r>
                <a:rPr lang="es-MX" sz="900" dirty="0" smtClean="0">
                  <a:solidFill>
                    <a:prstClr val="white">
                      <a:lumMod val="65000"/>
                    </a:prstClr>
                  </a:solidFill>
                  <a:latin typeface="Raleway"/>
                  <a:ea typeface="Roboto" panose="02000000000000000000" pitchFamily="2" charset="0"/>
                </a:rPr>
                <a:t>Implementación del sistema hecho a la medida</a:t>
              </a:r>
            </a:p>
            <a:p>
              <a:pPr defTabSz="685783"/>
              <a:endParaRPr lang="es-MX" sz="900" dirty="0" smtClean="0">
                <a:solidFill>
                  <a:prstClr val="white">
                    <a:lumMod val="65000"/>
                  </a:prstClr>
                </a:solidFill>
                <a:latin typeface="Raleway"/>
                <a:ea typeface="Roboto" panose="02000000000000000000" pitchFamily="2" charset="0"/>
              </a:endParaRPr>
            </a:p>
            <a:p>
              <a:pPr defTabSz="685783"/>
              <a:r>
                <a:rPr lang="es-MX" sz="900" dirty="0" smtClean="0">
                  <a:solidFill>
                    <a:prstClr val="white">
                      <a:lumMod val="65000"/>
                    </a:prstClr>
                  </a:solidFill>
                  <a:latin typeface="Raleway"/>
                  <a:ea typeface="Roboto" panose="02000000000000000000" pitchFamily="2" charset="0"/>
                </a:rPr>
                <a:t>Entrega del desarrollo del sistema hecho a la medida</a:t>
              </a: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2612627" y="1641029"/>
            <a:ext cx="537357" cy="537357"/>
            <a:chOff x="2516718" y="3399416"/>
            <a:chExt cx="716476" cy="716476"/>
          </a:xfrm>
        </p:grpSpPr>
        <p:sp>
          <p:nvSpPr>
            <p:cNvPr id="28" name="Rectangle 27"/>
            <p:cNvSpPr/>
            <p:nvPr/>
          </p:nvSpPr>
          <p:spPr>
            <a:xfrm>
              <a:off x="2516718" y="3399416"/>
              <a:ext cx="716476" cy="71647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/>
              <a:endParaRPr lang="id-ID" sz="1013">
                <a:solidFill>
                  <a:prstClr val="white"/>
                </a:solidFill>
                <a:latin typeface="Raleway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2516718" y="4043492"/>
              <a:ext cx="716476" cy="72400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/>
              <a:endParaRPr lang="id-ID" sz="1013">
                <a:solidFill>
                  <a:prstClr val="white"/>
                </a:solidFill>
                <a:latin typeface="Raleway"/>
              </a:endParaRP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88582" y="1655913"/>
            <a:ext cx="2407943" cy="1123908"/>
            <a:chOff x="76200" y="1871670"/>
            <a:chExt cx="3210590" cy="1498537"/>
          </a:xfrm>
        </p:grpSpPr>
        <p:sp>
          <p:nvSpPr>
            <p:cNvPr id="31" name="TextBox 30"/>
            <p:cNvSpPr txBox="1"/>
            <p:nvPr/>
          </p:nvSpPr>
          <p:spPr>
            <a:xfrm>
              <a:off x="1478174" y="1871670"/>
              <a:ext cx="1808616" cy="369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 defTabSz="685783"/>
              <a:r>
                <a:rPr lang="es-MX" sz="1200" b="1" dirty="0" smtClean="0">
                  <a:solidFill>
                    <a:prstClr val="white">
                      <a:lumMod val="50000"/>
                    </a:prstClr>
                  </a:solidFill>
                  <a:latin typeface="Lato"/>
                </a:rPr>
                <a:t>Personalización</a:t>
              </a:r>
              <a:endParaRPr lang="id-ID" sz="1200" b="1" dirty="0">
                <a:solidFill>
                  <a:prstClr val="white">
                    <a:lumMod val="50000"/>
                  </a:prstClr>
                </a:solidFill>
                <a:latin typeface="Lato"/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76200" y="2139106"/>
              <a:ext cx="3210589" cy="123110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 defTabSz="685783"/>
              <a:r>
                <a:rPr lang="es-MX" sz="900" dirty="0" smtClean="0">
                  <a:solidFill>
                    <a:prstClr val="white">
                      <a:lumMod val="65000"/>
                    </a:prstClr>
                  </a:solidFill>
                  <a:latin typeface="Raleway"/>
                  <a:ea typeface="Roboto" panose="02000000000000000000" pitchFamily="2" charset="0"/>
                </a:rPr>
                <a:t>Conforme al diseño de modelo de negocio acordado se brindará el servicio personalizado</a:t>
              </a:r>
            </a:p>
            <a:p>
              <a:pPr algn="r" defTabSz="685783"/>
              <a:endParaRPr lang="es-MX" sz="900" dirty="0" smtClean="0">
                <a:solidFill>
                  <a:prstClr val="white">
                    <a:lumMod val="65000"/>
                  </a:prstClr>
                </a:solidFill>
                <a:latin typeface="Raleway"/>
                <a:ea typeface="Roboto" panose="02000000000000000000" pitchFamily="2" charset="0"/>
              </a:endParaRPr>
            </a:p>
            <a:p>
              <a:pPr algn="r" defTabSz="685783"/>
              <a:r>
                <a:rPr lang="es-MX" sz="900" dirty="0" smtClean="0">
                  <a:solidFill>
                    <a:prstClr val="white">
                      <a:lumMod val="65000"/>
                    </a:prstClr>
                  </a:solidFill>
                  <a:latin typeface="Raleway"/>
                  <a:ea typeface="Roboto" panose="02000000000000000000" pitchFamily="2" charset="0"/>
                </a:rPr>
                <a:t>Se actualizará la personalización del sistema a la medida</a:t>
              </a:r>
              <a:endParaRPr lang="id-ID" sz="900" dirty="0">
                <a:solidFill>
                  <a:prstClr val="white">
                    <a:lumMod val="65000"/>
                  </a:prstClr>
                </a:solidFill>
                <a:latin typeface="Raleway"/>
                <a:ea typeface="Roboto" panose="02000000000000000000" pitchFamily="2" charset="0"/>
              </a:endParaRPr>
            </a:p>
          </p:txBody>
        </p:sp>
      </p:grpSp>
      <p:sp>
        <p:nvSpPr>
          <p:cNvPr id="33" name="Freeform 40"/>
          <p:cNvSpPr>
            <a:spLocks noEditPoints="1"/>
          </p:cNvSpPr>
          <p:nvPr/>
        </p:nvSpPr>
        <p:spPr bwMode="auto">
          <a:xfrm>
            <a:off x="2754057" y="1770761"/>
            <a:ext cx="253488" cy="242601"/>
          </a:xfrm>
          <a:custGeom>
            <a:avLst/>
            <a:gdLst>
              <a:gd name="T0" fmla="*/ 37 w 83"/>
              <a:gd name="T1" fmla="*/ 42 h 79"/>
              <a:gd name="T2" fmla="*/ 73 w 83"/>
              <a:gd name="T3" fmla="*/ 42 h 79"/>
              <a:gd name="T4" fmla="*/ 63 w 83"/>
              <a:gd name="T5" fmla="*/ 68 h 79"/>
              <a:gd name="T6" fmla="*/ 37 w 83"/>
              <a:gd name="T7" fmla="*/ 79 h 79"/>
              <a:gd name="T8" fmla="*/ 11 w 83"/>
              <a:gd name="T9" fmla="*/ 68 h 79"/>
              <a:gd name="T10" fmla="*/ 0 w 83"/>
              <a:gd name="T11" fmla="*/ 42 h 79"/>
              <a:gd name="T12" fmla="*/ 11 w 83"/>
              <a:gd name="T13" fmla="*/ 16 h 79"/>
              <a:gd name="T14" fmla="*/ 37 w 83"/>
              <a:gd name="T15" fmla="*/ 5 h 79"/>
              <a:gd name="T16" fmla="*/ 37 w 83"/>
              <a:gd name="T17" fmla="*/ 42 h 79"/>
              <a:gd name="T18" fmla="*/ 67 w 83"/>
              <a:gd name="T19" fmla="*/ 11 h 79"/>
              <a:gd name="T20" fmla="*/ 41 w 83"/>
              <a:gd name="T21" fmla="*/ 37 h 79"/>
              <a:gd name="T22" fmla="*/ 41 w 83"/>
              <a:gd name="T23" fmla="*/ 0 h 79"/>
              <a:gd name="T24" fmla="*/ 67 w 83"/>
              <a:gd name="T25" fmla="*/ 11 h 79"/>
              <a:gd name="T26" fmla="*/ 46 w 83"/>
              <a:gd name="T27" fmla="*/ 38 h 79"/>
              <a:gd name="T28" fmla="*/ 72 w 83"/>
              <a:gd name="T29" fmla="*/ 12 h 79"/>
              <a:gd name="T30" fmla="*/ 83 w 83"/>
              <a:gd name="T31" fmla="*/ 38 h 79"/>
              <a:gd name="T32" fmla="*/ 46 w 83"/>
              <a:gd name="T33" fmla="*/ 38 h 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83" h="79">
                <a:moveTo>
                  <a:pt x="37" y="42"/>
                </a:moveTo>
                <a:cubicBezTo>
                  <a:pt x="73" y="42"/>
                  <a:pt x="73" y="42"/>
                  <a:pt x="73" y="42"/>
                </a:cubicBezTo>
                <a:cubicBezTo>
                  <a:pt x="73" y="52"/>
                  <a:pt x="70" y="61"/>
                  <a:pt x="63" y="68"/>
                </a:cubicBezTo>
                <a:cubicBezTo>
                  <a:pt x="56" y="75"/>
                  <a:pt x="47" y="79"/>
                  <a:pt x="37" y="79"/>
                </a:cubicBezTo>
                <a:cubicBezTo>
                  <a:pt x="27" y="79"/>
                  <a:pt x="18" y="75"/>
                  <a:pt x="11" y="68"/>
                </a:cubicBezTo>
                <a:cubicBezTo>
                  <a:pt x="4" y="61"/>
                  <a:pt x="0" y="52"/>
                  <a:pt x="0" y="42"/>
                </a:cubicBezTo>
                <a:cubicBezTo>
                  <a:pt x="0" y="32"/>
                  <a:pt x="4" y="23"/>
                  <a:pt x="11" y="16"/>
                </a:cubicBezTo>
                <a:cubicBezTo>
                  <a:pt x="18" y="9"/>
                  <a:pt x="27" y="5"/>
                  <a:pt x="37" y="5"/>
                </a:cubicBezTo>
                <a:lnTo>
                  <a:pt x="37" y="42"/>
                </a:lnTo>
                <a:close/>
                <a:moveTo>
                  <a:pt x="67" y="11"/>
                </a:moveTo>
                <a:cubicBezTo>
                  <a:pt x="41" y="37"/>
                  <a:pt x="41" y="37"/>
                  <a:pt x="41" y="37"/>
                </a:cubicBezTo>
                <a:cubicBezTo>
                  <a:pt x="41" y="0"/>
                  <a:pt x="41" y="0"/>
                  <a:pt x="41" y="0"/>
                </a:cubicBezTo>
                <a:cubicBezTo>
                  <a:pt x="52" y="0"/>
                  <a:pt x="60" y="4"/>
                  <a:pt x="67" y="11"/>
                </a:cubicBezTo>
                <a:close/>
                <a:moveTo>
                  <a:pt x="46" y="38"/>
                </a:moveTo>
                <a:cubicBezTo>
                  <a:pt x="72" y="12"/>
                  <a:pt x="72" y="12"/>
                  <a:pt x="72" y="12"/>
                </a:cubicBezTo>
                <a:cubicBezTo>
                  <a:pt x="79" y="19"/>
                  <a:pt x="83" y="28"/>
                  <a:pt x="83" y="38"/>
                </a:cubicBezTo>
                <a:lnTo>
                  <a:pt x="46" y="3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783"/>
            <a:endParaRPr lang="id-ID" sz="1013">
              <a:solidFill>
                <a:srgbClr val="10232E"/>
              </a:solidFill>
              <a:latin typeface="Raleway"/>
            </a:endParaRPr>
          </a:p>
        </p:txBody>
      </p:sp>
      <p:sp>
        <p:nvSpPr>
          <p:cNvPr id="34" name="Freeform 36"/>
          <p:cNvSpPr>
            <a:spLocks noEditPoints="1"/>
          </p:cNvSpPr>
          <p:nvPr/>
        </p:nvSpPr>
        <p:spPr bwMode="auto">
          <a:xfrm>
            <a:off x="5896142" y="3408787"/>
            <a:ext cx="216165" cy="248822"/>
          </a:xfrm>
          <a:custGeom>
            <a:avLst/>
            <a:gdLst>
              <a:gd name="T0" fmla="*/ 71 w 71"/>
              <a:gd name="T1" fmla="*/ 79 h 81"/>
              <a:gd name="T2" fmla="*/ 49 w 71"/>
              <a:gd name="T3" fmla="*/ 81 h 81"/>
              <a:gd name="T4" fmla="*/ 23 w 71"/>
              <a:gd name="T5" fmla="*/ 81 h 81"/>
              <a:gd name="T6" fmla="*/ 1 w 71"/>
              <a:gd name="T7" fmla="*/ 81 h 81"/>
              <a:gd name="T8" fmla="*/ 0 w 71"/>
              <a:gd name="T9" fmla="*/ 25 h 81"/>
              <a:gd name="T10" fmla="*/ 19 w 71"/>
              <a:gd name="T11" fmla="*/ 24 h 81"/>
              <a:gd name="T12" fmla="*/ 23 w 71"/>
              <a:gd name="T13" fmla="*/ 16 h 81"/>
              <a:gd name="T14" fmla="*/ 27 w 71"/>
              <a:gd name="T15" fmla="*/ 7 h 81"/>
              <a:gd name="T16" fmla="*/ 44 w 71"/>
              <a:gd name="T17" fmla="*/ 0 h 81"/>
              <a:gd name="T18" fmla="*/ 48 w 71"/>
              <a:gd name="T19" fmla="*/ 7 h 81"/>
              <a:gd name="T20" fmla="*/ 52 w 71"/>
              <a:gd name="T21" fmla="*/ 16 h 81"/>
              <a:gd name="T22" fmla="*/ 69 w 71"/>
              <a:gd name="T23" fmla="*/ 24 h 81"/>
              <a:gd name="T24" fmla="*/ 19 w 71"/>
              <a:gd name="T25" fmla="*/ 31 h 81"/>
              <a:gd name="T26" fmla="*/ 9 w 71"/>
              <a:gd name="T27" fmla="*/ 41 h 81"/>
              <a:gd name="T28" fmla="*/ 19 w 71"/>
              <a:gd name="T29" fmla="*/ 31 h 81"/>
              <a:gd name="T30" fmla="*/ 9 w 71"/>
              <a:gd name="T31" fmla="*/ 46 h 81"/>
              <a:gd name="T32" fmla="*/ 19 w 71"/>
              <a:gd name="T33" fmla="*/ 56 h 81"/>
              <a:gd name="T34" fmla="*/ 19 w 71"/>
              <a:gd name="T35" fmla="*/ 60 h 81"/>
              <a:gd name="T36" fmla="*/ 9 w 71"/>
              <a:gd name="T37" fmla="*/ 70 h 81"/>
              <a:gd name="T38" fmla="*/ 19 w 71"/>
              <a:gd name="T39" fmla="*/ 60 h 81"/>
              <a:gd name="T40" fmla="*/ 30 w 71"/>
              <a:gd name="T41" fmla="*/ 31 h 81"/>
              <a:gd name="T42" fmla="*/ 41 w 71"/>
              <a:gd name="T43" fmla="*/ 42 h 81"/>
              <a:gd name="T44" fmla="*/ 41 w 71"/>
              <a:gd name="T45" fmla="*/ 46 h 81"/>
              <a:gd name="T46" fmla="*/ 30 w 71"/>
              <a:gd name="T47" fmla="*/ 56 h 81"/>
              <a:gd name="T48" fmla="*/ 41 w 71"/>
              <a:gd name="T49" fmla="*/ 46 h 81"/>
              <a:gd name="T50" fmla="*/ 30 w 71"/>
              <a:gd name="T51" fmla="*/ 60 h 81"/>
              <a:gd name="T52" fmla="*/ 41 w 71"/>
              <a:gd name="T53" fmla="*/ 70 h 81"/>
              <a:gd name="T54" fmla="*/ 62 w 71"/>
              <a:gd name="T55" fmla="*/ 31 h 81"/>
              <a:gd name="T56" fmla="*/ 51 w 71"/>
              <a:gd name="T57" fmla="*/ 42 h 81"/>
              <a:gd name="T58" fmla="*/ 62 w 71"/>
              <a:gd name="T59" fmla="*/ 31 h 81"/>
              <a:gd name="T60" fmla="*/ 51 w 71"/>
              <a:gd name="T61" fmla="*/ 46 h 81"/>
              <a:gd name="T62" fmla="*/ 62 w 71"/>
              <a:gd name="T63" fmla="*/ 56 h 81"/>
              <a:gd name="T64" fmla="*/ 62 w 71"/>
              <a:gd name="T65" fmla="*/ 60 h 81"/>
              <a:gd name="T66" fmla="*/ 51 w 71"/>
              <a:gd name="T67" fmla="*/ 70 h 81"/>
              <a:gd name="T68" fmla="*/ 62 w 71"/>
              <a:gd name="T69" fmla="*/ 60 h 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71" h="81">
                <a:moveTo>
                  <a:pt x="71" y="25"/>
                </a:moveTo>
                <a:cubicBezTo>
                  <a:pt x="71" y="79"/>
                  <a:pt x="71" y="79"/>
                  <a:pt x="71" y="79"/>
                </a:cubicBezTo>
                <a:cubicBezTo>
                  <a:pt x="71" y="80"/>
                  <a:pt x="70" y="81"/>
                  <a:pt x="69" y="81"/>
                </a:cubicBezTo>
                <a:cubicBezTo>
                  <a:pt x="49" y="81"/>
                  <a:pt x="49" y="81"/>
                  <a:pt x="49" y="81"/>
                </a:cubicBezTo>
                <a:cubicBezTo>
                  <a:pt x="48" y="81"/>
                  <a:pt x="48" y="81"/>
                  <a:pt x="48" y="81"/>
                </a:cubicBezTo>
                <a:cubicBezTo>
                  <a:pt x="23" y="81"/>
                  <a:pt x="23" y="81"/>
                  <a:pt x="23" y="81"/>
                </a:cubicBezTo>
                <a:cubicBezTo>
                  <a:pt x="22" y="81"/>
                  <a:pt x="22" y="81"/>
                  <a:pt x="22" y="81"/>
                </a:cubicBezTo>
                <a:cubicBezTo>
                  <a:pt x="1" y="81"/>
                  <a:pt x="1" y="81"/>
                  <a:pt x="1" y="81"/>
                </a:cubicBezTo>
                <a:cubicBezTo>
                  <a:pt x="0" y="81"/>
                  <a:pt x="0" y="80"/>
                  <a:pt x="0" y="79"/>
                </a:cubicBezTo>
                <a:cubicBezTo>
                  <a:pt x="0" y="25"/>
                  <a:pt x="0" y="25"/>
                  <a:pt x="0" y="25"/>
                </a:cubicBezTo>
                <a:cubicBezTo>
                  <a:pt x="0" y="24"/>
                  <a:pt x="0" y="24"/>
                  <a:pt x="1" y="24"/>
                </a:cubicBezTo>
                <a:cubicBezTo>
                  <a:pt x="19" y="24"/>
                  <a:pt x="19" y="24"/>
                  <a:pt x="19" y="24"/>
                </a:cubicBezTo>
                <a:cubicBezTo>
                  <a:pt x="19" y="16"/>
                  <a:pt x="19" y="16"/>
                  <a:pt x="19" y="16"/>
                </a:cubicBezTo>
                <a:cubicBezTo>
                  <a:pt x="23" y="16"/>
                  <a:pt x="23" y="16"/>
                  <a:pt x="23" y="16"/>
                </a:cubicBezTo>
                <a:cubicBezTo>
                  <a:pt x="23" y="7"/>
                  <a:pt x="23" y="7"/>
                  <a:pt x="23" y="7"/>
                </a:cubicBezTo>
                <a:cubicBezTo>
                  <a:pt x="27" y="7"/>
                  <a:pt x="27" y="7"/>
                  <a:pt x="27" y="7"/>
                </a:cubicBezTo>
                <a:cubicBezTo>
                  <a:pt x="27" y="0"/>
                  <a:pt x="27" y="0"/>
                  <a:pt x="27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44" y="7"/>
                  <a:pt x="44" y="7"/>
                  <a:pt x="44" y="7"/>
                </a:cubicBezTo>
                <a:cubicBezTo>
                  <a:pt x="48" y="7"/>
                  <a:pt x="48" y="7"/>
                  <a:pt x="48" y="7"/>
                </a:cubicBezTo>
                <a:cubicBezTo>
                  <a:pt x="48" y="16"/>
                  <a:pt x="48" y="16"/>
                  <a:pt x="48" y="16"/>
                </a:cubicBezTo>
                <a:cubicBezTo>
                  <a:pt x="52" y="16"/>
                  <a:pt x="52" y="16"/>
                  <a:pt x="52" y="16"/>
                </a:cubicBezTo>
                <a:cubicBezTo>
                  <a:pt x="52" y="24"/>
                  <a:pt x="52" y="24"/>
                  <a:pt x="52" y="24"/>
                </a:cubicBezTo>
                <a:cubicBezTo>
                  <a:pt x="69" y="24"/>
                  <a:pt x="69" y="24"/>
                  <a:pt x="69" y="24"/>
                </a:cubicBezTo>
                <a:cubicBezTo>
                  <a:pt x="70" y="24"/>
                  <a:pt x="71" y="24"/>
                  <a:pt x="71" y="25"/>
                </a:cubicBezTo>
                <a:close/>
                <a:moveTo>
                  <a:pt x="19" y="31"/>
                </a:moveTo>
                <a:cubicBezTo>
                  <a:pt x="9" y="31"/>
                  <a:pt x="9" y="31"/>
                  <a:pt x="9" y="31"/>
                </a:cubicBezTo>
                <a:cubicBezTo>
                  <a:pt x="9" y="41"/>
                  <a:pt x="9" y="41"/>
                  <a:pt x="9" y="41"/>
                </a:cubicBezTo>
                <a:cubicBezTo>
                  <a:pt x="19" y="41"/>
                  <a:pt x="19" y="41"/>
                  <a:pt x="19" y="41"/>
                </a:cubicBezTo>
                <a:lnTo>
                  <a:pt x="19" y="31"/>
                </a:lnTo>
                <a:close/>
                <a:moveTo>
                  <a:pt x="19" y="46"/>
                </a:moveTo>
                <a:cubicBezTo>
                  <a:pt x="9" y="46"/>
                  <a:pt x="9" y="46"/>
                  <a:pt x="9" y="46"/>
                </a:cubicBezTo>
                <a:cubicBezTo>
                  <a:pt x="9" y="56"/>
                  <a:pt x="9" y="56"/>
                  <a:pt x="9" y="56"/>
                </a:cubicBezTo>
                <a:cubicBezTo>
                  <a:pt x="19" y="56"/>
                  <a:pt x="19" y="56"/>
                  <a:pt x="19" y="56"/>
                </a:cubicBezTo>
                <a:lnTo>
                  <a:pt x="19" y="46"/>
                </a:lnTo>
                <a:close/>
                <a:moveTo>
                  <a:pt x="19" y="60"/>
                </a:moveTo>
                <a:cubicBezTo>
                  <a:pt x="9" y="60"/>
                  <a:pt x="9" y="60"/>
                  <a:pt x="9" y="60"/>
                </a:cubicBezTo>
                <a:cubicBezTo>
                  <a:pt x="9" y="70"/>
                  <a:pt x="9" y="70"/>
                  <a:pt x="9" y="70"/>
                </a:cubicBezTo>
                <a:cubicBezTo>
                  <a:pt x="19" y="70"/>
                  <a:pt x="19" y="70"/>
                  <a:pt x="19" y="70"/>
                </a:cubicBezTo>
                <a:lnTo>
                  <a:pt x="19" y="60"/>
                </a:lnTo>
                <a:close/>
                <a:moveTo>
                  <a:pt x="41" y="31"/>
                </a:moveTo>
                <a:cubicBezTo>
                  <a:pt x="30" y="31"/>
                  <a:pt x="30" y="31"/>
                  <a:pt x="30" y="31"/>
                </a:cubicBezTo>
                <a:cubicBezTo>
                  <a:pt x="30" y="42"/>
                  <a:pt x="30" y="42"/>
                  <a:pt x="30" y="42"/>
                </a:cubicBezTo>
                <a:cubicBezTo>
                  <a:pt x="41" y="42"/>
                  <a:pt x="41" y="42"/>
                  <a:pt x="41" y="42"/>
                </a:cubicBezTo>
                <a:lnTo>
                  <a:pt x="41" y="31"/>
                </a:lnTo>
                <a:close/>
                <a:moveTo>
                  <a:pt x="41" y="46"/>
                </a:moveTo>
                <a:cubicBezTo>
                  <a:pt x="30" y="46"/>
                  <a:pt x="30" y="46"/>
                  <a:pt x="30" y="46"/>
                </a:cubicBezTo>
                <a:cubicBezTo>
                  <a:pt x="30" y="56"/>
                  <a:pt x="30" y="56"/>
                  <a:pt x="30" y="56"/>
                </a:cubicBezTo>
                <a:cubicBezTo>
                  <a:pt x="41" y="56"/>
                  <a:pt x="41" y="56"/>
                  <a:pt x="41" y="56"/>
                </a:cubicBezTo>
                <a:lnTo>
                  <a:pt x="41" y="46"/>
                </a:lnTo>
                <a:close/>
                <a:moveTo>
                  <a:pt x="41" y="60"/>
                </a:moveTo>
                <a:cubicBezTo>
                  <a:pt x="30" y="60"/>
                  <a:pt x="30" y="60"/>
                  <a:pt x="30" y="60"/>
                </a:cubicBezTo>
                <a:cubicBezTo>
                  <a:pt x="30" y="70"/>
                  <a:pt x="30" y="70"/>
                  <a:pt x="30" y="70"/>
                </a:cubicBezTo>
                <a:cubicBezTo>
                  <a:pt x="41" y="70"/>
                  <a:pt x="41" y="70"/>
                  <a:pt x="41" y="70"/>
                </a:cubicBezTo>
                <a:lnTo>
                  <a:pt x="41" y="60"/>
                </a:lnTo>
                <a:close/>
                <a:moveTo>
                  <a:pt x="62" y="31"/>
                </a:moveTo>
                <a:cubicBezTo>
                  <a:pt x="51" y="31"/>
                  <a:pt x="51" y="31"/>
                  <a:pt x="51" y="31"/>
                </a:cubicBezTo>
                <a:cubicBezTo>
                  <a:pt x="51" y="42"/>
                  <a:pt x="51" y="42"/>
                  <a:pt x="51" y="42"/>
                </a:cubicBezTo>
                <a:cubicBezTo>
                  <a:pt x="62" y="42"/>
                  <a:pt x="62" y="42"/>
                  <a:pt x="62" y="42"/>
                </a:cubicBezTo>
                <a:lnTo>
                  <a:pt x="62" y="31"/>
                </a:lnTo>
                <a:close/>
                <a:moveTo>
                  <a:pt x="62" y="46"/>
                </a:moveTo>
                <a:cubicBezTo>
                  <a:pt x="51" y="46"/>
                  <a:pt x="51" y="46"/>
                  <a:pt x="51" y="46"/>
                </a:cubicBezTo>
                <a:cubicBezTo>
                  <a:pt x="51" y="56"/>
                  <a:pt x="51" y="56"/>
                  <a:pt x="51" y="56"/>
                </a:cubicBezTo>
                <a:cubicBezTo>
                  <a:pt x="62" y="56"/>
                  <a:pt x="62" y="56"/>
                  <a:pt x="62" y="56"/>
                </a:cubicBezTo>
                <a:lnTo>
                  <a:pt x="62" y="46"/>
                </a:lnTo>
                <a:close/>
                <a:moveTo>
                  <a:pt x="62" y="60"/>
                </a:moveTo>
                <a:cubicBezTo>
                  <a:pt x="51" y="60"/>
                  <a:pt x="51" y="60"/>
                  <a:pt x="51" y="60"/>
                </a:cubicBezTo>
                <a:cubicBezTo>
                  <a:pt x="51" y="70"/>
                  <a:pt x="51" y="70"/>
                  <a:pt x="51" y="70"/>
                </a:cubicBezTo>
                <a:cubicBezTo>
                  <a:pt x="62" y="70"/>
                  <a:pt x="62" y="70"/>
                  <a:pt x="62" y="70"/>
                </a:cubicBezTo>
                <a:lnTo>
                  <a:pt x="62" y="6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783"/>
            <a:endParaRPr lang="id-ID" sz="1013">
              <a:solidFill>
                <a:srgbClr val="10232E"/>
              </a:solidFill>
              <a:latin typeface="Raleway"/>
            </a:endParaRPr>
          </a:p>
        </p:txBody>
      </p:sp>
      <p:sp>
        <p:nvSpPr>
          <p:cNvPr id="35" name="Freeform 34"/>
          <p:cNvSpPr>
            <a:spLocks/>
          </p:cNvSpPr>
          <p:nvPr/>
        </p:nvSpPr>
        <p:spPr bwMode="auto">
          <a:xfrm>
            <a:off x="4566047" y="5212556"/>
            <a:ext cx="0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</a:cxnLst>
            <a:rect l="0" t="0" r="r" b="b"/>
            <a:pathLst>
              <a:path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lose/>
              </a:path>
            </a:pathLst>
          </a:custGeom>
          <a:solidFill>
            <a:srgbClr val="3C3C3B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783"/>
            <a:endParaRPr lang="id-ID" sz="1013">
              <a:solidFill>
                <a:srgbClr val="10232E"/>
              </a:solidFill>
              <a:latin typeface="Raleway"/>
            </a:endParaRPr>
          </a:p>
        </p:txBody>
      </p:sp>
      <p:pic>
        <p:nvPicPr>
          <p:cNvPr id="36" name="35 Imagen" descr="Screenshot_2017-01-24-12-25-23.png"/>
          <p:cNvPicPr>
            <a:picLocks noChangeAspect="1"/>
          </p:cNvPicPr>
          <p:nvPr/>
        </p:nvPicPr>
        <p:blipFill>
          <a:blip r:embed="rId2" cstate="print"/>
          <a:srcRect t="28125" b="15625"/>
          <a:stretch>
            <a:fillRect/>
          </a:stretch>
        </p:blipFill>
        <p:spPr>
          <a:xfrm>
            <a:off x="7929554" y="0"/>
            <a:ext cx="1214446" cy="121445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xmlns="" val="10452220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0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500"/>
                            </p:stCondLst>
                            <p:childTnLst>
                              <p:par>
                                <p:cTn id="4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0"/>
                            </p:stCondLst>
                            <p:childTnLst>
                              <p:par>
                                <p:cTn id="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50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6000"/>
                            </p:stCondLst>
                            <p:childTnLst>
                              <p:par>
                                <p:cTn id="6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6500"/>
                            </p:stCondLst>
                            <p:childTnLst>
                              <p:par>
                                <p:cTn id="7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7000"/>
                            </p:stCondLst>
                            <p:childTnLst>
                              <p:par>
                                <p:cTn id="8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7500"/>
                            </p:stCondLst>
                            <p:childTnLst>
                              <p:par>
                                <p:cTn id="8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2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20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20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20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/>
      <p:bldP spid="13" grpId="0"/>
      <p:bldP spid="16" grpId="0" animBg="1"/>
      <p:bldP spid="17" grpId="0" animBg="1"/>
      <p:bldP spid="18" grpId="0" animBg="1"/>
      <p:bldP spid="19" grpId="0" animBg="1"/>
      <p:bldP spid="20" grpId="0" animBg="1"/>
      <p:bldP spid="33" grpId="0" animBg="1"/>
      <p:bldP spid="3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0"/>
          <p:cNvSpPr>
            <a:spLocks noChangeArrowheads="1"/>
          </p:cNvSpPr>
          <p:nvPr/>
        </p:nvSpPr>
        <p:spPr bwMode="auto">
          <a:xfrm>
            <a:off x="-8906" y="4872037"/>
            <a:ext cx="2684860" cy="1128713"/>
          </a:xfrm>
          <a:prstGeom prst="rect">
            <a:avLst/>
          </a:prstGeom>
          <a:gradFill>
            <a:gsLst>
              <a:gs pos="15000">
                <a:schemeClr val="accent5">
                  <a:lumMod val="7500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783"/>
            <a:endParaRPr lang="id-ID" sz="1350">
              <a:solidFill>
                <a:srgbClr val="10232E"/>
              </a:solidFill>
              <a:latin typeface="Raleway"/>
            </a:endParaRPr>
          </a:p>
        </p:txBody>
      </p:sp>
      <p:sp>
        <p:nvSpPr>
          <p:cNvPr id="5" name="Rectangle 21"/>
          <p:cNvSpPr>
            <a:spLocks noChangeArrowheads="1"/>
          </p:cNvSpPr>
          <p:nvPr/>
        </p:nvSpPr>
        <p:spPr bwMode="auto">
          <a:xfrm>
            <a:off x="-8906" y="845344"/>
            <a:ext cx="2684860" cy="1341835"/>
          </a:xfrm>
          <a:prstGeom prst="rect">
            <a:avLst/>
          </a:prstGeom>
          <a:gradFill>
            <a:gsLst>
              <a:gs pos="15000">
                <a:schemeClr val="accent2">
                  <a:lumMod val="7500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783"/>
            <a:endParaRPr lang="id-ID" sz="1350">
              <a:solidFill>
                <a:srgbClr val="10232E"/>
              </a:solidFill>
              <a:latin typeface="Raleway"/>
            </a:endParaRPr>
          </a:p>
        </p:txBody>
      </p:sp>
      <p:sp>
        <p:nvSpPr>
          <p:cNvPr id="6" name="Rectangle 22"/>
          <p:cNvSpPr>
            <a:spLocks noChangeArrowheads="1"/>
          </p:cNvSpPr>
          <p:nvPr/>
        </p:nvSpPr>
        <p:spPr bwMode="auto">
          <a:xfrm>
            <a:off x="-8906" y="3527822"/>
            <a:ext cx="2684860" cy="1344216"/>
          </a:xfrm>
          <a:prstGeom prst="rect">
            <a:avLst/>
          </a:prstGeom>
          <a:gradFill>
            <a:gsLst>
              <a:gs pos="15000">
                <a:schemeClr val="accent4">
                  <a:lumMod val="7500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783"/>
            <a:endParaRPr lang="id-ID" sz="1350">
              <a:solidFill>
                <a:srgbClr val="10232E"/>
              </a:solidFill>
              <a:latin typeface="Raleway"/>
            </a:endParaRPr>
          </a:p>
        </p:txBody>
      </p:sp>
      <p:sp>
        <p:nvSpPr>
          <p:cNvPr id="7" name="Rectangle 23"/>
          <p:cNvSpPr>
            <a:spLocks noChangeArrowheads="1"/>
          </p:cNvSpPr>
          <p:nvPr/>
        </p:nvSpPr>
        <p:spPr bwMode="auto">
          <a:xfrm>
            <a:off x="-8906" y="2187179"/>
            <a:ext cx="2684860" cy="1340644"/>
          </a:xfrm>
          <a:prstGeom prst="rect">
            <a:avLst/>
          </a:prstGeom>
          <a:gradFill>
            <a:gsLst>
              <a:gs pos="15000">
                <a:schemeClr val="accent3">
                  <a:lumMod val="7500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783"/>
            <a:endParaRPr lang="id-ID" sz="1350">
              <a:solidFill>
                <a:srgbClr val="10232E"/>
              </a:solidFill>
              <a:latin typeface="Raleway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014494" y="1920366"/>
            <a:ext cx="387798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defTabSz="685783"/>
            <a:r>
              <a:rPr lang="es-MX" sz="1350" dirty="0" smtClean="0">
                <a:solidFill>
                  <a:prstClr val="white">
                    <a:lumMod val="65000"/>
                  </a:prstClr>
                </a:solidFill>
                <a:latin typeface="Lato"/>
              </a:rPr>
              <a:t>Principales</a:t>
            </a:r>
            <a:r>
              <a:rPr lang="id-ID" sz="1350" dirty="0" smtClean="0">
                <a:solidFill>
                  <a:prstClr val="white">
                    <a:lumMod val="65000"/>
                  </a:prstClr>
                </a:solidFill>
                <a:latin typeface="Lato"/>
              </a:rPr>
              <a:t> </a:t>
            </a:r>
            <a:r>
              <a:rPr lang="es-MX" sz="1350" dirty="0" smtClean="0">
                <a:solidFill>
                  <a:srgbClr val="16A05D"/>
                </a:solidFill>
                <a:latin typeface="Lato"/>
              </a:rPr>
              <a:t>ventajas</a:t>
            </a:r>
            <a:r>
              <a:rPr lang="id-ID" sz="1350" dirty="0" smtClean="0">
                <a:solidFill>
                  <a:prstClr val="white">
                    <a:lumMod val="65000"/>
                  </a:prstClr>
                </a:solidFill>
                <a:latin typeface="Lato"/>
              </a:rPr>
              <a:t> </a:t>
            </a:r>
            <a:r>
              <a:rPr lang="es-MX" sz="1350" dirty="0" smtClean="0">
                <a:solidFill>
                  <a:prstClr val="white">
                    <a:lumMod val="65000"/>
                  </a:prstClr>
                </a:solidFill>
                <a:latin typeface="Lato"/>
              </a:rPr>
              <a:t>de la estrategia de Negocio</a:t>
            </a:r>
            <a:endParaRPr lang="en-US" sz="1350" dirty="0">
              <a:solidFill>
                <a:prstClr val="white">
                  <a:lumMod val="65000"/>
                </a:prstClr>
              </a:solidFill>
              <a:latin typeface="Lato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701590" y="1367820"/>
            <a:ext cx="42628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defTabSz="685783"/>
            <a:r>
              <a:rPr lang="es-MX" sz="3600" dirty="0" smtClean="0">
                <a:solidFill>
                  <a:prstClr val="white">
                    <a:lumMod val="50000"/>
                  </a:prstClr>
                </a:solidFill>
                <a:latin typeface="Lato"/>
              </a:rPr>
              <a:t>Ventajas de Innovar</a:t>
            </a:r>
            <a:endParaRPr lang="en-US" sz="3600" dirty="0">
              <a:solidFill>
                <a:prstClr val="white">
                  <a:lumMod val="50000"/>
                </a:prstClr>
              </a:solidFill>
              <a:latin typeface="Lato"/>
            </a:endParaRPr>
          </a:p>
        </p:txBody>
      </p:sp>
      <p:sp>
        <p:nvSpPr>
          <p:cNvPr id="10" name="Freeform 16"/>
          <p:cNvSpPr>
            <a:spLocks/>
          </p:cNvSpPr>
          <p:nvPr/>
        </p:nvSpPr>
        <p:spPr bwMode="auto">
          <a:xfrm>
            <a:off x="915019" y="4872037"/>
            <a:ext cx="3824288" cy="1128713"/>
          </a:xfrm>
          <a:custGeom>
            <a:avLst/>
            <a:gdLst>
              <a:gd name="T0" fmla="*/ 1488 w 1603"/>
              <a:gd name="T1" fmla="*/ 214 h 473"/>
              <a:gd name="T2" fmla="*/ 1365 w 1603"/>
              <a:gd name="T3" fmla="*/ 236 h 473"/>
              <a:gd name="T4" fmla="*/ 1216 w 1603"/>
              <a:gd name="T5" fmla="*/ 220 h 473"/>
              <a:gd name="T6" fmla="*/ 1172 w 1603"/>
              <a:gd name="T7" fmla="*/ 214 h 473"/>
              <a:gd name="T8" fmla="*/ 1130 w 1603"/>
              <a:gd name="T9" fmla="*/ 208 h 473"/>
              <a:gd name="T10" fmla="*/ 1125 w 1603"/>
              <a:gd name="T11" fmla="*/ 207 h 473"/>
              <a:gd name="T12" fmla="*/ 1000 w 1603"/>
              <a:gd name="T13" fmla="*/ 426 h 473"/>
              <a:gd name="T14" fmla="*/ 1000 w 1603"/>
              <a:gd name="T15" fmla="*/ 426 h 473"/>
              <a:gd name="T16" fmla="*/ 1000 w 1603"/>
              <a:gd name="T17" fmla="*/ 428 h 473"/>
              <a:gd name="T18" fmla="*/ 998 w 1603"/>
              <a:gd name="T19" fmla="*/ 428 h 473"/>
              <a:gd name="T20" fmla="*/ 998 w 1603"/>
              <a:gd name="T21" fmla="*/ 428 h 473"/>
              <a:gd name="T22" fmla="*/ 997 w 1603"/>
              <a:gd name="T23" fmla="*/ 429 h 473"/>
              <a:gd name="T24" fmla="*/ 996 w 1603"/>
              <a:gd name="T25" fmla="*/ 430 h 473"/>
              <a:gd name="T26" fmla="*/ 995 w 1603"/>
              <a:gd name="T27" fmla="*/ 431 h 473"/>
              <a:gd name="T28" fmla="*/ 995 w 1603"/>
              <a:gd name="T29" fmla="*/ 432 h 473"/>
              <a:gd name="T30" fmla="*/ 992 w 1603"/>
              <a:gd name="T31" fmla="*/ 435 h 473"/>
              <a:gd name="T32" fmla="*/ 990 w 1603"/>
              <a:gd name="T33" fmla="*/ 437 h 473"/>
              <a:gd name="T34" fmla="*/ 989 w 1603"/>
              <a:gd name="T35" fmla="*/ 438 h 473"/>
              <a:gd name="T36" fmla="*/ 988 w 1603"/>
              <a:gd name="T37" fmla="*/ 441 h 473"/>
              <a:gd name="T38" fmla="*/ 979 w 1603"/>
              <a:gd name="T39" fmla="*/ 449 h 473"/>
              <a:gd name="T40" fmla="*/ 978 w 1603"/>
              <a:gd name="T41" fmla="*/ 450 h 473"/>
              <a:gd name="T42" fmla="*/ 974 w 1603"/>
              <a:gd name="T43" fmla="*/ 454 h 473"/>
              <a:gd name="T44" fmla="*/ 973 w 1603"/>
              <a:gd name="T45" fmla="*/ 455 h 473"/>
              <a:gd name="T46" fmla="*/ 967 w 1603"/>
              <a:gd name="T47" fmla="*/ 462 h 473"/>
              <a:gd name="T48" fmla="*/ 966 w 1603"/>
              <a:gd name="T49" fmla="*/ 463 h 473"/>
              <a:gd name="T50" fmla="*/ 963 w 1603"/>
              <a:gd name="T51" fmla="*/ 468 h 473"/>
              <a:gd name="T52" fmla="*/ 960 w 1603"/>
              <a:gd name="T53" fmla="*/ 469 h 473"/>
              <a:gd name="T54" fmla="*/ 958 w 1603"/>
              <a:gd name="T55" fmla="*/ 473 h 473"/>
              <a:gd name="T56" fmla="*/ 700 w 1603"/>
              <a:gd name="T57" fmla="*/ 473 h 473"/>
              <a:gd name="T58" fmla="*/ 313 w 1603"/>
              <a:gd name="T59" fmla="*/ 473 h 473"/>
              <a:gd name="T60" fmla="*/ 233 w 1603"/>
              <a:gd name="T61" fmla="*/ 395 h 473"/>
              <a:gd name="T62" fmla="*/ 233 w 1603"/>
              <a:gd name="T63" fmla="*/ 318 h 473"/>
              <a:gd name="T64" fmla="*/ 179 w 1603"/>
              <a:gd name="T65" fmla="*/ 264 h 473"/>
              <a:gd name="T66" fmla="*/ 100 w 1603"/>
              <a:gd name="T67" fmla="*/ 264 h 473"/>
              <a:gd name="T68" fmla="*/ 0 w 1603"/>
              <a:gd name="T69" fmla="*/ 164 h 473"/>
              <a:gd name="T70" fmla="*/ 0 w 1603"/>
              <a:gd name="T71" fmla="*/ 100 h 473"/>
              <a:gd name="T72" fmla="*/ 100 w 1603"/>
              <a:gd name="T73" fmla="*/ 0 h 473"/>
              <a:gd name="T74" fmla="*/ 700 w 1603"/>
              <a:gd name="T75" fmla="*/ 0 h 473"/>
              <a:gd name="T76" fmla="*/ 1564 w 1603"/>
              <a:gd name="T77" fmla="*/ 0 h 473"/>
              <a:gd name="T78" fmla="*/ 1488 w 1603"/>
              <a:gd name="T79" fmla="*/ 214 h 4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603" h="473">
                <a:moveTo>
                  <a:pt x="1488" y="214"/>
                </a:moveTo>
                <a:cubicBezTo>
                  <a:pt x="1455" y="229"/>
                  <a:pt x="1414" y="236"/>
                  <a:pt x="1365" y="236"/>
                </a:cubicBezTo>
                <a:cubicBezTo>
                  <a:pt x="1311" y="236"/>
                  <a:pt x="1258" y="228"/>
                  <a:pt x="1216" y="220"/>
                </a:cubicBezTo>
                <a:cubicBezTo>
                  <a:pt x="1198" y="217"/>
                  <a:pt x="1183" y="215"/>
                  <a:pt x="1172" y="214"/>
                </a:cubicBezTo>
                <a:cubicBezTo>
                  <a:pt x="1155" y="211"/>
                  <a:pt x="1140" y="209"/>
                  <a:pt x="1130" y="208"/>
                </a:cubicBezTo>
                <a:cubicBezTo>
                  <a:pt x="1127" y="207"/>
                  <a:pt x="1126" y="207"/>
                  <a:pt x="1125" y="207"/>
                </a:cubicBezTo>
                <a:cubicBezTo>
                  <a:pt x="1070" y="398"/>
                  <a:pt x="1006" y="424"/>
                  <a:pt x="1000" y="426"/>
                </a:cubicBezTo>
                <a:cubicBezTo>
                  <a:pt x="1000" y="426"/>
                  <a:pt x="1000" y="426"/>
                  <a:pt x="1000" y="426"/>
                </a:cubicBezTo>
                <a:cubicBezTo>
                  <a:pt x="1000" y="426"/>
                  <a:pt x="1000" y="426"/>
                  <a:pt x="1000" y="428"/>
                </a:cubicBezTo>
                <a:cubicBezTo>
                  <a:pt x="1000" y="428"/>
                  <a:pt x="1000" y="428"/>
                  <a:pt x="998" y="428"/>
                </a:cubicBezTo>
                <a:cubicBezTo>
                  <a:pt x="998" y="428"/>
                  <a:pt x="998" y="428"/>
                  <a:pt x="998" y="428"/>
                </a:cubicBezTo>
                <a:cubicBezTo>
                  <a:pt x="998" y="429"/>
                  <a:pt x="998" y="429"/>
                  <a:pt x="997" y="429"/>
                </a:cubicBezTo>
                <a:cubicBezTo>
                  <a:pt x="997" y="430"/>
                  <a:pt x="997" y="430"/>
                  <a:pt x="996" y="430"/>
                </a:cubicBezTo>
                <a:cubicBezTo>
                  <a:pt x="996" y="431"/>
                  <a:pt x="996" y="431"/>
                  <a:pt x="995" y="431"/>
                </a:cubicBezTo>
                <a:cubicBezTo>
                  <a:pt x="995" y="432"/>
                  <a:pt x="995" y="432"/>
                  <a:pt x="995" y="432"/>
                </a:cubicBezTo>
                <a:cubicBezTo>
                  <a:pt x="994" y="433"/>
                  <a:pt x="992" y="433"/>
                  <a:pt x="992" y="435"/>
                </a:cubicBezTo>
                <a:cubicBezTo>
                  <a:pt x="991" y="436"/>
                  <a:pt x="991" y="436"/>
                  <a:pt x="990" y="437"/>
                </a:cubicBezTo>
                <a:cubicBezTo>
                  <a:pt x="989" y="438"/>
                  <a:pt x="989" y="438"/>
                  <a:pt x="989" y="438"/>
                </a:cubicBezTo>
                <a:cubicBezTo>
                  <a:pt x="988" y="439"/>
                  <a:pt x="988" y="439"/>
                  <a:pt x="988" y="441"/>
                </a:cubicBezTo>
                <a:cubicBezTo>
                  <a:pt x="984" y="443"/>
                  <a:pt x="982" y="445"/>
                  <a:pt x="979" y="449"/>
                </a:cubicBezTo>
                <a:cubicBezTo>
                  <a:pt x="978" y="450"/>
                  <a:pt x="978" y="450"/>
                  <a:pt x="978" y="450"/>
                </a:cubicBezTo>
                <a:cubicBezTo>
                  <a:pt x="977" y="451"/>
                  <a:pt x="976" y="453"/>
                  <a:pt x="974" y="454"/>
                </a:cubicBezTo>
                <a:cubicBezTo>
                  <a:pt x="974" y="455"/>
                  <a:pt x="973" y="455"/>
                  <a:pt x="973" y="455"/>
                </a:cubicBezTo>
                <a:cubicBezTo>
                  <a:pt x="971" y="457"/>
                  <a:pt x="970" y="460"/>
                  <a:pt x="967" y="462"/>
                </a:cubicBezTo>
                <a:cubicBezTo>
                  <a:pt x="966" y="463"/>
                  <a:pt x="966" y="463"/>
                  <a:pt x="966" y="463"/>
                </a:cubicBezTo>
                <a:cubicBezTo>
                  <a:pt x="965" y="465"/>
                  <a:pt x="964" y="466"/>
                  <a:pt x="963" y="468"/>
                </a:cubicBezTo>
                <a:cubicBezTo>
                  <a:pt x="961" y="468"/>
                  <a:pt x="961" y="469"/>
                  <a:pt x="960" y="469"/>
                </a:cubicBezTo>
                <a:cubicBezTo>
                  <a:pt x="960" y="470"/>
                  <a:pt x="959" y="472"/>
                  <a:pt x="958" y="473"/>
                </a:cubicBezTo>
                <a:cubicBezTo>
                  <a:pt x="700" y="473"/>
                  <a:pt x="700" y="473"/>
                  <a:pt x="700" y="473"/>
                </a:cubicBezTo>
                <a:cubicBezTo>
                  <a:pt x="313" y="473"/>
                  <a:pt x="313" y="473"/>
                  <a:pt x="313" y="473"/>
                </a:cubicBezTo>
                <a:cubicBezTo>
                  <a:pt x="269" y="473"/>
                  <a:pt x="233" y="438"/>
                  <a:pt x="233" y="395"/>
                </a:cubicBezTo>
                <a:cubicBezTo>
                  <a:pt x="233" y="318"/>
                  <a:pt x="233" y="318"/>
                  <a:pt x="233" y="318"/>
                </a:cubicBezTo>
                <a:cubicBezTo>
                  <a:pt x="233" y="288"/>
                  <a:pt x="209" y="264"/>
                  <a:pt x="179" y="264"/>
                </a:cubicBezTo>
                <a:cubicBezTo>
                  <a:pt x="100" y="264"/>
                  <a:pt x="100" y="264"/>
                  <a:pt x="100" y="264"/>
                </a:cubicBezTo>
                <a:cubicBezTo>
                  <a:pt x="44" y="264"/>
                  <a:pt x="0" y="219"/>
                  <a:pt x="0" y="164"/>
                </a:cubicBezTo>
                <a:cubicBezTo>
                  <a:pt x="0" y="100"/>
                  <a:pt x="0" y="100"/>
                  <a:pt x="0" y="100"/>
                </a:cubicBezTo>
                <a:cubicBezTo>
                  <a:pt x="0" y="45"/>
                  <a:pt x="44" y="0"/>
                  <a:pt x="100" y="0"/>
                </a:cubicBezTo>
                <a:cubicBezTo>
                  <a:pt x="700" y="0"/>
                  <a:pt x="700" y="0"/>
                  <a:pt x="700" y="0"/>
                </a:cubicBezTo>
                <a:cubicBezTo>
                  <a:pt x="1564" y="0"/>
                  <a:pt x="1564" y="0"/>
                  <a:pt x="1564" y="0"/>
                </a:cubicBezTo>
                <a:cubicBezTo>
                  <a:pt x="1603" y="131"/>
                  <a:pt x="1545" y="189"/>
                  <a:pt x="1488" y="21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783"/>
            <a:endParaRPr lang="id-ID" sz="1350">
              <a:solidFill>
                <a:srgbClr val="10232E"/>
              </a:solidFill>
              <a:latin typeface="Raleway"/>
            </a:endParaRPr>
          </a:p>
        </p:txBody>
      </p:sp>
      <p:sp>
        <p:nvSpPr>
          <p:cNvPr id="11" name="Freeform 17"/>
          <p:cNvSpPr>
            <a:spLocks/>
          </p:cNvSpPr>
          <p:nvPr/>
        </p:nvSpPr>
        <p:spPr bwMode="auto">
          <a:xfrm>
            <a:off x="906113" y="838200"/>
            <a:ext cx="3821906" cy="1348979"/>
          </a:xfrm>
          <a:custGeom>
            <a:avLst/>
            <a:gdLst>
              <a:gd name="T0" fmla="*/ 735 w 1602"/>
              <a:gd name="T1" fmla="*/ 530 h 565"/>
              <a:gd name="T2" fmla="*/ 735 w 1602"/>
              <a:gd name="T3" fmla="*/ 509 h 565"/>
              <a:gd name="T4" fmla="*/ 700 w 1602"/>
              <a:gd name="T5" fmla="*/ 474 h 565"/>
              <a:gd name="T6" fmla="*/ 313 w 1602"/>
              <a:gd name="T7" fmla="*/ 474 h 565"/>
              <a:gd name="T8" fmla="*/ 233 w 1602"/>
              <a:gd name="T9" fmla="*/ 397 h 565"/>
              <a:gd name="T10" fmla="*/ 233 w 1602"/>
              <a:gd name="T11" fmla="*/ 319 h 565"/>
              <a:gd name="T12" fmla="*/ 179 w 1602"/>
              <a:gd name="T13" fmla="*/ 265 h 565"/>
              <a:gd name="T14" fmla="*/ 100 w 1602"/>
              <a:gd name="T15" fmla="*/ 265 h 565"/>
              <a:gd name="T16" fmla="*/ 0 w 1602"/>
              <a:gd name="T17" fmla="*/ 165 h 565"/>
              <a:gd name="T18" fmla="*/ 0 w 1602"/>
              <a:gd name="T19" fmla="*/ 103 h 565"/>
              <a:gd name="T20" fmla="*/ 100 w 1602"/>
              <a:gd name="T21" fmla="*/ 2 h 565"/>
              <a:gd name="T22" fmla="*/ 785 w 1602"/>
              <a:gd name="T23" fmla="*/ 2 h 565"/>
              <a:gd name="T24" fmla="*/ 835 w 1602"/>
              <a:gd name="T25" fmla="*/ 0 h 565"/>
              <a:gd name="T26" fmla="*/ 1450 w 1602"/>
              <a:gd name="T27" fmla="*/ 234 h 565"/>
              <a:gd name="T28" fmla="*/ 1602 w 1602"/>
              <a:gd name="T29" fmla="*/ 565 h 565"/>
              <a:gd name="T30" fmla="*/ 705 w 1602"/>
              <a:gd name="T31" fmla="*/ 565 h 565"/>
              <a:gd name="T32" fmla="*/ 735 w 1602"/>
              <a:gd name="T33" fmla="*/ 530 h 5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602" h="565">
                <a:moveTo>
                  <a:pt x="735" y="530"/>
                </a:moveTo>
                <a:cubicBezTo>
                  <a:pt x="735" y="509"/>
                  <a:pt x="735" y="509"/>
                  <a:pt x="735" y="509"/>
                </a:cubicBezTo>
                <a:cubicBezTo>
                  <a:pt x="735" y="490"/>
                  <a:pt x="719" y="474"/>
                  <a:pt x="700" y="474"/>
                </a:cubicBezTo>
                <a:cubicBezTo>
                  <a:pt x="313" y="474"/>
                  <a:pt x="313" y="474"/>
                  <a:pt x="313" y="474"/>
                </a:cubicBezTo>
                <a:cubicBezTo>
                  <a:pt x="269" y="474"/>
                  <a:pt x="233" y="440"/>
                  <a:pt x="233" y="397"/>
                </a:cubicBezTo>
                <a:cubicBezTo>
                  <a:pt x="233" y="319"/>
                  <a:pt x="233" y="319"/>
                  <a:pt x="233" y="319"/>
                </a:cubicBezTo>
                <a:cubicBezTo>
                  <a:pt x="233" y="289"/>
                  <a:pt x="209" y="265"/>
                  <a:pt x="179" y="265"/>
                </a:cubicBezTo>
                <a:cubicBezTo>
                  <a:pt x="100" y="265"/>
                  <a:pt x="100" y="265"/>
                  <a:pt x="100" y="265"/>
                </a:cubicBezTo>
                <a:cubicBezTo>
                  <a:pt x="44" y="265"/>
                  <a:pt x="0" y="221"/>
                  <a:pt x="0" y="165"/>
                </a:cubicBezTo>
                <a:cubicBezTo>
                  <a:pt x="0" y="103"/>
                  <a:pt x="0" y="103"/>
                  <a:pt x="0" y="103"/>
                </a:cubicBezTo>
                <a:cubicBezTo>
                  <a:pt x="0" y="47"/>
                  <a:pt x="44" y="2"/>
                  <a:pt x="100" y="2"/>
                </a:cubicBezTo>
                <a:cubicBezTo>
                  <a:pt x="785" y="2"/>
                  <a:pt x="785" y="2"/>
                  <a:pt x="785" y="2"/>
                </a:cubicBezTo>
                <a:cubicBezTo>
                  <a:pt x="801" y="1"/>
                  <a:pt x="818" y="0"/>
                  <a:pt x="835" y="0"/>
                </a:cubicBezTo>
                <a:cubicBezTo>
                  <a:pt x="1118" y="0"/>
                  <a:pt x="1313" y="75"/>
                  <a:pt x="1450" y="234"/>
                </a:cubicBezTo>
                <a:cubicBezTo>
                  <a:pt x="1537" y="337"/>
                  <a:pt x="1579" y="462"/>
                  <a:pt x="1602" y="565"/>
                </a:cubicBezTo>
                <a:cubicBezTo>
                  <a:pt x="705" y="565"/>
                  <a:pt x="705" y="565"/>
                  <a:pt x="705" y="565"/>
                </a:cubicBezTo>
                <a:cubicBezTo>
                  <a:pt x="721" y="563"/>
                  <a:pt x="735" y="548"/>
                  <a:pt x="735" y="53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783"/>
            <a:endParaRPr lang="id-ID" sz="1350" dirty="0">
              <a:solidFill>
                <a:srgbClr val="10232E"/>
              </a:solidFill>
              <a:latin typeface="Raleway"/>
            </a:endParaRPr>
          </a:p>
        </p:txBody>
      </p:sp>
      <p:sp>
        <p:nvSpPr>
          <p:cNvPr id="12" name="Freeform 18"/>
          <p:cNvSpPr>
            <a:spLocks/>
          </p:cNvSpPr>
          <p:nvPr/>
        </p:nvSpPr>
        <p:spPr bwMode="auto">
          <a:xfrm>
            <a:off x="915019" y="3527822"/>
            <a:ext cx="4225529" cy="1344216"/>
          </a:xfrm>
          <a:custGeom>
            <a:avLst/>
            <a:gdLst>
              <a:gd name="T0" fmla="*/ 1701 w 1771"/>
              <a:gd name="T1" fmla="*/ 0 h 563"/>
              <a:gd name="T2" fmla="*/ 1735 w 1771"/>
              <a:gd name="T3" fmla="*/ 63 h 563"/>
              <a:gd name="T4" fmla="*/ 1753 w 1771"/>
              <a:gd name="T5" fmla="*/ 179 h 563"/>
              <a:gd name="T6" fmla="*/ 1690 w 1771"/>
              <a:gd name="T7" fmla="*/ 228 h 563"/>
              <a:gd name="T8" fmla="*/ 1608 w 1771"/>
              <a:gd name="T9" fmla="*/ 269 h 563"/>
              <a:gd name="T10" fmla="*/ 1618 w 1771"/>
              <a:gd name="T11" fmla="*/ 302 h 563"/>
              <a:gd name="T12" fmla="*/ 1616 w 1771"/>
              <a:gd name="T13" fmla="*/ 392 h 563"/>
              <a:gd name="T14" fmla="*/ 1615 w 1771"/>
              <a:gd name="T15" fmla="*/ 392 h 563"/>
              <a:gd name="T16" fmla="*/ 1605 w 1771"/>
              <a:gd name="T17" fmla="*/ 405 h 563"/>
              <a:gd name="T18" fmla="*/ 1581 w 1771"/>
              <a:gd name="T19" fmla="*/ 500 h 563"/>
              <a:gd name="T20" fmla="*/ 1572 w 1771"/>
              <a:gd name="T21" fmla="*/ 508 h 563"/>
              <a:gd name="T22" fmla="*/ 1560 w 1771"/>
              <a:gd name="T23" fmla="*/ 548 h 563"/>
              <a:gd name="T24" fmla="*/ 1565 w 1771"/>
              <a:gd name="T25" fmla="*/ 563 h 563"/>
              <a:gd name="T26" fmla="*/ 700 w 1771"/>
              <a:gd name="T27" fmla="*/ 563 h 563"/>
              <a:gd name="T28" fmla="*/ 734 w 1771"/>
              <a:gd name="T29" fmla="*/ 528 h 563"/>
              <a:gd name="T30" fmla="*/ 734 w 1771"/>
              <a:gd name="T31" fmla="*/ 507 h 563"/>
              <a:gd name="T32" fmla="*/ 700 w 1771"/>
              <a:gd name="T33" fmla="*/ 472 h 563"/>
              <a:gd name="T34" fmla="*/ 313 w 1771"/>
              <a:gd name="T35" fmla="*/ 472 h 563"/>
              <a:gd name="T36" fmla="*/ 233 w 1771"/>
              <a:gd name="T37" fmla="*/ 395 h 563"/>
              <a:gd name="T38" fmla="*/ 233 w 1771"/>
              <a:gd name="T39" fmla="*/ 317 h 563"/>
              <a:gd name="T40" fmla="*/ 179 w 1771"/>
              <a:gd name="T41" fmla="*/ 263 h 563"/>
              <a:gd name="T42" fmla="*/ 100 w 1771"/>
              <a:gd name="T43" fmla="*/ 263 h 563"/>
              <a:gd name="T44" fmla="*/ 0 w 1771"/>
              <a:gd name="T45" fmla="*/ 163 h 563"/>
              <a:gd name="T46" fmla="*/ 0 w 1771"/>
              <a:gd name="T47" fmla="*/ 101 h 563"/>
              <a:gd name="T48" fmla="*/ 100 w 1771"/>
              <a:gd name="T49" fmla="*/ 0 h 563"/>
              <a:gd name="T50" fmla="*/ 700 w 1771"/>
              <a:gd name="T51" fmla="*/ 0 h 563"/>
              <a:gd name="T52" fmla="*/ 1701 w 1771"/>
              <a:gd name="T53" fmla="*/ 0 h 563"/>
              <a:gd name="T54" fmla="*/ 1701 w 1771"/>
              <a:gd name="T55" fmla="*/ 0 h 5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1771" h="563">
                <a:moveTo>
                  <a:pt x="1701" y="0"/>
                </a:moveTo>
                <a:cubicBezTo>
                  <a:pt x="1716" y="28"/>
                  <a:pt x="1728" y="51"/>
                  <a:pt x="1735" y="63"/>
                </a:cubicBezTo>
                <a:cubicBezTo>
                  <a:pt x="1747" y="89"/>
                  <a:pt x="1771" y="136"/>
                  <a:pt x="1753" y="179"/>
                </a:cubicBezTo>
                <a:cubicBezTo>
                  <a:pt x="1746" y="194"/>
                  <a:pt x="1728" y="217"/>
                  <a:pt x="1690" y="228"/>
                </a:cubicBezTo>
                <a:cubicBezTo>
                  <a:pt x="1608" y="254"/>
                  <a:pt x="1608" y="268"/>
                  <a:pt x="1608" y="269"/>
                </a:cubicBezTo>
                <a:cubicBezTo>
                  <a:pt x="1610" y="283"/>
                  <a:pt x="1615" y="292"/>
                  <a:pt x="1618" y="302"/>
                </a:cubicBezTo>
                <a:cubicBezTo>
                  <a:pt x="1628" y="325"/>
                  <a:pt x="1641" y="359"/>
                  <a:pt x="1616" y="392"/>
                </a:cubicBezTo>
                <a:cubicBezTo>
                  <a:pt x="1615" y="392"/>
                  <a:pt x="1615" y="392"/>
                  <a:pt x="1615" y="392"/>
                </a:cubicBezTo>
                <a:cubicBezTo>
                  <a:pt x="1605" y="405"/>
                  <a:pt x="1605" y="405"/>
                  <a:pt x="1605" y="405"/>
                </a:cubicBezTo>
                <a:cubicBezTo>
                  <a:pt x="1608" y="431"/>
                  <a:pt x="1610" y="472"/>
                  <a:pt x="1581" y="500"/>
                </a:cubicBezTo>
                <a:cubicBezTo>
                  <a:pt x="1579" y="503"/>
                  <a:pt x="1574" y="506"/>
                  <a:pt x="1572" y="508"/>
                </a:cubicBezTo>
                <a:cubicBezTo>
                  <a:pt x="1554" y="527"/>
                  <a:pt x="1554" y="527"/>
                  <a:pt x="1560" y="548"/>
                </a:cubicBezTo>
                <a:cubicBezTo>
                  <a:pt x="1561" y="554"/>
                  <a:pt x="1563" y="558"/>
                  <a:pt x="1565" y="563"/>
                </a:cubicBezTo>
                <a:cubicBezTo>
                  <a:pt x="700" y="563"/>
                  <a:pt x="700" y="563"/>
                  <a:pt x="700" y="563"/>
                </a:cubicBezTo>
                <a:cubicBezTo>
                  <a:pt x="719" y="563"/>
                  <a:pt x="734" y="548"/>
                  <a:pt x="734" y="528"/>
                </a:cubicBezTo>
                <a:cubicBezTo>
                  <a:pt x="734" y="507"/>
                  <a:pt x="734" y="507"/>
                  <a:pt x="734" y="507"/>
                </a:cubicBezTo>
                <a:cubicBezTo>
                  <a:pt x="734" y="488"/>
                  <a:pt x="719" y="472"/>
                  <a:pt x="700" y="472"/>
                </a:cubicBezTo>
                <a:cubicBezTo>
                  <a:pt x="313" y="472"/>
                  <a:pt x="313" y="472"/>
                  <a:pt x="313" y="472"/>
                </a:cubicBezTo>
                <a:cubicBezTo>
                  <a:pt x="269" y="472"/>
                  <a:pt x="233" y="438"/>
                  <a:pt x="233" y="395"/>
                </a:cubicBezTo>
                <a:cubicBezTo>
                  <a:pt x="233" y="317"/>
                  <a:pt x="233" y="317"/>
                  <a:pt x="233" y="317"/>
                </a:cubicBezTo>
                <a:cubicBezTo>
                  <a:pt x="233" y="287"/>
                  <a:pt x="209" y="263"/>
                  <a:pt x="179" y="263"/>
                </a:cubicBezTo>
                <a:cubicBezTo>
                  <a:pt x="100" y="263"/>
                  <a:pt x="100" y="263"/>
                  <a:pt x="100" y="263"/>
                </a:cubicBezTo>
                <a:cubicBezTo>
                  <a:pt x="44" y="263"/>
                  <a:pt x="0" y="219"/>
                  <a:pt x="0" y="163"/>
                </a:cubicBezTo>
                <a:cubicBezTo>
                  <a:pt x="0" y="101"/>
                  <a:pt x="0" y="101"/>
                  <a:pt x="0" y="101"/>
                </a:cubicBezTo>
                <a:cubicBezTo>
                  <a:pt x="0" y="45"/>
                  <a:pt x="44" y="0"/>
                  <a:pt x="100" y="0"/>
                </a:cubicBezTo>
                <a:cubicBezTo>
                  <a:pt x="700" y="0"/>
                  <a:pt x="700" y="0"/>
                  <a:pt x="700" y="0"/>
                </a:cubicBezTo>
                <a:cubicBezTo>
                  <a:pt x="1701" y="0"/>
                  <a:pt x="1701" y="0"/>
                  <a:pt x="1701" y="0"/>
                </a:cubicBezTo>
                <a:cubicBezTo>
                  <a:pt x="1701" y="0"/>
                  <a:pt x="1701" y="0"/>
                  <a:pt x="170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783"/>
            <a:endParaRPr lang="id-ID" sz="1350">
              <a:solidFill>
                <a:srgbClr val="10232E"/>
              </a:solidFill>
              <a:latin typeface="Raleway"/>
            </a:endParaRPr>
          </a:p>
        </p:txBody>
      </p:sp>
      <p:sp>
        <p:nvSpPr>
          <p:cNvPr id="13" name="Freeform 19"/>
          <p:cNvSpPr>
            <a:spLocks/>
          </p:cNvSpPr>
          <p:nvPr/>
        </p:nvSpPr>
        <p:spPr bwMode="auto">
          <a:xfrm>
            <a:off x="915019" y="2187179"/>
            <a:ext cx="4058841" cy="1340644"/>
          </a:xfrm>
          <a:custGeom>
            <a:avLst/>
            <a:gdLst>
              <a:gd name="T0" fmla="*/ 734 w 1701"/>
              <a:gd name="T1" fmla="*/ 528 h 562"/>
              <a:gd name="T2" fmla="*/ 734 w 1701"/>
              <a:gd name="T3" fmla="*/ 507 h 562"/>
              <a:gd name="T4" fmla="*/ 700 w 1701"/>
              <a:gd name="T5" fmla="*/ 472 h 562"/>
              <a:gd name="T6" fmla="*/ 313 w 1701"/>
              <a:gd name="T7" fmla="*/ 472 h 562"/>
              <a:gd name="T8" fmla="*/ 233 w 1701"/>
              <a:gd name="T9" fmla="*/ 395 h 562"/>
              <a:gd name="T10" fmla="*/ 233 w 1701"/>
              <a:gd name="T11" fmla="*/ 316 h 562"/>
              <a:gd name="T12" fmla="*/ 179 w 1701"/>
              <a:gd name="T13" fmla="*/ 263 h 562"/>
              <a:gd name="T14" fmla="*/ 100 w 1701"/>
              <a:gd name="T15" fmla="*/ 263 h 562"/>
              <a:gd name="T16" fmla="*/ 0 w 1701"/>
              <a:gd name="T17" fmla="*/ 162 h 562"/>
              <a:gd name="T18" fmla="*/ 0 w 1701"/>
              <a:gd name="T19" fmla="*/ 100 h 562"/>
              <a:gd name="T20" fmla="*/ 100 w 1701"/>
              <a:gd name="T21" fmla="*/ 0 h 562"/>
              <a:gd name="T22" fmla="*/ 700 w 1701"/>
              <a:gd name="T23" fmla="*/ 0 h 562"/>
              <a:gd name="T24" fmla="*/ 700 w 1701"/>
              <a:gd name="T25" fmla="*/ 0 h 562"/>
              <a:gd name="T26" fmla="*/ 705 w 1701"/>
              <a:gd name="T27" fmla="*/ 0 h 562"/>
              <a:gd name="T28" fmla="*/ 1601 w 1701"/>
              <a:gd name="T29" fmla="*/ 0 h 562"/>
              <a:gd name="T30" fmla="*/ 1624 w 1701"/>
              <a:gd name="T31" fmla="*/ 145 h 562"/>
              <a:gd name="T32" fmla="*/ 1625 w 1701"/>
              <a:gd name="T33" fmla="*/ 161 h 562"/>
              <a:gd name="T34" fmla="*/ 1633 w 1701"/>
              <a:gd name="T35" fmla="*/ 252 h 562"/>
              <a:gd name="T36" fmla="*/ 1610 w 1701"/>
              <a:gd name="T37" fmla="*/ 328 h 562"/>
              <a:gd name="T38" fmla="*/ 1603 w 1701"/>
              <a:gd name="T39" fmla="*/ 402 h 562"/>
              <a:gd name="T40" fmla="*/ 1701 w 1701"/>
              <a:gd name="T41" fmla="*/ 562 h 562"/>
              <a:gd name="T42" fmla="*/ 700 w 1701"/>
              <a:gd name="T43" fmla="*/ 562 h 562"/>
              <a:gd name="T44" fmla="*/ 734 w 1701"/>
              <a:gd name="T45" fmla="*/ 528 h 5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1701" h="562">
                <a:moveTo>
                  <a:pt x="734" y="528"/>
                </a:moveTo>
                <a:cubicBezTo>
                  <a:pt x="734" y="507"/>
                  <a:pt x="734" y="507"/>
                  <a:pt x="734" y="507"/>
                </a:cubicBezTo>
                <a:cubicBezTo>
                  <a:pt x="734" y="488"/>
                  <a:pt x="719" y="472"/>
                  <a:pt x="700" y="472"/>
                </a:cubicBezTo>
                <a:cubicBezTo>
                  <a:pt x="313" y="472"/>
                  <a:pt x="313" y="472"/>
                  <a:pt x="313" y="472"/>
                </a:cubicBezTo>
                <a:cubicBezTo>
                  <a:pt x="269" y="472"/>
                  <a:pt x="233" y="438"/>
                  <a:pt x="233" y="395"/>
                </a:cubicBezTo>
                <a:cubicBezTo>
                  <a:pt x="233" y="316"/>
                  <a:pt x="233" y="316"/>
                  <a:pt x="233" y="316"/>
                </a:cubicBezTo>
                <a:cubicBezTo>
                  <a:pt x="233" y="287"/>
                  <a:pt x="209" y="263"/>
                  <a:pt x="179" y="263"/>
                </a:cubicBezTo>
                <a:cubicBezTo>
                  <a:pt x="100" y="263"/>
                  <a:pt x="100" y="263"/>
                  <a:pt x="100" y="263"/>
                </a:cubicBezTo>
                <a:cubicBezTo>
                  <a:pt x="44" y="263"/>
                  <a:pt x="0" y="218"/>
                  <a:pt x="0" y="162"/>
                </a:cubicBezTo>
                <a:cubicBezTo>
                  <a:pt x="0" y="100"/>
                  <a:pt x="0" y="100"/>
                  <a:pt x="0" y="100"/>
                </a:cubicBezTo>
                <a:cubicBezTo>
                  <a:pt x="0" y="45"/>
                  <a:pt x="44" y="0"/>
                  <a:pt x="100" y="0"/>
                </a:cubicBezTo>
                <a:cubicBezTo>
                  <a:pt x="700" y="0"/>
                  <a:pt x="700" y="0"/>
                  <a:pt x="700" y="0"/>
                </a:cubicBezTo>
                <a:cubicBezTo>
                  <a:pt x="700" y="0"/>
                  <a:pt x="700" y="0"/>
                  <a:pt x="700" y="0"/>
                </a:cubicBezTo>
                <a:cubicBezTo>
                  <a:pt x="701" y="0"/>
                  <a:pt x="703" y="0"/>
                  <a:pt x="705" y="0"/>
                </a:cubicBezTo>
                <a:cubicBezTo>
                  <a:pt x="1601" y="0"/>
                  <a:pt x="1601" y="0"/>
                  <a:pt x="1601" y="0"/>
                </a:cubicBezTo>
                <a:cubicBezTo>
                  <a:pt x="1615" y="60"/>
                  <a:pt x="1621" y="111"/>
                  <a:pt x="1624" y="145"/>
                </a:cubicBezTo>
                <a:cubicBezTo>
                  <a:pt x="1624" y="151"/>
                  <a:pt x="1625" y="157"/>
                  <a:pt x="1625" y="161"/>
                </a:cubicBezTo>
                <a:cubicBezTo>
                  <a:pt x="1630" y="198"/>
                  <a:pt x="1633" y="228"/>
                  <a:pt x="1633" y="252"/>
                </a:cubicBezTo>
                <a:cubicBezTo>
                  <a:pt x="1633" y="287"/>
                  <a:pt x="1627" y="312"/>
                  <a:pt x="1610" y="328"/>
                </a:cubicBezTo>
                <a:cubicBezTo>
                  <a:pt x="1585" y="353"/>
                  <a:pt x="1584" y="376"/>
                  <a:pt x="1603" y="402"/>
                </a:cubicBezTo>
                <a:cubicBezTo>
                  <a:pt x="1633" y="445"/>
                  <a:pt x="1672" y="511"/>
                  <a:pt x="1701" y="562"/>
                </a:cubicBezTo>
                <a:cubicBezTo>
                  <a:pt x="700" y="562"/>
                  <a:pt x="700" y="562"/>
                  <a:pt x="700" y="562"/>
                </a:cubicBezTo>
                <a:cubicBezTo>
                  <a:pt x="719" y="562"/>
                  <a:pt x="734" y="546"/>
                  <a:pt x="734" y="528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783"/>
            <a:endParaRPr lang="id-ID" sz="1350">
              <a:solidFill>
                <a:srgbClr val="10232E"/>
              </a:solidFill>
              <a:latin typeface="Raleway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1107689" y="969396"/>
            <a:ext cx="2944767" cy="1067416"/>
            <a:chOff x="1476918" y="149528"/>
            <a:chExt cx="3926355" cy="1423224"/>
          </a:xfrm>
        </p:grpSpPr>
        <p:grpSp>
          <p:nvGrpSpPr>
            <p:cNvPr id="15" name="Group 14"/>
            <p:cNvGrpSpPr/>
            <p:nvPr/>
          </p:nvGrpSpPr>
          <p:grpSpPr>
            <a:xfrm>
              <a:off x="1476918" y="149528"/>
              <a:ext cx="602226" cy="502637"/>
              <a:chOff x="1588" y="-296862"/>
              <a:chExt cx="2649537" cy="2211388"/>
            </a:xfrm>
            <a:solidFill>
              <a:schemeClr val="bg1"/>
            </a:solidFill>
          </p:grpSpPr>
          <p:sp>
            <p:nvSpPr>
              <p:cNvPr id="18" name="Freeform 5"/>
              <p:cNvSpPr>
                <a:spLocks noEditPoints="1"/>
              </p:cNvSpPr>
              <p:nvPr/>
            </p:nvSpPr>
            <p:spPr bwMode="auto">
              <a:xfrm rot="21339349">
                <a:off x="1588" y="-296862"/>
                <a:ext cx="2649537" cy="2211388"/>
              </a:xfrm>
              <a:custGeom>
                <a:avLst/>
                <a:gdLst>
                  <a:gd name="T0" fmla="*/ 2 w 704"/>
                  <a:gd name="T1" fmla="*/ 252 h 586"/>
                  <a:gd name="T2" fmla="*/ 0 w 704"/>
                  <a:gd name="T3" fmla="*/ 279 h 586"/>
                  <a:gd name="T4" fmla="*/ 702 w 704"/>
                  <a:gd name="T5" fmla="*/ 334 h 586"/>
                  <a:gd name="T6" fmla="*/ 704 w 704"/>
                  <a:gd name="T7" fmla="*/ 308 h 586"/>
                  <a:gd name="T8" fmla="*/ 2 w 704"/>
                  <a:gd name="T9" fmla="*/ 252 h 586"/>
                  <a:gd name="T10" fmla="*/ 346 w 704"/>
                  <a:gd name="T11" fmla="*/ 452 h 586"/>
                  <a:gd name="T12" fmla="*/ 200 w 704"/>
                  <a:gd name="T13" fmla="*/ 281 h 586"/>
                  <a:gd name="T14" fmla="*/ 372 w 704"/>
                  <a:gd name="T15" fmla="*/ 134 h 586"/>
                  <a:gd name="T16" fmla="*/ 518 w 704"/>
                  <a:gd name="T17" fmla="*/ 306 h 586"/>
                  <a:gd name="T18" fmla="*/ 346 w 704"/>
                  <a:gd name="T19" fmla="*/ 452 h 5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04" h="586">
                    <a:moveTo>
                      <a:pt x="2" y="252"/>
                    </a:moveTo>
                    <a:cubicBezTo>
                      <a:pt x="0" y="279"/>
                      <a:pt x="0" y="279"/>
                      <a:pt x="0" y="279"/>
                    </a:cubicBezTo>
                    <a:cubicBezTo>
                      <a:pt x="138" y="557"/>
                      <a:pt x="522" y="586"/>
                      <a:pt x="702" y="334"/>
                    </a:cubicBezTo>
                    <a:cubicBezTo>
                      <a:pt x="704" y="308"/>
                      <a:pt x="704" y="308"/>
                      <a:pt x="704" y="308"/>
                    </a:cubicBezTo>
                    <a:cubicBezTo>
                      <a:pt x="567" y="30"/>
                      <a:pt x="182" y="0"/>
                      <a:pt x="2" y="252"/>
                    </a:cubicBezTo>
                    <a:close/>
                    <a:moveTo>
                      <a:pt x="346" y="452"/>
                    </a:moveTo>
                    <a:cubicBezTo>
                      <a:pt x="258" y="445"/>
                      <a:pt x="193" y="368"/>
                      <a:pt x="200" y="281"/>
                    </a:cubicBezTo>
                    <a:cubicBezTo>
                      <a:pt x="207" y="193"/>
                      <a:pt x="284" y="127"/>
                      <a:pt x="372" y="134"/>
                    </a:cubicBezTo>
                    <a:cubicBezTo>
                      <a:pt x="459" y="141"/>
                      <a:pt x="525" y="218"/>
                      <a:pt x="518" y="306"/>
                    </a:cubicBezTo>
                    <a:cubicBezTo>
                      <a:pt x="511" y="394"/>
                      <a:pt x="434" y="459"/>
                      <a:pt x="346" y="4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783"/>
                <a:endParaRPr lang="id-ID" sz="1350">
                  <a:solidFill>
                    <a:srgbClr val="10232E"/>
                  </a:solidFill>
                  <a:latin typeface="Raleway"/>
                </a:endParaRPr>
              </a:p>
            </p:txBody>
          </p:sp>
          <p:sp>
            <p:nvSpPr>
              <p:cNvPr id="19" name="Oval 6"/>
              <p:cNvSpPr>
                <a:spLocks noChangeArrowheads="1"/>
              </p:cNvSpPr>
              <p:nvPr/>
            </p:nvSpPr>
            <p:spPr bwMode="auto">
              <a:xfrm rot="21339349">
                <a:off x="1050925" y="511176"/>
                <a:ext cx="598487" cy="60007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783"/>
                <a:endParaRPr lang="id-ID" sz="1350">
                  <a:solidFill>
                    <a:srgbClr val="10232E"/>
                  </a:solidFill>
                  <a:latin typeface="Raleway"/>
                </a:endParaRPr>
              </a:p>
            </p:txBody>
          </p:sp>
        </p:grpSp>
        <p:sp>
          <p:nvSpPr>
            <p:cNvPr id="16" name="TextBox 15"/>
            <p:cNvSpPr txBox="1"/>
            <p:nvPr/>
          </p:nvSpPr>
          <p:spPr>
            <a:xfrm>
              <a:off x="2275919" y="200791"/>
              <a:ext cx="2225395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783"/>
              <a:r>
                <a:rPr lang="es-MX" sz="1500" b="1" dirty="0" smtClean="0">
                  <a:solidFill>
                    <a:prstClr val="white"/>
                  </a:solidFill>
                  <a:latin typeface="Lato"/>
                </a:rPr>
                <a:t>Automatización</a:t>
              </a:r>
              <a:endParaRPr lang="id-ID" sz="1500" b="1" dirty="0">
                <a:solidFill>
                  <a:prstClr val="white"/>
                </a:solidFill>
                <a:latin typeface="Lato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275919" y="687893"/>
              <a:ext cx="3127354" cy="8848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 defTabSz="685783">
                <a:lnSpc>
                  <a:spcPct val="150000"/>
                </a:lnSpc>
              </a:pPr>
              <a:r>
                <a:rPr lang="es-MX" sz="825" dirty="0" smtClean="0">
                  <a:solidFill>
                    <a:prstClr val="white"/>
                  </a:solidFill>
                  <a:latin typeface="Raleway"/>
                </a:rPr>
                <a:t>Reducir procesos manuales</a:t>
              </a:r>
            </a:p>
            <a:p>
              <a:pPr algn="just" defTabSz="685783">
                <a:lnSpc>
                  <a:spcPct val="150000"/>
                </a:lnSpc>
              </a:pPr>
              <a:r>
                <a:rPr lang="es-MX" sz="825" dirty="0" smtClean="0">
                  <a:solidFill>
                    <a:prstClr val="white"/>
                  </a:solidFill>
                  <a:latin typeface="Raleway"/>
                </a:rPr>
                <a:t>Menos personal para atender las operaciones del negocio</a:t>
              </a: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1187548" y="2337769"/>
            <a:ext cx="2864909" cy="834116"/>
            <a:chOff x="1583397" y="1974031"/>
            <a:chExt cx="3819878" cy="1112158"/>
          </a:xfrm>
        </p:grpSpPr>
        <p:grpSp>
          <p:nvGrpSpPr>
            <p:cNvPr id="21" name="Group 20"/>
            <p:cNvGrpSpPr/>
            <p:nvPr/>
          </p:nvGrpSpPr>
          <p:grpSpPr>
            <a:xfrm>
              <a:off x="1583397" y="1974031"/>
              <a:ext cx="389268" cy="442910"/>
              <a:chOff x="1416917" y="1026775"/>
              <a:chExt cx="852488" cy="969962"/>
            </a:xfrm>
            <a:solidFill>
              <a:schemeClr val="bg1"/>
            </a:solidFill>
          </p:grpSpPr>
          <p:sp>
            <p:nvSpPr>
              <p:cNvPr id="24" name="Freeform 10"/>
              <p:cNvSpPr>
                <a:spLocks noEditPoints="1"/>
              </p:cNvSpPr>
              <p:nvPr/>
            </p:nvSpPr>
            <p:spPr bwMode="auto">
              <a:xfrm>
                <a:off x="1416917" y="1026775"/>
                <a:ext cx="852488" cy="969962"/>
              </a:xfrm>
              <a:custGeom>
                <a:avLst/>
                <a:gdLst>
                  <a:gd name="T0" fmla="*/ 362 w 537"/>
                  <a:gd name="T1" fmla="*/ 0 h 611"/>
                  <a:gd name="T2" fmla="*/ 0 w 537"/>
                  <a:gd name="T3" fmla="*/ 0 h 611"/>
                  <a:gd name="T4" fmla="*/ 0 w 537"/>
                  <a:gd name="T5" fmla="*/ 611 h 611"/>
                  <a:gd name="T6" fmla="*/ 537 w 537"/>
                  <a:gd name="T7" fmla="*/ 611 h 611"/>
                  <a:gd name="T8" fmla="*/ 537 w 537"/>
                  <a:gd name="T9" fmla="*/ 174 h 611"/>
                  <a:gd name="T10" fmla="*/ 362 w 537"/>
                  <a:gd name="T11" fmla="*/ 0 h 611"/>
                  <a:gd name="T12" fmla="*/ 230 w 537"/>
                  <a:gd name="T13" fmla="*/ 306 h 611"/>
                  <a:gd name="T14" fmla="*/ 269 w 537"/>
                  <a:gd name="T15" fmla="*/ 306 h 611"/>
                  <a:gd name="T16" fmla="*/ 269 w 537"/>
                  <a:gd name="T17" fmla="*/ 267 h 611"/>
                  <a:gd name="T18" fmla="*/ 230 w 537"/>
                  <a:gd name="T19" fmla="*/ 267 h 611"/>
                  <a:gd name="T20" fmla="*/ 230 w 537"/>
                  <a:gd name="T21" fmla="*/ 229 h 611"/>
                  <a:gd name="T22" fmla="*/ 269 w 537"/>
                  <a:gd name="T23" fmla="*/ 229 h 611"/>
                  <a:gd name="T24" fmla="*/ 269 w 537"/>
                  <a:gd name="T25" fmla="*/ 191 h 611"/>
                  <a:gd name="T26" fmla="*/ 230 w 537"/>
                  <a:gd name="T27" fmla="*/ 191 h 611"/>
                  <a:gd name="T28" fmla="*/ 230 w 537"/>
                  <a:gd name="T29" fmla="*/ 153 h 611"/>
                  <a:gd name="T30" fmla="*/ 269 w 537"/>
                  <a:gd name="T31" fmla="*/ 153 h 611"/>
                  <a:gd name="T32" fmla="*/ 269 w 537"/>
                  <a:gd name="T33" fmla="*/ 115 h 611"/>
                  <a:gd name="T34" fmla="*/ 230 w 537"/>
                  <a:gd name="T35" fmla="*/ 115 h 611"/>
                  <a:gd name="T36" fmla="*/ 230 w 537"/>
                  <a:gd name="T37" fmla="*/ 76 h 611"/>
                  <a:gd name="T38" fmla="*/ 269 w 537"/>
                  <a:gd name="T39" fmla="*/ 76 h 611"/>
                  <a:gd name="T40" fmla="*/ 269 w 537"/>
                  <a:gd name="T41" fmla="*/ 115 h 611"/>
                  <a:gd name="T42" fmla="*/ 307 w 537"/>
                  <a:gd name="T43" fmla="*/ 115 h 611"/>
                  <a:gd name="T44" fmla="*/ 307 w 537"/>
                  <a:gd name="T45" fmla="*/ 153 h 611"/>
                  <a:gd name="T46" fmla="*/ 269 w 537"/>
                  <a:gd name="T47" fmla="*/ 153 h 611"/>
                  <a:gd name="T48" fmla="*/ 269 w 537"/>
                  <a:gd name="T49" fmla="*/ 191 h 611"/>
                  <a:gd name="T50" fmla="*/ 307 w 537"/>
                  <a:gd name="T51" fmla="*/ 191 h 611"/>
                  <a:gd name="T52" fmla="*/ 307 w 537"/>
                  <a:gd name="T53" fmla="*/ 229 h 611"/>
                  <a:gd name="T54" fmla="*/ 269 w 537"/>
                  <a:gd name="T55" fmla="*/ 229 h 611"/>
                  <a:gd name="T56" fmla="*/ 269 w 537"/>
                  <a:gd name="T57" fmla="*/ 267 h 611"/>
                  <a:gd name="T58" fmla="*/ 307 w 537"/>
                  <a:gd name="T59" fmla="*/ 267 h 611"/>
                  <a:gd name="T60" fmla="*/ 307 w 537"/>
                  <a:gd name="T61" fmla="*/ 306 h 611"/>
                  <a:gd name="T62" fmla="*/ 269 w 537"/>
                  <a:gd name="T63" fmla="*/ 306 h 611"/>
                  <a:gd name="T64" fmla="*/ 269 w 537"/>
                  <a:gd name="T65" fmla="*/ 344 h 611"/>
                  <a:gd name="T66" fmla="*/ 307 w 537"/>
                  <a:gd name="T67" fmla="*/ 344 h 611"/>
                  <a:gd name="T68" fmla="*/ 307 w 537"/>
                  <a:gd name="T69" fmla="*/ 382 h 611"/>
                  <a:gd name="T70" fmla="*/ 269 w 537"/>
                  <a:gd name="T71" fmla="*/ 382 h 611"/>
                  <a:gd name="T72" fmla="*/ 269 w 537"/>
                  <a:gd name="T73" fmla="*/ 344 h 611"/>
                  <a:gd name="T74" fmla="*/ 230 w 537"/>
                  <a:gd name="T75" fmla="*/ 344 h 611"/>
                  <a:gd name="T76" fmla="*/ 230 w 537"/>
                  <a:gd name="T77" fmla="*/ 306 h 611"/>
                  <a:gd name="T78" fmla="*/ 154 w 537"/>
                  <a:gd name="T79" fmla="*/ 535 h 611"/>
                  <a:gd name="T80" fmla="*/ 77 w 537"/>
                  <a:gd name="T81" fmla="*/ 535 h 611"/>
                  <a:gd name="T82" fmla="*/ 77 w 537"/>
                  <a:gd name="T83" fmla="*/ 76 h 611"/>
                  <a:gd name="T84" fmla="*/ 192 w 537"/>
                  <a:gd name="T85" fmla="*/ 76 h 611"/>
                  <a:gd name="T86" fmla="*/ 192 w 537"/>
                  <a:gd name="T87" fmla="*/ 382 h 611"/>
                  <a:gd name="T88" fmla="*/ 154 w 537"/>
                  <a:gd name="T89" fmla="*/ 382 h 611"/>
                  <a:gd name="T90" fmla="*/ 154 w 537"/>
                  <a:gd name="T91" fmla="*/ 535 h 611"/>
                  <a:gd name="T92" fmla="*/ 345 w 537"/>
                  <a:gd name="T93" fmla="*/ 573 h 611"/>
                  <a:gd name="T94" fmla="*/ 192 w 537"/>
                  <a:gd name="T95" fmla="*/ 573 h 611"/>
                  <a:gd name="T96" fmla="*/ 192 w 537"/>
                  <a:gd name="T97" fmla="*/ 420 h 611"/>
                  <a:gd name="T98" fmla="*/ 345 w 537"/>
                  <a:gd name="T99" fmla="*/ 420 h 611"/>
                  <a:gd name="T100" fmla="*/ 345 w 537"/>
                  <a:gd name="T101" fmla="*/ 573 h 611"/>
                  <a:gd name="T102" fmla="*/ 460 w 537"/>
                  <a:gd name="T103" fmla="*/ 535 h 611"/>
                  <a:gd name="T104" fmla="*/ 384 w 537"/>
                  <a:gd name="T105" fmla="*/ 535 h 611"/>
                  <a:gd name="T106" fmla="*/ 384 w 537"/>
                  <a:gd name="T107" fmla="*/ 382 h 611"/>
                  <a:gd name="T108" fmla="*/ 345 w 537"/>
                  <a:gd name="T109" fmla="*/ 382 h 611"/>
                  <a:gd name="T110" fmla="*/ 345 w 537"/>
                  <a:gd name="T111" fmla="*/ 93 h 611"/>
                  <a:gd name="T112" fmla="*/ 460 w 537"/>
                  <a:gd name="T113" fmla="*/ 208 h 611"/>
                  <a:gd name="T114" fmla="*/ 460 w 537"/>
                  <a:gd name="T115" fmla="*/ 535 h 6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537" h="611">
                    <a:moveTo>
                      <a:pt x="362" y="0"/>
                    </a:moveTo>
                    <a:lnTo>
                      <a:pt x="0" y="0"/>
                    </a:lnTo>
                    <a:lnTo>
                      <a:pt x="0" y="611"/>
                    </a:lnTo>
                    <a:lnTo>
                      <a:pt x="537" y="611"/>
                    </a:lnTo>
                    <a:lnTo>
                      <a:pt x="537" y="174"/>
                    </a:lnTo>
                    <a:lnTo>
                      <a:pt x="362" y="0"/>
                    </a:lnTo>
                    <a:close/>
                    <a:moveTo>
                      <a:pt x="230" y="306"/>
                    </a:moveTo>
                    <a:lnTo>
                      <a:pt x="269" y="306"/>
                    </a:lnTo>
                    <a:lnTo>
                      <a:pt x="269" y="267"/>
                    </a:lnTo>
                    <a:lnTo>
                      <a:pt x="230" y="267"/>
                    </a:lnTo>
                    <a:lnTo>
                      <a:pt x="230" y="229"/>
                    </a:lnTo>
                    <a:lnTo>
                      <a:pt x="269" y="229"/>
                    </a:lnTo>
                    <a:lnTo>
                      <a:pt x="269" y="191"/>
                    </a:lnTo>
                    <a:lnTo>
                      <a:pt x="230" y="191"/>
                    </a:lnTo>
                    <a:lnTo>
                      <a:pt x="230" y="153"/>
                    </a:lnTo>
                    <a:lnTo>
                      <a:pt x="269" y="153"/>
                    </a:lnTo>
                    <a:lnTo>
                      <a:pt x="269" y="115"/>
                    </a:lnTo>
                    <a:lnTo>
                      <a:pt x="230" y="115"/>
                    </a:lnTo>
                    <a:lnTo>
                      <a:pt x="230" y="76"/>
                    </a:lnTo>
                    <a:lnTo>
                      <a:pt x="269" y="76"/>
                    </a:lnTo>
                    <a:lnTo>
                      <a:pt x="269" y="115"/>
                    </a:lnTo>
                    <a:lnTo>
                      <a:pt x="307" y="115"/>
                    </a:lnTo>
                    <a:lnTo>
                      <a:pt x="307" y="153"/>
                    </a:lnTo>
                    <a:lnTo>
                      <a:pt x="269" y="153"/>
                    </a:lnTo>
                    <a:lnTo>
                      <a:pt x="269" y="191"/>
                    </a:lnTo>
                    <a:lnTo>
                      <a:pt x="307" y="191"/>
                    </a:lnTo>
                    <a:lnTo>
                      <a:pt x="307" y="229"/>
                    </a:lnTo>
                    <a:lnTo>
                      <a:pt x="269" y="229"/>
                    </a:lnTo>
                    <a:lnTo>
                      <a:pt x="269" y="267"/>
                    </a:lnTo>
                    <a:lnTo>
                      <a:pt x="307" y="267"/>
                    </a:lnTo>
                    <a:lnTo>
                      <a:pt x="307" y="306"/>
                    </a:lnTo>
                    <a:lnTo>
                      <a:pt x="269" y="306"/>
                    </a:lnTo>
                    <a:lnTo>
                      <a:pt x="269" y="344"/>
                    </a:lnTo>
                    <a:lnTo>
                      <a:pt x="307" y="344"/>
                    </a:lnTo>
                    <a:lnTo>
                      <a:pt x="307" y="382"/>
                    </a:lnTo>
                    <a:lnTo>
                      <a:pt x="269" y="382"/>
                    </a:lnTo>
                    <a:lnTo>
                      <a:pt x="269" y="344"/>
                    </a:lnTo>
                    <a:lnTo>
                      <a:pt x="230" y="344"/>
                    </a:lnTo>
                    <a:lnTo>
                      <a:pt x="230" y="306"/>
                    </a:lnTo>
                    <a:close/>
                    <a:moveTo>
                      <a:pt x="154" y="535"/>
                    </a:moveTo>
                    <a:lnTo>
                      <a:pt x="77" y="535"/>
                    </a:lnTo>
                    <a:lnTo>
                      <a:pt x="77" y="76"/>
                    </a:lnTo>
                    <a:lnTo>
                      <a:pt x="192" y="76"/>
                    </a:lnTo>
                    <a:lnTo>
                      <a:pt x="192" y="382"/>
                    </a:lnTo>
                    <a:lnTo>
                      <a:pt x="154" y="382"/>
                    </a:lnTo>
                    <a:lnTo>
                      <a:pt x="154" y="535"/>
                    </a:lnTo>
                    <a:close/>
                    <a:moveTo>
                      <a:pt x="345" y="573"/>
                    </a:moveTo>
                    <a:lnTo>
                      <a:pt x="192" y="573"/>
                    </a:lnTo>
                    <a:lnTo>
                      <a:pt x="192" y="420"/>
                    </a:lnTo>
                    <a:lnTo>
                      <a:pt x="345" y="420"/>
                    </a:lnTo>
                    <a:lnTo>
                      <a:pt x="345" y="573"/>
                    </a:lnTo>
                    <a:close/>
                    <a:moveTo>
                      <a:pt x="460" y="535"/>
                    </a:moveTo>
                    <a:lnTo>
                      <a:pt x="384" y="535"/>
                    </a:lnTo>
                    <a:lnTo>
                      <a:pt x="384" y="382"/>
                    </a:lnTo>
                    <a:lnTo>
                      <a:pt x="345" y="382"/>
                    </a:lnTo>
                    <a:lnTo>
                      <a:pt x="345" y="93"/>
                    </a:lnTo>
                    <a:lnTo>
                      <a:pt x="460" y="208"/>
                    </a:lnTo>
                    <a:lnTo>
                      <a:pt x="460" y="5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783"/>
                <a:endParaRPr lang="id-ID" sz="1350">
                  <a:solidFill>
                    <a:srgbClr val="10232E"/>
                  </a:solidFill>
                  <a:latin typeface="Raleway"/>
                </a:endParaRPr>
              </a:p>
            </p:txBody>
          </p:sp>
          <p:sp>
            <p:nvSpPr>
              <p:cNvPr id="25" name="Rectangle 11"/>
              <p:cNvSpPr>
                <a:spLocks noChangeArrowheads="1"/>
              </p:cNvSpPr>
              <p:nvPr/>
            </p:nvSpPr>
            <p:spPr bwMode="auto">
              <a:xfrm>
                <a:off x="1782042" y="1755437"/>
                <a:ext cx="122238" cy="603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783"/>
                <a:endParaRPr lang="id-ID" sz="1350">
                  <a:solidFill>
                    <a:srgbClr val="10232E"/>
                  </a:solidFill>
                  <a:latin typeface="Raleway"/>
                </a:endParaRPr>
              </a:p>
            </p:txBody>
          </p:sp>
        </p:grpSp>
        <p:sp>
          <p:nvSpPr>
            <p:cNvPr id="22" name="TextBox 21"/>
            <p:cNvSpPr txBox="1"/>
            <p:nvPr/>
          </p:nvSpPr>
          <p:spPr>
            <a:xfrm>
              <a:off x="2275920" y="1995431"/>
              <a:ext cx="142603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783"/>
              <a:r>
                <a:rPr lang="es-MX" sz="1500" b="1" dirty="0" smtClean="0">
                  <a:solidFill>
                    <a:prstClr val="white"/>
                  </a:solidFill>
                  <a:latin typeface="Lato"/>
                </a:rPr>
                <a:t>Movilidad</a:t>
              </a:r>
              <a:endParaRPr lang="id-ID" sz="1500" b="1" dirty="0">
                <a:solidFill>
                  <a:prstClr val="white"/>
                </a:solidFill>
                <a:latin typeface="Lato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275920" y="2486535"/>
              <a:ext cx="3127355" cy="5996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 defTabSz="685783">
                <a:lnSpc>
                  <a:spcPct val="150000"/>
                </a:lnSpc>
              </a:pPr>
              <a:r>
                <a:rPr lang="es-MX" sz="825" dirty="0" smtClean="0">
                  <a:solidFill>
                    <a:prstClr val="white"/>
                  </a:solidFill>
                  <a:latin typeface="Raleway"/>
                </a:rPr>
                <a:t>Su Negocio siempre a la vanguardia por medio de </a:t>
              </a:r>
              <a:r>
                <a:rPr lang="es-MX" sz="825" dirty="0" err="1" smtClean="0">
                  <a:solidFill>
                    <a:prstClr val="white"/>
                  </a:solidFill>
                  <a:latin typeface="Raleway"/>
                </a:rPr>
                <a:t>PC´s</a:t>
              </a:r>
              <a:r>
                <a:rPr lang="es-MX" sz="825" dirty="0" smtClean="0">
                  <a:solidFill>
                    <a:prstClr val="white"/>
                  </a:solidFill>
                  <a:latin typeface="Raleway"/>
                </a:rPr>
                <a:t> y dispositivos móviles</a:t>
              </a:r>
              <a:endParaRPr lang="id-ID" sz="825" dirty="0">
                <a:solidFill>
                  <a:prstClr val="white"/>
                </a:solidFill>
                <a:latin typeface="Raleway"/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1187548" y="3669071"/>
            <a:ext cx="2864909" cy="1064372"/>
            <a:chOff x="1583397" y="3749098"/>
            <a:chExt cx="3819878" cy="1419164"/>
          </a:xfrm>
        </p:grpSpPr>
        <p:grpSp>
          <p:nvGrpSpPr>
            <p:cNvPr id="27" name="Group 26"/>
            <p:cNvGrpSpPr/>
            <p:nvPr/>
          </p:nvGrpSpPr>
          <p:grpSpPr>
            <a:xfrm>
              <a:off x="1583397" y="3749098"/>
              <a:ext cx="376794" cy="430968"/>
              <a:chOff x="0" y="4763"/>
              <a:chExt cx="1479550" cy="1692275"/>
            </a:xfrm>
            <a:solidFill>
              <a:schemeClr val="bg1"/>
            </a:solidFill>
          </p:grpSpPr>
          <p:sp>
            <p:nvSpPr>
              <p:cNvPr id="30" name="Freeform 15"/>
              <p:cNvSpPr>
                <a:spLocks noEditPoints="1"/>
              </p:cNvSpPr>
              <p:nvPr/>
            </p:nvSpPr>
            <p:spPr bwMode="auto">
              <a:xfrm>
                <a:off x="0" y="4763"/>
                <a:ext cx="1479550" cy="846138"/>
              </a:xfrm>
              <a:custGeom>
                <a:avLst/>
                <a:gdLst>
                  <a:gd name="T0" fmla="*/ 28 w 392"/>
                  <a:gd name="T1" fmla="*/ 224 h 224"/>
                  <a:gd name="T2" fmla="*/ 364 w 392"/>
                  <a:gd name="T3" fmla="*/ 224 h 224"/>
                  <a:gd name="T4" fmla="*/ 392 w 392"/>
                  <a:gd name="T5" fmla="*/ 196 h 224"/>
                  <a:gd name="T6" fmla="*/ 364 w 392"/>
                  <a:gd name="T7" fmla="*/ 168 h 224"/>
                  <a:gd name="T8" fmla="*/ 280 w 392"/>
                  <a:gd name="T9" fmla="*/ 168 h 224"/>
                  <a:gd name="T10" fmla="*/ 252 w 392"/>
                  <a:gd name="T11" fmla="*/ 140 h 224"/>
                  <a:gd name="T12" fmla="*/ 252 w 392"/>
                  <a:gd name="T13" fmla="*/ 28 h 224"/>
                  <a:gd name="T14" fmla="*/ 224 w 392"/>
                  <a:gd name="T15" fmla="*/ 0 h 224"/>
                  <a:gd name="T16" fmla="*/ 168 w 392"/>
                  <a:gd name="T17" fmla="*/ 0 h 224"/>
                  <a:gd name="T18" fmla="*/ 140 w 392"/>
                  <a:gd name="T19" fmla="*/ 28 h 224"/>
                  <a:gd name="T20" fmla="*/ 140 w 392"/>
                  <a:gd name="T21" fmla="*/ 140 h 224"/>
                  <a:gd name="T22" fmla="*/ 112 w 392"/>
                  <a:gd name="T23" fmla="*/ 168 h 224"/>
                  <a:gd name="T24" fmla="*/ 28 w 392"/>
                  <a:gd name="T25" fmla="*/ 168 h 224"/>
                  <a:gd name="T26" fmla="*/ 0 w 392"/>
                  <a:gd name="T27" fmla="*/ 196 h 224"/>
                  <a:gd name="T28" fmla="*/ 28 w 392"/>
                  <a:gd name="T29" fmla="*/ 224 h 224"/>
                  <a:gd name="T30" fmla="*/ 182 w 392"/>
                  <a:gd name="T31" fmla="*/ 28 h 224"/>
                  <a:gd name="T32" fmla="*/ 210 w 392"/>
                  <a:gd name="T33" fmla="*/ 28 h 224"/>
                  <a:gd name="T34" fmla="*/ 224 w 392"/>
                  <a:gd name="T35" fmla="*/ 42 h 224"/>
                  <a:gd name="T36" fmla="*/ 210 w 392"/>
                  <a:gd name="T37" fmla="*/ 56 h 224"/>
                  <a:gd name="T38" fmla="*/ 182 w 392"/>
                  <a:gd name="T39" fmla="*/ 56 h 224"/>
                  <a:gd name="T40" fmla="*/ 168 w 392"/>
                  <a:gd name="T41" fmla="*/ 42 h 224"/>
                  <a:gd name="T42" fmla="*/ 182 w 392"/>
                  <a:gd name="T43" fmla="*/ 28 h 2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92" h="224">
                    <a:moveTo>
                      <a:pt x="28" y="224"/>
                    </a:moveTo>
                    <a:cubicBezTo>
                      <a:pt x="364" y="224"/>
                      <a:pt x="364" y="224"/>
                      <a:pt x="364" y="224"/>
                    </a:cubicBezTo>
                    <a:cubicBezTo>
                      <a:pt x="379" y="224"/>
                      <a:pt x="392" y="211"/>
                      <a:pt x="392" y="196"/>
                    </a:cubicBezTo>
                    <a:cubicBezTo>
                      <a:pt x="392" y="181"/>
                      <a:pt x="379" y="168"/>
                      <a:pt x="364" y="168"/>
                    </a:cubicBezTo>
                    <a:cubicBezTo>
                      <a:pt x="280" y="168"/>
                      <a:pt x="280" y="168"/>
                      <a:pt x="280" y="168"/>
                    </a:cubicBezTo>
                    <a:cubicBezTo>
                      <a:pt x="265" y="168"/>
                      <a:pt x="252" y="155"/>
                      <a:pt x="252" y="140"/>
                    </a:cubicBezTo>
                    <a:cubicBezTo>
                      <a:pt x="252" y="28"/>
                      <a:pt x="252" y="28"/>
                      <a:pt x="252" y="28"/>
                    </a:cubicBezTo>
                    <a:cubicBezTo>
                      <a:pt x="252" y="13"/>
                      <a:pt x="239" y="0"/>
                      <a:pt x="224" y="0"/>
                    </a:cubicBezTo>
                    <a:cubicBezTo>
                      <a:pt x="168" y="0"/>
                      <a:pt x="168" y="0"/>
                      <a:pt x="168" y="0"/>
                    </a:cubicBezTo>
                    <a:cubicBezTo>
                      <a:pt x="153" y="0"/>
                      <a:pt x="140" y="13"/>
                      <a:pt x="140" y="28"/>
                    </a:cubicBezTo>
                    <a:cubicBezTo>
                      <a:pt x="140" y="140"/>
                      <a:pt x="140" y="140"/>
                      <a:pt x="140" y="140"/>
                    </a:cubicBezTo>
                    <a:cubicBezTo>
                      <a:pt x="140" y="155"/>
                      <a:pt x="127" y="168"/>
                      <a:pt x="112" y="168"/>
                    </a:cubicBezTo>
                    <a:cubicBezTo>
                      <a:pt x="28" y="168"/>
                      <a:pt x="28" y="168"/>
                      <a:pt x="28" y="168"/>
                    </a:cubicBezTo>
                    <a:cubicBezTo>
                      <a:pt x="13" y="168"/>
                      <a:pt x="0" y="181"/>
                      <a:pt x="0" y="196"/>
                    </a:cubicBezTo>
                    <a:cubicBezTo>
                      <a:pt x="0" y="211"/>
                      <a:pt x="13" y="224"/>
                      <a:pt x="28" y="224"/>
                    </a:cubicBezTo>
                    <a:close/>
                    <a:moveTo>
                      <a:pt x="182" y="28"/>
                    </a:moveTo>
                    <a:cubicBezTo>
                      <a:pt x="210" y="28"/>
                      <a:pt x="210" y="28"/>
                      <a:pt x="210" y="28"/>
                    </a:cubicBezTo>
                    <a:cubicBezTo>
                      <a:pt x="218" y="28"/>
                      <a:pt x="224" y="34"/>
                      <a:pt x="224" y="42"/>
                    </a:cubicBezTo>
                    <a:cubicBezTo>
                      <a:pt x="224" y="50"/>
                      <a:pt x="218" y="56"/>
                      <a:pt x="210" y="56"/>
                    </a:cubicBezTo>
                    <a:cubicBezTo>
                      <a:pt x="182" y="56"/>
                      <a:pt x="182" y="56"/>
                      <a:pt x="182" y="56"/>
                    </a:cubicBezTo>
                    <a:cubicBezTo>
                      <a:pt x="174" y="56"/>
                      <a:pt x="168" y="50"/>
                      <a:pt x="168" y="42"/>
                    </a:cubicBezTo>
                    <a:cubicBezTo>
                      <a:pt x="168" y="34"/>
                      <a:pt x="174" y="28"/>
                      <a:pt x="182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783"/>
                <a:endParaRPr lang="id-ID" sz="1350">
                  <a:solidFill>
                    <a:srgbClr val="10232E"/>
                  </a:solidFill>
                  <a:latin typeface="Raleway"/>
                </a:endParaRPr>
              </a:p>
            </p:txBody>
          </p:sp>
          <p:sp>
            <p:nvSpPr>
              <p:cNvPr id="31" name="Freeform 16"/>
              <p:cNvSpPr>
                <a:spLocks/>
              </p:cNvSpPr>
              <p:nvPr/>
            </p:nvSpPr>
            <p:spPr bwMode="auto">
              <a:xfrm>
                <a:off x="0" y="957263"/>
                <a:ext cx="1479550" cy="739775"/>
              </a:xfrm>
              <a:custGeom>
                <a:avLst/>
                <a:gdLst>
                  <a:gd name="T0" fmla="*/ 352 w 392"/>
                  <a:gd name="T1" fmla="*/ 0 h 196"/>
                  <a:gd name="T2" fmla="*/ 40 w 392"/>
                  <a:gd name="T3" fmla="*/ 0 h 196"/>
                  <a:gd name="T4" fmla="*/ 26 w 392"/>
                  <a:gd name="T5" fmla="*/ 12 h 196"/>
                  <a:gd name="T6" fmla="*/ 0 w 392"/>
                  <a:gd name="T7" fmla="*/ 196 h 196"/>
                  <a:gd name="T8" fmla="*/ 84 w 392"/>
                  <a:gd name="T9" fmla="*/ 196 h 196"/>
                  <a:gd name="T10" fmla="*/ 112 w 392"/>
                  <a:gd name="T11" fmla="*/ 112 h 196"/>
                  <a:gd name="T12" fmla="*/ 112 w 392"/>
                  <a:gd name="T13" fmla="*/ 196 h 196"/>
                  <a:gd name="T14" fmla="*/ 280 w 392"/>
                  <a:gd name="T15" fmla="*/ 196 h 196"/>
                  <a:gd name="T16" fmla="*/ 280 w 392"/>
                  <a:gd name="T17" fmla="*/ 112 h 196"/>
                  <a:gd name="T18" fmla="*/ 308 w 392"/>
                  <a:gd name="T19" fmla="*/ 196 h 196"/>
                  <a:gd name="T20" fmla="*/ 392 w 392"/>
                  <a:gd name="T21" fmla="*/ 196 h 196"/>
                  <a:gd name="T22" fmla="*/ 366 w 392"/>
                  <a:gd name="T23" fmla="*/ 12 h 196"/>
                  <a:gd name="T24" fmla="*/ 352 w 392"/>
                  <a:gd name="T25" fmla="*/ 0 h 1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92" h="196">
                    <a:moveTo>
                      <a:pt x="352" y="0"/>
                    </a:moveTo>
                    <a:cubicBezTo>
                      <a:pt x="40" y="0"/>
                      <a:pt x="40" y="0"/>
                      <a:pt x="40" y="0"/>
                    </a:cubicBezTo>
                    <a:cubicBezTo>
                      <a:pt x="33" y="0"/>
                      <a:pt x="27" y="5"/>
                      <a:pt x="26" y="12"/>
                    </a:cubicBezTo>
                    <a:cubicBezTo>
                      <a:pt x="0" y="196"/>
                      <a:pt x="0" y="196"/>
                      <a:pt x="0" y="196"/>
                    </a:cubicBezTo>
                    <a:cubicBezTo>
                      <a:pt x="84" y="196"/>
                      <a:pt x="84" y="196"/>
                      <a:pt x="84" y="196"/>
                    </a:cubicBezTo>
                    <a:cubicBezTo>
                      <a:pt x="112" y="112"/>
                      <a:pt x="112" y="112"/>
                      <a:pt x="112" y="112"/>
                    </a:cubicBezTo>
                    <a:cubicBezTo>
                      <a:pt x="112" y="196"/>
                      <a:pt x="112" y="196"/>
                      <a:pt x="112" y="196"/>
                    </a:cubicBezTo>
                    <a:cubicBezTo>
                      <a:pt x="280" y="196"/>
                      <a:pt x="280" y="196"/>
                      <a:pt x="280" y="196"/>
                    </a:cubicBezTo>
                    <a:cubicBezTo>
                      <a:pt x="280" y="112"/>
                      <a:pt x="280" y="112"/>
                      <a:pt x="280" y="112"/>
                    </a:cubicBezTo>
                    <a:cubicBezTo>
                      <a:pt x="308" y="196"/>
                      <a:pt x="308" y="196"/>
                      <a:pt x="308" y="196"/>
                    </a:cubicBezTo>
                    <a:cubicBezTo>
                      <a:pt x="392" y="196"/>
                      <a:pt x="392" y="196"/>
                      <a:pt x="392" y="196"/>
                    </a:cubicBezTo>
                    <a:cubicBezTo>
                      <a:pt x="366" y="12"/>
                      <a:pt x="366" y="12"/>
                      <a:pt x="366" y="12"/>
                    </a:cubicBezTo>
                    <a:cubicBezTo>
                      <a:pt x="365" y="5"/>
                      <a:pt x="359" y="0"/>
                      <a:pt x="35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783"/>
                <a:endParaRPr lang="id-ID" sz="1350">
                  <a:solidFill>
                    <a:srgbClr val="10232E"/>
                  </a:solidFill>
                  <a:latin typeface="Raleway"/>
                </a:endParaRPr>
              </a:p>
            </p:txBody>
          </p:sp>
        </p:grpSp>
        <p:sp>
          <p:nvSpPr>
            <p:cNvPr id="28" name="TextBox 27"/>
            <p:cNvSpPr txBox="1"/>
            <p:nvPr/>
          </p:nvSpPr>
          <p:spPr>
            <a:xfrm>
              <a:off x="2275920" y="3777805"/>
              <a:ext cx="2650726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783"/>
              <a:r>
                <a:rPr lang="es-MX" sz="1500" b="1" dirty="0" smtClean="0">
                  <a:solidFill>
                    <a:prstClr val="white"/>
                  </a:solidFill>
                  <a:latin typeface="Lato"/>
                </a:rPr>
                <a:t>Gestión de Negocio</a:t>
              </a:r>
              <a:endParaRPr lang="id-ID" sz="1500" b="1" dirty="0">
                <a:solidFill>
                  <a:prstClr val="white"/>
                </a:solidFill>
                <a:latin typeface="Lato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275920" y="4283404"/>
              <a:ext cx="3127355" cy="8848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 defTabSz="685783">
                <a:lnSpc>
                  <a:spcPct val="150000"/>
                </a:lnSpc>
              </a:pPr>
              <a:r>
                <a:rPr lang="es-MX" sz="825" dirty="0" smtClean="0">
                  <a:solidFill>
                    <a:prstClr val="white"/>
                  </a:solidFill>
                  <a:latin typeface="Raleway"/>
                </a:rPr>
                <a:t>Control de ingresos del día, semanal, quincenal y / o mensual</a:t>
              </a:r>
            </a:p>
            <a:p>
              <a:pPr algn="just" defTabSz="685783">
                <a:lnSpc>
                  <a:spcPct val="150000"/>
                </a:lnSpc>
              </a:pPr>
              <a:r>
                <a:rPr lang="es-MX" sz="825" dirty="0" smtClean="0">
                  <a:solidFill>
                    <a:prstClr val="white"/>
                  </a:solidFill>
                  <a:latin typeface="Raleway"/>
                </a:rPr>
                <a:t>Poder imprimir el corte del día, semanal, etc.</a:t>
              </a: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1201909" y="5018091"/>
            <a:ext cx="2244904" cy="826739"/>
            <a:chOff x="1602545" y="5547804"/>
            <a:chExt cx="2993207" cy="1102322"/>
          </a:xfrm>
        </p:grpSpPr>
        <p:grpSp>
          <p:nvGrpSpPr>
            <p:cNvPr id="33" name="Group 32"/>
            <p:cNvGrpSpPr/>
            <p:nvPr/>
          </p:nvGrpSpPr>
          <p:grpSpPr>
            <a:xfrm flipH="1">
              <a:off x="1602545" y="5582827"/>
              <a:ext cx="406788" cy="356716"/>
              <a:chOff x="1588" y="1588"/>
              <a:chExt cx="1663700" cy="1458912"/>
            </a:xfrm>
            <a:solidFill>
              <a:schemeClr val="bg1"/>
            </a:solidFill>
          </p:grpSpPr>
          <p:sp>
            <p:nvSpPr>
              <p:cNvPr id="36" name="Oval 20"/>
              <p:cNvSpPr>
                <a:spLocks noChangeArrowheads="1"/>
              </p:cNvSpPr>
              <p:nvPr/>
            </p:nvSpPr>
            <p:spPr bwMode="auto">
              <a:xfrm>
                <a:off x="207963" y="1044575"/>
                <a:ext cx="415925" cy="4159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783"/>
                <a:endParaRPr lang="id-ID" sz="1350">
                  <a:solidFill>
                    <a:srgbClr val="10232E"/>
                  </a:solidFill>
                  <a:latin typeface="Raleway"/>
                </a:endParaRPr>
              </a:p>
            </p:txBody>
          </p:sp>
          <p:sp>
            <p:nvSpPr>
              <p:cNvPr id="37" name="Oval 21"/>
              <p:cNvSpPr>
                <a:spLocks noChangeArrowheads="1"/>
              </p:cNvSpPr>
              <p:nvPr/>
            </p:nvSpPr>
            <p:spPr bwMode="auto">
              <a:xfrm>
                <a:off x="1144588" y="1044575"/>
                <a:ext cx="419100" cy="4159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783"/>
                <a:endParaRPr lang="id-ID" sz="1350">
                  <a:solidFill>
                    <a:srgbClr val="10232E"/>
                  </a:solidFill>
                  <a:latin typeface="Raleway"/>
                </a:endParaRPr>
              </a:p>
            </p:txBody>
          </p:sp>
          <p:sp>
            <p:nvSpPr>
              <p:cNvPr id="38" name="Freeform 22"/>
              <p:cNvSpPr>
                <a:spLocks noEditPoints="1"/>
              </p:cNvSpPr>
              <p:nvPr/>
            </p:nvSpPr>
            <p:spPr bwMode="auto">
              <a:xfrm>
                <a:off x="1588" y="1588"/>
                <a:ext cx="1663700" cy="1144587"/>
              </a:xfrm>
              <a:custGeom>
                <a:avLst/>
                <a:gdLst>
                  <a:gd name="T0" fmla="*/ 427 w 441"/>
                  <a:gd name="T1" fmla="*/ 0 h 303"/>
                  <a:gd name="T2" fmla="*/ 152 w 441"/>
                  <a:gd name="T3" fmla="*/ 0 h 303"/>
                  <a:gd name="T4" fmla="*/ 138 w 441"/>
                  <a:gd name="T5" fmla="*/ 14 h 303"/>
                  <a:gd name="T6" fmla="*/ 138 w 441"/>
                  <a:gd name="T7" fmla="*/ 55 h 303"/>
                  <a:gd name="T8" fmla="*/ 69 w 441"/>
                  <a:gd name="T9" fmla="*/ 55 h 303"/>
                  <a:gd name="T10" fmla="*/ 49 w 441"/>
                  <a:gd name="T11" fmla="*/ 67 h 303"/>
                  <a:gd name="T12" fmla="*/ 6 w 441"/>
                  <a:gd name="T13" fmla="*/ 153 h 303"/>
                  <a:gd name="T14" fmla="*/ 0 w 441"/>
                  <a:gd name="T15" fmla="*/ 179 h 303"/>
                  <a:gd name="T16" fmla="*/ 0 w 441"/>
                  <a:gd name="T17" fmla="*/ 262 h 303"/>
                  <a:gd name="T18" fmla="*/ 10 w 441"/>
                  <a:gd name="T19" fmla="*/ 285 h 303"/>
                  <a:gd name="T20" fmla="*/ 18 w 441"/>
                  <a:gd name="T21" fmla="*/ 294 h 303"/>
                  <a:gd name="T22" fmla="*/ 33 w 441"/>
                  <a:gd name="T23" fmla="*/ 302 h 303"/>
                  <a:gd name="T24" fmla="*/ 110 w 441"/>
                  <a:gd name="T25" fmla="*/ 248 h 303"/>
                  <a:gd name="T26" fmla="*/ 188 w 441"/>
                  <a:gd name="T27" fmla="*/ 303 h 303"/>
                  <a:gd name="T28" fmla="*/ 281 w 441"/>
                  <a:gd name="T29" fmla="*/ 303 h 303"/>
                  <a:gd name="T30" fmla="*/ 358 w 441"/>
                  <a:gd name="T31" fmla="*/ 248 h 303"/>
                  <a:gd name="T32" fmla="*/ 435 w 441"/>
                  <a:gd name="T33" fmla="*/ 301 h 303"/>
                  <a:gd name="T34" fmla="*/ 441 w 441"/>
                  <a:gd name="T35" fmla="*/ 289 h 303"/>
                  <a:gd name="T36" fmla="*/ 441 w 441"/>
                  <a:gd name="T37" fmla="*/ 14 h 303"/>
                  <a:gd name="T38" fmla="*/ 427 w 441"/>
                  <a:gd name="T39" fmla="*/ 0 h 303"/>
                  <a:gd name="T40" fmla="*/ 138 w 441"/>
                  <a:gd name="T41" fmla="*/ 165 h 303"/>
                  <a:gd name="T42" fmla="*/ 55 w 441"/>
                  <a:gd name="T43" fmla="*/ 165 h 303"/>
                  <a:gd name="T44" fmla="*/ 83 w 441"/>
                  <a:gd name="T45" fmla="*/ 83 h 303"/>
                  <a:gd name="T46" fmla="*/ 138 w 441"/>
                  <a:gd name="T47" fmla="*/ 83 h 303"/>
                  <a:gd name="T48" fmla="*/ 138 w 441"/>
                  <a:gd name="T49" fmla="*/ 165 h 3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41" h="303">
                    <a:moveTo>
                      <a:pt x="427" y="0"/>
                    </a:moveTo>
                    <a:cubicBezTo>
                      <a:pt x="152" y="0"/>
                      <a:pt x="152" y="0"/>
                      <a:pt x="152" y="0"/>
                    </a:cubicBezTo>
                    <a:cubicBezTo>
                      <a:pt x="144" y="0"/>
                      <a:pt x="138" y="6"/>
                      <a:pt x="138" y="14"/>
                    </a:cubicBezTo>
                    <a:cubicBezTo>
                      <a:pt x="138" y="55"/>
                      <a:pt x="138" y="55"/>
                      <a:pt x="138" y="55"/>
                    </a:cubicBezTo>
                    <a:cubicBezTo>
                      <a:pt x="69" y="55"/>
                      <a:pt x="69" y="55"/>
                      <a:pt x="69" y="55"/>
                    </a:cubicBezTo>
                    <a:cubicBezTo>
                      <a:pt x="61" y="55"/>
                      <a:pt x="52" y="61"/>
                      <a:pt x="49" y="67"/>
                    </a:cubicBezTo>
                    <a:cubicBezTo>
                      <a:pt x="6" y="153"/>
                      <a:pt x="6" y="153"/>
                      <a:pt x="6" y="153"/>
                    </a:cubicBezTo>
                    <a:cubicBezTo>
                      <a:pt x="3" y="160"/>
                      <a:pt x="0" y="172"/>
                      <a:pt x="0" y="179"/>
                    </a:cubicBezTo>
                    <a:cubicBezTo>
                      <a:pt x="0" y="262"/>
                      <a:pt x="0" y="262"/>
                      <a:pt x="0" y="262"/>
                    </a:cubicBezTo>
                    <a:cubicBezTo>
                      <a:pt x="0" y="270"/>
                      <a:pt x="4" y="280"/>
                      <a:pt x="10" y="285"/>
                    </a:cubicBezTo>
                    <a:cubicBezTo>
                      <a:pt x="18" y="294"/>
                      <a:pt x="18" y="294"/>
                      <a:pt x="18" y="294"/>
                    </a:cubicBezTo>
                    <a:cubicBezTo>
                      <a:pt x="21" y="297"/>
                      <a:pt x="27" y="300"/>
                      <a:pt x="33" y="302"/>
                    </a:cubicBezTo>
                    <a:cubicBezTo>
                      <a:pt x="45" y="271"/>
                      <a:pt x="75" y="248"/>
                      <a:pt x="110" y="248"/>
                    </a:cubicBezTo>
                    <a:cubicBezTo>
                      <a:pt x="146" y="248"/>
                      <a:pt x="176" y="271"/>
                      <a:pt x="188" y="303"/>
                    </a:cubicBezTo>
                    <a:cubicBezTo>
                      <a:pt x="281" y="303"/>
                      <a:pt x="281" y="303"/>
                      <a:pt x="281" y="303"/>
                    </a:cubicBezTo>
                    <a:cubicBezTo>
                      <a:pt x="292" y="271"/>
                      <a:pt x="323" y="248"/>
                      <a:pt x="358" y="248"/>
                    </a:cubicBezTo>
                    <a:cubicBezTo>
                      <a:pt x="393" y="248"/>
                      <a:pt x="423" y="270"/>
                      <a:pt x="435" y="301"/>
                    </a:cubicBezTo>
                    <a:cubicBezTo>
                      <a:pt x="439" y="298"/>
                      <a:pt x="441" y="294"/>
                      <a:pt x="441" y="289"/>
                    </a:cubicBezTo>
                    <a:cubicBezTo>
                      <a:pt x="441" y="14"/>
                      <a:pt x="441" y="14"/>
                      <a:pt x="441" y="14"/>
                    </a:cubicBezTo>
                    <a:cubicBezTo>
                      <a:pt x="441" y="6"/>
                      <a:pt x="435" y="0"/>
                      <a:pt x="427" y="0"/>
                    </a:cubicBezTo>
                    <a:close/>
                    <a:moveTo>
                      <a:pt x="138" y="165"/>
                    </a:moveTo>
                    <a:cubicBezTo>
                      <a:pt x="55" y="165"/>
                      <a:pt x="55" y="165"/>
                      <a:pt x="55" y="165"/>
                    </a:cubicBezTo>
                    <a:cubicBezTo>
                      <a:pt x="83" y="83"/>
                      <a:pt x="83" y="83"/>
                      <a:pt x="83" y="83"/>
                    </a:cubicBezTo>
                    <a:cubicBezTo>
                      <a:pt x="138" y="83"/>
                      <a:pt x="138" y="83"/>
                      <a:pt x="138" y="83"/>
                    </a:cubicBezTo>
                    <a:lnTo>
                      <a:pt x="138" y="16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783"/>
                <a:endParaRPr lang="id-ID" sz="1350">
                  <a:solidFill>
                    <a:srgbClr val="10232E"/>
                  </a:solidFill>
                  <a:latin typeface="Raleway"/>
                </a:endParaRPr>
              </a:p>
            </p:txBody>
          </p:sp>
        </p:grpSp>
        <p:sp>
          <p:nvSpPr>
            <p:cNvPr id="34" name="TextBox 33"/>
            <p:cNvSpPr txBox="1"/>
            <p:nvPr/>
          </p:nvSpPr>
          <p:spPr>
            <a:xfrm>
              <a:off x="2275920" y="5547804"/>
              <a:ext cx="2097156" cy="4308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783"/>
              <a:r>
                <a:rPr lang="es-MX" sz="1500" b="1" dirty="0" smtClean="0">
                  <a:solidFill>
                    <a:prstClr val="white"/>
                  </a:solidFill>
                  <a:latin typeface="Lato"/>
                </a:rPr>
                <a:t>Competitividad</a:t>
              </a:r>
              <a:endParaRPr lang="id-ID" sz="1500" b="1" dirty="0">
                <a:solidFill>
                  <a:prstClr val="white"/>
                </a:solidFill>
                <a:latin typeface="Lato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2275920" y="6050472"/>
              <a:ext cx="2319832" cy="5996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 defTabSz="685783">
                <a:lnSpc>
                  <a:spcPct val="150000"/>
                </a:lnSpc>
              </a:pPr>
              <a:r>
                <a:rPr lang="es-MX" sz="825" dirty="0" smtClean="0">
                  <a:solidFill>
                    <a:prstClr val="white"/>
                  </a:solidFill>
                  <a:latin typeface="Raleway"/>
                </a:rPr>
                <a:t>Mejora del servicio al Cliente</a:t>
              </a:r>
            </a:p>
            <a:p>
              <a:pPr algn="just" defTabSz="685783">
                <a:lnSpc>
                  <a:spcPct val="150000"/>
                </a:lnSpc>
              </a:pPr>
              <a:endParaRPr lang="id-ID" sz="825" dirty="0">
                <a:solidFill>
                  <a:prstClr val="white"/>
                </a:solidFill>
                <a:latin typeface="Raleway"/>
              </a:endParaRPr>
            </a:p>
          </p:txBody>
        </p:sp>
      </p:grpSp>
      <p:sp>
        <p:nvSpPr>
          <p:cNvPr id="40" name="TextBox 39"/>
          <p:cNvSpPr txBox="1"/>
          <p:nvPr/>
        </p:nvSpPr>
        <p:spPr>
          <a:xfrm>
            <a:off x="5922824" y="267596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83"/>
            <a:endParaRPr lang="id-ID" b="1" dirty="0">
              <a:solidFill>
                <a:srgbClr val="10232E">
                  <a:lumMod val="50000"/>
                  <a:lumOff val="50000"/>
                </a:srgbClr>
              </a:solidFill>
              <a:latin typeface="Lato"/>
            </a:endParaRPr>
          </a:p>
        </p:txBody>
      </p:sp>
      <p:cxnSp>
        <p:nvCxnSpPr>
          <p:cNvPr id="46" name="Straight Connector 45"/>
          <p:cNvCxnSpPr/>
          <p:nvPr/>
        </p:nvCxnSpPr>
        <p:spPr>
          <a:xfrm>
            <a:off x="5392331" y="2544850"/>
            <a:ext cx="0" cy="2814092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48 Rectángulo redondeado"/>
          <p:cNvSpPr/>
          <p:nvPr/>
        </p:nvSpPr>
        <p:spPr bwMode="auto">
          <a:xfrm>
            <a:off x="5715008" y="2214554"/>
            <a:ext cx="3143272" cy="3357586"/>
          </a:xfrm>
          <a:prstGeom prst="roundRect">
            <a:avLst/>
          </a:prstGeom>
          <a:ln/>
          <a:ex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1" rIns="91440" bIns="45721" numCol="1" rtlCol="0" anchor="t" anchorCtr="0" compatLnSpc="1">
            <a:prstTxWarp prst="textNoShape">
              <a:avLst/>
            </a:prstTxWarp>
          </a:bodyPr>
          <a:lstStyle/>
          <a:p>
            <a:pPr algn="just">
              <a:buFont typeface="Arial" pitchFamily="34" charset="0"/>
              <a:buChar char="•"/>
            </a:pPr>
            <a:r>
              <a:rPr lang="es-MX" sz="1100" dirty="0" smtClean="0">
                <a:solidFill>
                  <a:schemeClr val="accent6">
                    <a:lumMod val="75000"/>
                  </a:schemeClr>
                </a:solidFill>
              </a:rPr>
              <a:t>Permite gestionar de forma sencilla las entradas y salidas de mercancía, así como llevar un seguimiento eficiente de los recursos financieros.</a:t>
            </a:r>
            <a:endParaRPr lang="es-MX" sz="1100" dirty="0" smtClean="0"/>
          </a:p>
          <a:p>
            <a:pPr algn="just">
              <a:buFont typeface="Arial" pitchFamily="34" charset="0"/>
              <a:buChar char="•"/>
            </a:pPr>
            <a:r>
              <a:rPr lang="es-MX" sz="1100" dirty="0" smtClean="0"/>
              <a:t> </a:t>
            </a:r>
            <a:r>
              <a:rPr lang="es-MX" sz="1100" dirty="0" smtClean="0">
                <a:solidFill>
                  <a:schemeClr val="accent6">
                    <a:lumMod val="75000"/>
                  </a:schemeClr>
                </a:solidFill>
              </a:rPr>
              <a:t>El acceso rápido a la información mejora la atención a los clientes.</a:t>
            </a:r>
          </a:p>
          <a:p>
            <a:pPr algn="just">
              <a:buFont typeface="Arial" pitchFamily="34" charset="0"/>
              <a:buChar char="•"/>
            </a:pPr>
            <a:r>
              <a:rPr lang="es-MX" sz="1100" dirty="0" smtClean="0">
                <a:solidFill>
                  <a:schemeClr val="accent6">
                    <a:lumMod val="75000"/>
                  </a:schemeClr>
                </a:solidFill>
              </a:rPr>
              <a:t> La generación de informes e indicadores permite corregir fallas en procesos y escapes de recursos financieros.</a:t>
            </a:r>
          </a:p>
          <a:p>
            <a:pPr algn="just">
              <a:buFont typeface="Arial" pitchFamily="34" charset="0"/>
              <a:buChar char="•"/>
            </a:pPr>
            <a:r>
              <a:rPr lang="es-MX" sz="1100" dirty="0" smtClean="0">
                <a:solidFill>
                  <a:schemeClr val="accent6">
                    <a:lumMod val="75000"/>
                  </a:schemeClr>
                </a:solidFill>
              </a:rPr>
              <a:t> Evitar perdidas de tiempo en obtener información.</a:t>
            </a:r>
          </a:p>
          <a:p>
            <a:pPr algn="just">
              <a:buFont typeface="Arial" pitchFamily="34" charset="0"/>
              <a:buChar char="•"/>
            </a:pPr>
            <a:r>
              <a:rPr lang="es-MX" sz="1100" dirty="0" smtClean="0">
                <a:solidFill>
                  <a:schemeClr val="accent6">
                    <a:lumMod val="75000"/>
                  </a:schemeClr>
                </a:solidFill>
              </a:rPr>
              <a:t> Permite una comunicación eficiente entre proveedor y cliente al generar comunicación dinámica, utilizando: portal de servicios, e-mail, redes sociales, etc.</a:t>
            </a:r>
          </a:p>
          <a:p>
            <a:pPr algn="just">
              <a:buFont typeface="Arial" pitchFamily="34" charset="0"/>
              <a:buChar char="•"/>
            </a:pPr>
            <a:r>
              <a:rPr lang="es-MX" sz="1100" dirty="0" smtClean="0">
                <a:solidFill>
                  <a:schemeClr val="accent6">
                    <a:lumMod val="75000"/>
                  </a:schemeClr>
                </a:solidFill>
              </a:rPr>
              <a:t>Aumento de la productividad enriqueciendo tiempos, así como evitar al máximo fugas monetarias.</a:t>
            </a:r>
          </a:p>
          <a:p>
            <a:pPr algn="just">
              <a:buFont typeface="Arial" pitchFamily="34" charset="0"/>
              <a:buChar char="•"/>
            </a:pPr>
            <a:endParaRPr lang="es-MX" sz="1100" dirty="0" smtClean="0"/>
          </a:p>
          <a:p>
            <a:pPr algn="just">
              <a:buFont typeface="Arial" pitchFamily="34" charset="0"/>
              <a:buChar char="•"/>
            </a:pPr>
            <a:endParaRPr lang="es-MX" sz="1100" dirty="0" smtClean="0"/>
          </a:p>
          <a:p>
            <a:pPr algn="ctr"/>
            <a:endParaRPr lang="es-MX" sz="1801" dirty="0"/>
          </a:p>
        </p:txBody>
      </p:sp>
      <p:pic>
        <p:nvPicPr>
          <p:cNvPr id="41" name="40 Imagen" descr="Screenshot_2017-01-24-12-25-23.png"/>
          <p:cNvPicPr>
            <a:picLocks noChangeAspect="1"/>
          </p:cNvPicPr>
          <p:nvPr/>
        </p:nvPicPr>
        <p:blipFill>
          <a:blip r:embed="rId2" cstate="print"/>
          <a:srcRect t="28125" b="15625"/>
          <a:stretch>
            <a:fillRect/>
          </a:stretch>
        </p:blipFill>
        <p:spPr>
          <a:xfrm>
            <a:off x="7929554" y="0"/>
            <a:ext cx="1214446" cy="121445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xmlns="" val="33792505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900">
        <p14:warp dir="i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8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8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8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8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/>
      <p:bldP spid="9" grpId="0"/>
      <p:bldP spid="10" grpId="0" animBg="1"/>
      <p:bldP spid="11" grpId="0" animBg="1"/>
      <p:bldP spid="12" grpId="0" animBg="1"/>
      <p:bldP spid="1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857800" y="5235454"/>
            <a:ext cx="1143000" cy="77012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id-ID" sz="1350">
              <a:solidFill>
                <a:prstClr val="white"/>
              </a:solidFill>
              <a:latin typeface="Raleway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8001000" y="4848916"/>
            <a:ext cx="1143000" cy="1155173"/>
            <a:chOff x="0" y="5631879"/>
            <a:chExt cx="1524000" cy="1226121"/>
          </a:xfrm>
          <a:solidFill>
            <a:schemeClr val="accent6"/>
          </a:solidFill>
        </p:grpSpPr>
        <p:sp>
          <p:nvSpPr>
            <p:cNvPr id="6" name="Rectangle 5"/>
            <p:cNvSpPr/>
            <p:nvPr/>
          </p:nvSpPr>
          <p:spPr>
            <a:xfrm>
              <a:off x="0" y="6040582"/>
              <a:ext cx="1524000" cy="8174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/>
              <a:endParaRPr lang="id-ID" sz="1350">
                <a:solidFill>
                  <a:prstClr val="white"/>
                </a:solidFill>
                <a:latin typeface="Raleway"/>
              </a:endParaRPr>
            </a:p>
          </p:txBody>
        </p:sp>
        <p:sp>
          <p:nvSpPr>
            <p:cNvPr id="7" name="Isosceles Triangle 6"/>
            <p:cNvSpPr/>
            <p:nvPr/>
          </p:nvSpPr>
          <p:spPr>
            <a:xfrm>
              <a:off x="1" y="5631879"/>
              <a:ext cx="1523999" cy="409114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/>
              <a:endParaRPr lang="en-US" sz="1350">
                <a:solidFill>
                  <a:prstClr val="white"/>
                </a:solidFill>
                <a:latin typeface="Raleway"/>
              </a:endParaRPr>
            </a:p>
          </p:txBody>
        </p:sp>
      </p:grpSp>
      <p:sp>
        <p:nvSpPr>
          <p:cNvPr id="8" name="Rectangle 7"/>
          <p:cNvSpPr/>
          <p:nvPr/>
        </p:nvSpPr>
        <p:spPr>
          <a:xfrm>
            <a:off x="5714519" y="5235454"/>
            <a:ext cx="1143000" cy="77012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id-ID" sz="1350">
              <a:solidFill>
                <a:prstClr val="white"/>
              </a:solidFill>
              <a:latin typeface="Raleway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571958" y="5235243"/>
            <a:ext cx="1143000" cy="77012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id-ID" sz="1350">
              <a:solidFill>
                <a:prstClr val="white"/>
              </a:solidFill>
              <a:latin typeface="Raleway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428582" y="5234560"/>
            <a:ext cx="1144443" cy="77012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id-ID" sz="1350">
              <a:solidFill>
                <a:prstClr val="white"/>
              </a:solidFill>
              <a:latin typeface="Raleway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286228" y="5234765"/>
            <a:ext cx="1143000" cy="77012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id-ID" sz="1350">
              <a:solidFill>
                <a:prstClr val="white"/>
              </a:solidFill>
              <a:latin typeface="Raleway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142574" y="5233791"/>
            <a:ext cx="1143000" cy="7701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id-ID" sz="1350">
              <a:solidFill>
                <a:prstClr val="white"/>
              </a:solidFill>
              <a:latin typeface="Raleway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-1" y="5230630"/>
            <a:ext cx="1143000" cy="7701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id-ID" sz="1350">
              <a:solidFill>
                <a:prstClr val="white"/>
              </a:solidFill>
              <a:latin typeface="Raleway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0" y="5879758"/>
            <a:ext cx="9144000" cy="124543"/>
            <a:chOff x="0" y="6696677"/>
            <a:chExt cx="12192000" cy="166057"/>
          </a:xfrm>
        </p:grpSpPr>
        <p:sp>
          <p:nvSpPr>
            <p:cNvPr id="15" name="Rectangle 14"/>
            <p:cNvSpPr/>
            <p:nvPr/>
          </p:nvSpPr>
          <p:spPr>
            <a:xfrm>
              <a:off x="0" y="6696677"/>
              <a:ext cx="1524000" cy="166057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/>
              <a:endParaRPr lang="id-ID" sz="1350">
                <a:solidFill>
                  <a:prstClr val="white"/>
                </a:solidFill>
                <a:latin typeface="Raleway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524000" y="6696677"/>
              <a:ext cx="1524000" cy="16605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/>
              <a:endParaRPr lang="id-ID" sz="1350">
                <a:solidFill>
                  <a:prstClr val="white"/>
                </a:solidFill>
                <a:latin typeface="Raleway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048000" y="6696677"/>
              <a:ext cx="1524000" cy="166057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/>
              <a:endParaRPr lang="id-ID" sz="1350">
                <a:solidFill>
                  <a:prstClr val="white"/>
                </a:solidFill>
                <a:latin typeface="Raleway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572000" y="6696677"/>
              <a:ext cx="1524000" cy="166057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/>
              <a:endParaRPr lang="id-ID" sz="1350">
                <a:solidFill>
                  <a:prstClr val="white"/>
                </a:solidFill>
                <a:latin typeface="Raleway"/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7620000" y="6696677"/>
              <a:ext cx="1524000" cy="16605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/>
              <a:endParaRPr lang="id-ID" sz="1350">
                <a:solidFill>
                  <a:prstClr val="white"/>
                </a:solidFill>
                <a:latin typeface="Raleway"/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9144000" y="6696677"/>
              <a:ext cx="1524000" cy="166057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/>
              <a:endParaRPr lang="id-ID" sz="1350">
                <a:solidFill>
                  <a:prstClr val="white"/>
                </a:solidFill>
                <a:latin typeface="Raleway"/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0668000" y="6696677"/>
              <a:ext cx="1524000" cy="166057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/>
              <a:endParaRPr lang="id-ID" sz="1350">
                <a:solidFill>
                  <a:prstClr val="white"/>
                </a:solidFill>
                <a:latin typeface="Raleway"/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6096000" y="6696677"/>
              <a:ext cx="1524000" cy="166057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/>
              <a:endParaRPr lang="id-ID" sz="1350">
                <a:solidFill>
                  <a:prstClr val="white"/>
                </a:solidFill>
                <a:latin typeface="Raleway"/>
              </a:endParaRPr>
            </a:p>
          </p:txBody>
        </p:sp>
      </p:grpSp>
      <p:sp>
        <p:nvSpPr>
          <p:cNvPr id="23" name="Title 22"/>
          <p:cNvSpPr>
            <a:spLocks noGrp="1"/>
          </p:cNvSpPr>
          <p:nvPr>
            <p:ph type="ctrTitle"/>
          </p:nvPr>
        </p:nvSpPr>
        <p:spPr>
          <a:xfrm>
            <a:off x="1143000" y="2318793"/>
            <a:ext cx="6858000" cy="833653"/>
          </a:xfrm>
        </p:spPr>
        <p:txBody>
          <a:bodyPr/>
          <a:lstStyle/>
          <a:p>
            <a:r>
              <a:rPr lang="es-MX" b="1" dirty="0" smtClean="0"/>
              <a:t>Despedida</a:t>
            </a:r>
            <a:endParaRPr lang="id-ID" b="1" dirty="0"/>
          </a:p>
        </p:txBody>
      </p:sp>
      <p:sp>
        <p:nvSpPr>
          <p:cNvPr id="24" name="Subtitle 23"/>
          <p:cNvSpPr>
            <a:spLocks noGrp="1"/>
          </p:cNvSpPr>
          <p:nvPr>
            <p:ph type="subTitle" idx="1"/>
          </p:nvPr>
        </p:nvSpPr>
        <p:spPr>
          <a:xfrm>
            <a:off x="1143000" y="3221502"/>
            <a:ext cx="6858000" cy="412676"/>
          </a:xfrm>
        </p:spPr>
        <p:txBody>
          <a:bodyPr/>
          <a:lstStyle/>
          <a:p>
            <a:r>
              <a:rPr lang="es-MX" dirty="0" smtClean="0"/>
              <a:t>Gracias por su tiempo</a:t>
            </a:r>
            <a:r>
              <a:rPr lang="id-ID" dirty="0" smtClean="0"/>
              <a:t>, </a:t>
            </a:r>
            <a:r>
              <a:rPr lang="es-MX" dirty="0" smtClean="0"/>
              <a:t>INNOVACIÓN TECNOLÓGICA</a:t>
            </a:r>
            <a:endParaRPr lang="id-ID" dirty="0"/>
          </a:p>
        </p:txBody>
      </p:sp>
      <p:sp>
        <p:nvSpPr>
          <p:cNvPr id="25" name="Freeform 155"/>
          <p:cNvSpPr>
            <a:spLocks noEditPoints="1"/>
          </p:cNvSpPr>
          <p:nvPr/>
        </p:nvSpPr>
        <p:spPr bwMode="auto">
          <a:xfrm>
            <a:off x="442807" y="5400952"/>
            <a:ext cx="257386" cy="308486"/>
          </a:xfrm>
          <a:custGeom>
            <a:avLst/>
            <a:gdLst>
              <a:gd name="T0" fmla="*/ 64 w 69"/>
              <a:gd name="T1" fmla="*/ 14 h 83"/>
              <a:gd name="T2" fmla="*/ 64 w 69"/>
              <a:gd name="T3" fmla="*/ 53 h 83"/>
              <a:gd name="T4" fmla="*/ 69 w 69"/>
              <a:gd name="T5" fmla="*/ 53 h 83"/>
              <a:gd name="T6" fmla="*/ 69 w 69"/>
              <a:gd name="T7" fmla="*/ 62 h 83"/>
              <a:gd name="T8" fmla="*/ 41 w 69"/>
              <a:gd name="T9" fmla="*/ 62 h 83"/>
              <a:gd name="T10" fmla="*/ 60 w 69"/>
              <a:gd name="T11" fmla="*/ 78 h 83"/>
              <a:gd name="T12" fmla="*/ 61 w 69"/>
              <a:gd name="T13" fmla="*/ 80 h 83"/>
              <a:gd name="T14" fmla="*/ 60 w 69"/>
              <a:gd name="T15" fmla="*/ 82 h 83"/>
              <a:gd name="T16" fmla="*/ 58 w 69"/>
              <a:gd name="T17" fmla="*/ 83 h 83"/>
              <a:gd name="T18" fmla="*/ 56 w 69"/>
              <a:gd name="T19" fmla="*/ 82 h 83"/>
              <a:gd name="T20" fmla="*/ 34 w 69"/>
              <a:gd name="T21" fmla="*/ 64 h 83"/>
              <a:gd name="T22" fmla="*/ 13 w 69"/>
              <a:gd name="T23" fmla="*/ 82 h 83"/>
              <a:gd name="T24" fmla="*/ 10 w 69"/>
              <a:gd name="T25" fmla="*/ 83 h 83"/>
              <a:gd name="T26" fmla="*/ 8 w 69"/>
              <a:gd name="T27" fmla="*/ 82 h 83"/>
              <a:gd name="T28" fmla="*/ 8 w 69"/>
              <a:gd name="T29" fmla="*/ 80 h 83"/>
              <a:gd name="T30" fmla="*/ 9 w 69"/>
              <a:gd name="T31" fmla="*/ 78 h 83"/>
              <a:gd name="T32" fmla="*/ 28 w 69"/>
              <a:gd name="T33" fmla="*/ 62 h 83"/>
              <a:gd name="T34" fmla="*/ 0 w 69"/>
              <a:gd name="T35" fmla="*/ 62 h 83"/>
              <a:gd name="T36" fmla="*/ 0 w 69"/>
              <a:gd name="T37" fmla="*/ 53 h 83"/>
              <a:gd name="T38" fmla="*/ 5 w 69"/>
              <a:gd name="T39" fmla="*/ 53 h 83"/>
              <a:gd name="T40" fmla="*/ 5 w 69"/>
              <a:gd name="T41" fmla="*/ 14 h 83"/>
              <a:gd name="T42" fmla="*/ 0 w 69"/>
              <a:gd name="T43" fmla="*/ 14 h 83"/>
              <a:gd name="T44" fmla="*/ 0 w 69"/>
              <a:gd name="T45" fmla="*/ 5 h 83"/>
              <a:gd name="T46" fmla="*/ 31 w 69"/>
              <a:gd name="T47" fmla="*/ 5 h 83"/>
              <a:gd name="T48" fmla="*/ 31 w 69"/>
              <a:gd name="T49" fmla="*/ 4 h 83"/>
              <a:gd name="T50" fmla="*/ 32 w 69"/>
              <a:gd name="T51" fmla="*/ 1 h 83"/>
              <a:gd name="T52" fmla="*/ 34 w 69"/>
              <a:gd name="T53" fmla="*/ 0 h 83"/>
              <a:gd name="T54" fmla="*/ 37 w 69"/>
              <a:gd name="T55" fmla="*/ 1 h 83"/>
              <a:gd name="T56" fmla="*/ 38 w 69"/>
              <a:gd name="T57" fmla="*/ 4 h 83"/>
              <a:gd name="T58" fmla="*/ 38 w 69"/>
              <a:gd name="T59" fmla="*/ 5 h 83"/>
              <a:gd name="T60" fmla="*/ 69 w 69"/>
              <a:gd name="T61" fmla="*/ 5 h 83"/>
              <a:gd name="T62" fmla="*/ 69 w 69"/>
              <a:gd name="T63" fmla="*/ 14 h 83"/>
              <a:gd name="T64" fmla="*/ 64 w 69"/>
              <a:gd name="T65" fmla="*/ 14 h 83"/>
              <a:gd name="T66" fmla="*/ 58 w 69"/>
              <a:gd name="T67" fmla="*/ 14 h 83"/>
              <a:gd name="T68" fmla="*/ 11 w 69"/>
              <a:gd name="T69" fmla="*/ 14 h 83"/>
              <a:gd name="T70" fmla="*/ 11 w 69"/>
              <a:gd name="T71" fmla="*/ 53 h 83"/>
              <a:gd name="T72" fmla="*/ 58 w 69"/>
              <a:gd name="T73" fmla="*/ 53 h 83"/>
              <a:gd name="T74" fmla="*/ 58 w 69"/>
              <a:gd name="T75" fmla="*/ 14 h 83"/>
              <a:gd name="T76" fmla="*/ 17 w 69"/>
              <a:gd name="T77" fmla="*/ 46 h 83"/>
              <a:gd name="T78" fmla="*/ 33 w 69"/>
              <a:gd name="T79" fmla="*/ 46 h 83"/>
              <a:gd name="T80" fmla="*/ 33 w 69"/>
              <a:gd name="T81" fmla="*/ 19 h 83"/>
              <a:gd name="T82" fmla="*/ 16 w 69"/>
              <a:gd name="T83" fmla="*/ 19 h 83"/>
              <a:gd name="T84" fmla="*/ 17 w 69"/>
              <a:gd name="T85" fmla="*/ 46 h 83"/>
              <a:gd name="T86" fmla="*/ 40 w 69"/>
              <a:gd name="T87" fmla="*/ 23 h 83"/>
              <a:gd name="T88" fmla="*/ 54 w 69"/>
              <a:gd name="T89" fmla="*/ 23 h 83"/>
              <a:gd name="T90" fmla="*/ 54 w 69"/>
              <a:gd name="T91" fmla="*/ 19 h 83"/>
              <a:gd name="T92" fmla="*/ 39 w 69"/>
              <a:gd name="T93" fmla="*/ 19 h 83"/>
              <a:gd name="T94" fmla="*/ 40 w 69"/>
              <a:gd name="T95" fmla="*/ 23 h 83"/>
              <a:gd name="T96" fmla="*/ 40 w 69"/>
              <a:gd name="T97" fmla="*/ 34 h 83"/>
              <a:gd name="T98" fmla="*/ 54 w 69"/>
              <a:gd name="T99" fmla="*/ 34 h 83"/>
              <a:gd name="T100" fmla="*/ 54 w 69"/>
              <a:gd name="T101" fmla="*/ 30 h 83"/>
              <a:gd name="T102" fmla="*/ 39 w 69"/>
              <a:gd name="T103" fmla="*/ 30 h 83"/>
              <a:gd name="T104" fmla="*/ 40 w 69"/>
              <a:gd name="T105" fmla="*/ 34 h 83"/>
              <a:gd name="T106" fmla="*/ 40 w 69"/>
              <a:gd name="T107" fmla="*/ 46 h 83"/>
              <a:gd name="T108" fmla="*/ 54 w 69"/>
              <a:gd name="T109" fmla="*/ 46 h 83"/>
              <a:gd name="T110" fmla="*/ 54 w 69"/>
              <a:gd name="T111" fmla="*/ 42 h 83"/>
              <a:gd name="T112" fmla="*/ 39 w 69"/>
              <a:gd name="T113" fmla="*/ 42 h 83"/>
              <a:gd name="T114" fmla="*/ 40 w 69"/>
              <a:gd name="T115" fmla="*/ 46 h 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69" h="83">
                <a:moveTo>
                  <a:pt x="64" y="14"/>
                </a:moveTo>
                <a:cubicBezTo>
                  <a:pt x="64" y="53"/>
                  <a:pt x="64" y="53"/>
                  <a:pt x="64" y="53"/>
                </a:cubicBezTo>
                <a:cubicBezTo>
                  <a:pt x="69" y="53"/>
                  <a:pt x="69" y="53"/>
                  <a:pt x="69" y="53"/>
                </a:cubicBezTo>
                <a:cubicBezTo>
                  <a:pt x="69" y="62"/>
                  <a:pt x="69" y="62"/>
                  <a:pt x="69" y="62"/>
                </a:cubicBezTo>
                <a:cubicBezTo>
                  <a:pt x="41" y="62"/>
                  <a:pt x="41" y="62"/>
                  <a:pt x="41" y="62"/>
                </a:cubicBezTo>
                <a:cubicBezTo>
                  <a:pt x="60" y="78"/>
                  <a:pt x="60" y="78"/>
                  <a:pt x="60" y="78"/>
                </a:cubicBezTo>
                <a:cubicBezTo>
                  <a:pt x="61" y="78"/>
                  <a:pt x="61" y="79"/>
                  <a:pt x="61" y="80"/>
                </a:cubicBezTo>
                <a:cubicBezTo>
                  <a:pt x="61" y="81"/>
                  <a:pt x="61" y="81"/>
                  <a:pt x="60" y="82"/>
                </a:cubicBezTo>
                <a:cubicBezTo>
                  <a:pt x="60" y="83"/>
                  <a:pt x="59" y="83"/>
                  <a:pt x="58" y="83"/>
                </a:cubicBezTo>
                <a:cubicBezTo>
                  <a:pt x="57" y="83"/>
                  <a:pt x="57" y="83"/>
                  <a:pt x="56" y="82"/>
                </a:cubicBezTo>
                <a:cubicBezTo>
                  <a:pt x="34" y="64"/>
                  <a:pt x="34" y="64"/>
                  <a:pt x="34" y="64"/>
                </a:cubicBezTo>
                <a:cubicBezTo>
                  <a:pt x="13" y="82"/>
                  <a:pt x="13" y="82"/>
                  <a:pt x="13" y="82"/>
                </a:cubicBezTo>
                <a:cubicBezTo>
                  <a:pt x="12" y="83"/>
                  <a:pt x="11" y="83"/>
                  <a:pt x="10" y="83"/>
                </a:cubicBezTo>
                <a:cubicBezTo>
                  <a:pt x="10" y="83"/>
                  <a:pt x="9" y="83"/>
                  <a:pt x="8" y="82"/>
                </a:cubicBezTo>
                <a:cubicBezTo>
                  <a:pt x="8" y="81"/>
                  <a:pt x="8" y="81"/>
                  <a:pt x="8" y="80"/>
                </a:cubicBezTo>
                <a:cubicBezTo>
                  <a:pt x="8" y="79"/>
                  <a:pt x="8" y="78"/>
                  <a:pt x="9" y="78"/>
                </a:cubicBezTo>
                <a:cubicBezTo>
                  <a:pt x="28" y="62"/>
                  <a:pt x="28" y="62"/>
                  <a:pt x="28" y="62"/>
                </a:cubicBezTo>
                <a:cubicBezTo>
                  <a:pt x="0" y="62"/>
                  <a:pt x="0" y="62"/>
                  <a:pt x="0" y="62"/>
                </a:cubicBezTo>
                <a:cubicBezTo>
                  <a:pt x="0" y="53"/>
                  <a:pt x="0" y="53"/>
                  <a:pt x="0" y="53"/>
                </a:cubicBezTo>
                <a:cubicBezTo>
                  <a:pt x="5" y="53"/>
                  <a:pt x="5" y="53"/>
                  <a:pt x="5" y="53"/>
                </a:cubicBezTo>
                <a:cubicBezTo>
                  <a:pt x="5" y="14"/>
                  <a:pt x="5" y="14"/>
                  <a:pt x="5" y="14"/>
                </a:cubicBezTo>
                <a:cubicBezTo>
                  <a:pt x="0" y="14"/>
                  <a:pt x="0" y="14"/>
                  <a:pt x="0" y="14"/>
                </a:cubicBezTo>
                <a:cubicBezTo>
                  <a:pt x="0" y="5"/>
                  <a:pt x="0" y="5"/>
                  <a:pt x="0" y="5"/>
                </a:cubicBezTo>
                <a:cubicBezTo>
                  <a:pt x="31" y="5"/>
                  <a:pt x="31" y="5"/>
                  <a:pt x="31" y="5"/>
                </a:cubicBezTo>
                <a:cubicBezTo>
                  <a:pt x="31" y="4"/>
                  <a:pt x="31" y="4"/>
                  <a:pt x="31" y="4"/>
                </a:cubicBezTo>
                <a:cubicBezTo>
                  <a:pt x="31" y="3"/>
                  <a:pt x="31" y="2"/>
                  <a:pt x="32" y="1"/>
                </a:cubicBezTo>
                <a:cubicBezTo>
                  <a:pt x="32" y="1"/>
                  <a:pt x="33" y="0"/>
                  <a:pt x="34" y="0"/>
                </a:cubicBezTo>
                <a:cubicBezTo>
                  <a:pt x="35" y="0"/>
                  <a:pt x="36" y="1"/>
                  <a:pt x="37" y="1"/>
                </a:cubicBezTo>
                <a:cubicBezTo>
                  <a:pt x="38" y="2"/>
                  <a:pt x="38" y="3"/>
                  <a:pt x="38" y="4"/>
                </a:cubicBezTo>
                <a:cubicBezTo>
                  <a:pt x="38" y="5"/>
                  <a:pt x="38" y="5"/>
                  <a:pt x="38" y="5"/>
                </a:cubicBezTo>
                <a:cubicBezTo>
                  <a:pt x="69" y="5"/>
                  <a:pt x="69" y="5"/>
                  <a:pt x="69" y="5"/>
                </a:cubicBezTo>
                <a:cubicBezTo>
                  <a:pt x="69" y="14"/>
                  <a:pt x="69" y="14"/>
                  <a:pt x="69" y="14"/>
                </a:cubicBezTo>
                <a:lnTo>
                  <a:pt x="64" y="14"/>
                </a:lnTo>
                <a:close/>
                <a:moveTo>
                  <a:pt x="58" y="14"/>
                </a:moveTo>
                <a:cubicBezTo>
                  <a:pt x="11" y="14"/>
                  <a:pt x="11" y="14"/>
                  <a:pt x="11" y="14"/>
                </a:cubicBezTo>
                <a:cubicBezTo>
                  <a:pt x="11" y="53"/>
                  <a:pt x="11" y="53"/>
                  <a:pt x="11" y="53"/>
                </a:cubicBezTo>
                <a:cubicBezTo>
                  <a:pt x="58" y="53"/>
                  <a:pt x="58" y="53"/>
                  <a:pt x="58" y="53"/>
                </a:cubicBezTo>
                <a:lnTo>
                  <a:pt x="58" y="14"/>
                </a:lnTo>
                <a:close/>
                <a:moveTo>
                  <a:pt x="17" y="46"/>
                </a:moveTo>
                <a:cubicBezTo>
                  <a:pt x="33" y="46"/>
                  <a:pt x="33" y="46"/>
                  <a:pt x="33" y="46"/>
                </a:cubicBezTo>
                <a:cubicBezTo>
                  <a:pt x="33" y="19"/>
                  <a:pt x="33" y="19"/>
                  <a:pt x="33" y="19"/>
                </a:cubicBezTo>
                <a:cubicBezTo>
                  <a:pt x="16" y="19"/>
                  <a:pt x="16" y="19"/>
                  <a:pt x="16" y="19"/>
                </a:cubicBezTo>
                <a:lnTo>
                  <a:pt x="17" y="46"/>
                </a:lnTo>
                <a:close/>
                <a:moveTo>
                  <a:pt x="40" y="23"/>
                </a:moveTo>
                <a:cubicBezTo>
                  <a:pt x="54" y="23"/>
                  <a:pt x="54" y="23"/>
                  <a:pt x="54" y="23"/>
                </a:cubicBezTo>
                <a:cubicBezTo>
                  <a:pt x="54" y="19"/>
                  <a:pt x="54" y="19"/>
                  <a:pt x="54" y="19"/>
                </a:cubicBezTo>
                <a:cubicBezTo>
                  <a:pt x="39" y="19"/>
                  <a:pt x="39" y="19"/>
                  <a:pt x="39" y="19"/>
                </a:cubicBezTo>
                <a:lnTo>
                  <a:pt x="40" y="23"/>
                </a:lnTo>
                <a:close/>
                <a:moveTo>
                  <a:pt x="40" y="34"/>
                </a:moveTo>
                <a:cubicBezTo>
                  <a:pt x="54" y="34"/>
                  <a:pt x="54" y="34"/>
                  <a:pt x="54" y="34"/>
                </a:cubicBezTo>
                <a:cubicBezTo>
                  <a:pt x="54" y="30"/>
                  <a:pt x="54" y="30"/>
                  <a:pt x="54" y="30"/>
                </a:cubicBezTo>
                <a:cubicBezTo>
                  <a:pt x="39" y="30"/>
                  <a:pt x="39" y="30"/>
                  <a:pt x="39" y="30"/>
                </a:cubicBezTo>
                <a:lnTo>
                  <a:pt x="40" y="34"/>
                </a:lnTo>
                <a:close/>
                <a:moveTo>
                  <a:pt x="40" y="46"/>
                </a:moveTo>
                <a:cubicBezTo>
                  <a:pt x="54" y="46"/>
                  <a:pt x="54" y="46"/>
                  <a:pt x="54" y="46"/>
                </a:cubicBezTo>
                <a:cubicBezTo>
                  <a:pt x="54" y="42"/>
                  <a:pt x="54" y="42"/>
                  <a:pt x="54" y="42"/>
                </a:cubicBezTo>
                <a:cubicBezTo>
                  <a:pt x="39" y="42"/>
                  <a:pt x="39" y="42"/>
                  <a:pt x="39" y="42"/>
                </a:cubicBezTo>
                <a:lnTo>
                  <a:pt x="40" y="4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783"/>
            <a:endParaRPr lang="id-ID" sz="1350">
              <a:solidFill>
                <a:srgbClr val="10232E"/>
              </a:solidFill>
              <a:latin typeface="Raleway"/>
            </a:endParaRPr>
          </a:p>
        </p:txBody>
      </p:sp>
      <p:sp>
        <p:nvSpPr>
          <p:cNvPr id="26" name="Freeform 8"/>
          <p:cNvSpPr>
            <a:spLocks noEditPoints="1"/>
          </p:cNvSpPr>
          <p:nvPr/>
        </p:nvSpPr>
        <p:spPr bwMode="auto">
          <a:xfrm>
            <a:off x="1572559" y="5400006"/>
            <a:ext cx="283882" cy="310378"/>
          </a:xfrm>
          <a:custGeom>
            <a:avLst/>
            <a:gdLst>
              <a:gd name="T0" fmla="*/ 1 w 76"/>
              <a:gd name="T1" fmla="*/ 23 h 83"/>
              <a:gd name="T2" fmla="*/ 2 w 76"/>
              <a:gd name="T3" fmla="*/ 23 h 83"/>
              <a:gd name="T4" fmla="*/ 7 w 76"/>
              <a:gd name="T5" fmla="*/ 23 h 83"/>
              <a:gd name="T6" fmla="*/ 7 w 76"/>
              <a:gd name="T7" fmla="*/ 83 h 83"/>
              <a:gd name="T8" fmla="*/ 2 w 76"/>
              <a:gd name="T9" fmla="*/ 83 h 83"/>
              <a:gd name="T10" fmla="*/ 1 w 76"/>
              <a:gd name="T11" fmla="*/ 83 h 83"/>
              <a:gd name="T12" fmla="*/ 0 w 76"/>
              <a:gd name="T13" fmla="*/ 82 h 83"/>
              <a:gd name="T14" fmla="*/ 0 w 76"/>
              <a:gd name="T15" fmla="*/ 24 h 83"/>
              <a:gd name="T16" fmla="*/ 1 w 76"/>
              <a:gd name="T17" fmla="*/ 23 h 83"/>
              <a:gd name="T18" fmla="*/ 17 w 76"/>
              <a:gd name="T19" fmla="*/ 20 h 83"/>
              <a:gd name="T20" fmla="*/ 10 w 76"/>
              <a:gd name="T21" fmla="*/ 20 h 83"/>
              <a:gd name="T22" fmla="*/ 10 w 76"/>
              <a:gd name="T23" fmla="*/ 13 h 83"/>
              <a:gd name="T24" fmla="*/ 11 w 76"/>
              <a:gd name="T25" fmla="*/ 12 h 83"/>
              <a:gd name="T26" fmla="*/ 12 w 76"/>
              <a:gd name="T27" fmla="*/ 12 h 83"/>
              <a:gd name="T28" fmla="*/ 17 w 76"/>
              <a:gd name="T29" fmla="*/ 12 h 83"/>
              <a:gd name="T30" fmla="*/ 17 w 76"/>
              <a:gd name="T31" fmla="*/ 20 h 83"/>
              <a:gd name="T32" fmla="*/ 55 w 76"/>
              <a:gd name="T33" fmla="*/ 23 h 83"/>
              <a:gd name="T34" fmla="*/ 56 w 76"/>
              <a:gd name="T35" fmla="*/ 24 h 83"/>
              <a:gd name="T36" fmla="*/ 56 w 76"/>
              <a:gd name="T37" fmla="*/ 82 h 83"/>
              <a:gd name="T38" fmla="*/ 55 w 76"/>
              <a:gd name="T39" fmla="*/ 83 h 83"/>
              <a:gd name="T40" fmla="*/ 54 w 76"/>
              <a:gd name="T41" fmla="*/ 83 h 83"/>
              <a:gd name="T42" fmla="*/ 13 w 76"/>
              <a:gd name="T43" fmla="*/ 83 h 83"/>
              <a:gd name="T44" fmla="*/ 13 w 76"/>
              <a:gd name="T45" fmla="*/ 23 h 83"/>
              <a:gd name="T46" fmla="*/ 54 w 76"/>
              <a:gd name="T47" fmla="*/ 23 h 83"/>
              <a:gd name="T48" fmla="*/ 55 w 76"/>
              <a:gd name="T49" fmla="*/ 23 h 83"/>
              <a:gd name="T50" fmla="*/ 28 w 76"/>
              <a:gd name="T51" fmla="*/ 8 h 83"/>
              <a:gd name="T52" fmla="*/ 21 w 76"/>
              <a:gd name="T53" fmla="*/ 8 h 83"/>
              <a:gd name="T54" fmla="*/ 21 w 76"/>
              <a:gd name="T55" fmla="*/ 2 h 83"/>
              <a:gd name="T56" fmla="*/ 21 w 76"/>
              <a:gd name="T57" fmla="*/ 1 h 83"/>
              <a:gd name="T58" fmla="*/ 22 w 76"/>
              <a:gd name="T59" fmla="*/ 0 h 83"/>
              <a:gd name="T60" fmla="*/ 28 w 76"/>
              <a:gd name="T61" fmla="*/ 0 h 83"/>
              <a:gd name="T62" fmla="*/ 28 w 76"/>
              <a:gd name="T63" fmla="*/ 8 h 83"/>
              <a:gd name="T64" fmla="*/ 66 w 76"/>
              <a:gd name="T65" fmla="*/ 12 h 83"/>
              <a:gd name="T66" fmla="*/ 66 w 76"/>
              <a:gd name="T67" fmla="*/ 13 h 83"/>
              <a:gd name="T68" fmla="*/ 66 w 76"/>
              <a:gd name="T69" fmla="*/ 71 h 83"/>
              <a:gd name="T70" fmla="*/ 66 w 76"/>
              <a:gd name="T71" fmla="*/ 72 h 83"/>
              <a:gd name="T72" fmla="*/ 64 w 76"/>
              <a:gd name="T73" fmla="*/ 72 h 83"/>
              <a:gd name="T74" fmla="*/ 59 w 76"/>
              <a:gd name="T75" fmla="*/ 72 h 83"/>
              <a:gd name="T76" fmla="*/ 59 w 76"/>
              <a:gd name="T77" fmla="*/ 24 h 83"/>
              <a:gd name="T78" fmla="*/ 58 w 76"/>
              <a:gd name="T79" fmla="*/ 21 h 83"/>
              <a:gd name="T80" fmla="*/ 55 w 76"/>
              <a:gd name="T81" fmla="*/ 20 h 83"/>
              <a:gd name="T82" fmla="*/ 23 w 76"/>
              <a:gd name="T83" fmla="*/ 20 h 83"/>
              <a:gd name="T84" fmla="*/ 23 w 76"/>
              <a:gd name="T85" fmla="*/ 12 h 83"/>
              <a:gd name="T86" fmla="*/ 64 w 76"/>
              <a:gd name="T87" fmla="*/ 12 h 83"/>
              <a:gd name="T88" fmla="*/ 66 w 76"/>
              <a:gd name="T89" fmla="*/ 12 h 83"/>
              <a:gd name="T90" fmla="*/ 76 w 76"/>
              <a:gd name="T91" fmla="*/ 1 h 83"/>
              <a:gd name="T92" fmla="*/ 76 w 76"/>
              <a:gd name="T93" fmla="*/ 2 h 83"/>
              <a:gd name="T94" fmla="*/ 76 w 76"/>
              <a:gd name="T95" fmla="*/ 59 h 83"/>
              <a:gd name="T96" fmla="*/ 76 w 76"/>
              <a:gd name="T97" fmla="*/ 61 h 83"/>
              <a:gd name="T98" fmla="*/ 75 w 76"/>
              <a:gd name="T99" fmla="*/ 61 h 83"/>
              <a:gd name="T100" fmla="*/ 70 w 76"/>
              <a:gd name="T101" fmla="*/ 61 h 83"/>
              <a:gd name="T102" fmla="*/ 70 w 76"/>
              <a:gd name="T103" fmla="*/ 12 h 83"/>
              <a:gd name="T104" fmla="*/ 68 w 76"/>
              <a:gd name="T105" fmla="*/ 10 h 83"/>
              <a:gd name="T106" fmla="*/ 66 w 76"/>
              <a:gd name="T107" fmla="*/ 8 h 83"/>
              <a:gd name="T108" fmla="*/ 34 w 76"/>
              <a:gd name="T109" fmla="*/ 8 h 83"/>
              <a:gd name="T110" fmla="*/ 34 w 76"/>
              <a:gd name="T111" fmla="*/ 0 h 83"/>
              <a:gd name="T112" fmla="*/ 75 w 76"/>
              <a:gd name="T113" fmla="*/ 0 h 83"/>
              <a:gd name="T114" fmla="*/ 76 w 76"/>
              <a:gd name="T115" fmla="*/ 1 h 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76" h="83">
                <a:moveTo>
                  <a:pt x="1" y="23"/>
                </a:moveTo>
                <a:cubicBezTo>
                  <a:pt x="1" y="23"/>
                  <a:pt x="2" y="23"/>
                  <a:pt x="2" y="23"/>
                </a:cubicBezTo>
                <a:cubicBezTo>
                  <a:pt x="7" y="23"/>
                  <a:pt x="7" y="23"/>
                  <a:pt x="7" y="23"/>
                </a:cubicBezTo>
                <a:cubicBezTo>
                  <a:pt x="7" y="83"/>
                  <a:pt x="7" y="83"/>
                  <a:pt x="7" y="83"/>
                </a:cubicBezTo>
                <a:cubicBezTo>
                  <a:pt x="2" y="83"/>
                  <a:pt x="2" y="83"/>
                  <a:pt x="2" y="83"/>
                </a:cubicBezTo>
                <a:cubicBezTo>
                  <a:pt x="2" y="83"/>
                  <a:pt x="1" y="83"/>
                  <a:pt x="1" y="83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24"/>
                  <a:pt x="0" y="23"/>
                  <a:pt x="1" y="23"/>
                </a:cubicBezTo>
                <a:close/>
                <a:moveTo>
                  <a:pt x="17" y="20"/>
                </a:moveTo>
                <a:cubicBezTo>
                  <a:pt x="10" y="20"/>
                  <a:pt x="10" y="20"/>
                  <a:pt x="10" y="20"/>
                </a:cubicBezTo>
                <a:cubicBezTo>
                  <a:pt x="10" y="13"/>
                  <a:pt x="10" y="13"/>
                  <a:pt x="10" y="13"/>
                </a:cubicBezTo>
                <a:cubicBezTo>
                  <a:pt x="10" y="13"/>
                  <a:pt x="11" y="13"/>
                  <a:pt x="11" y="12"/>
                </a:cubicBezTo>
                <a:cubicBezTo>
                  <a:pt x="11" y="12"/>
                  <a:pt x="12" y="12"/>
                  <a:pt x="12" y="12"/>
                </a:cubicBezTo>
                <a:cubicBezTo>
                  <a:pt x="17" y="12"/>
                  <a:pt x="17" y="12"/>
                  <a:pt x="17" y="12"/>
                </a:cubicBezTo>
                <a:lnTo>
                  <a:pt x="17" y="20"/>
                </a:lnTo>
                <a:close/>
                <a:moveTo>
                  <a:pt x="55" y="23"/>
                </a:moveTo>
                <a:cubicBezTo>
                  <a:pt x="56" y="23"/>
                  <a:pt x="56" y="24"/>
                  <a:pt x="56" y="24"/>
                </a:cubicBezTo>
                <a:cubicBezTo>
                  <a:pt x="56" y="82"/>
                  <a:pt x="56" y="82"/>
                  <a:pt x="56" y="82"/>
                </a:cubicBezTo>
                <a:cubicBezTo>
                  <a:pt x="56" y="82"/>
                  <a:pt x="56" y="82"/>
                  <a:pt x="55" y="83"/>
                </a:cubicBezTo>
                <a:cubicBezTo>
                  <a:pt x="55" y="83"/>
                  <a:pt x="55" y="83"/>
                  <a:pt x="54" y="83"/>
                </a:cubicBezTo>
                <a:cubicBezTo>
                  <a:pt x="13" y="83"/>
                  <a:pt x="13" y="83"/>
                  <a:pt x="13" y="83"/>
                </a:cubicBezTo>
                <a:cubicBezTo>
                  <a:pt x="13" y="23"/>
                  <a:pt x="13" y="23"/>
                  <a:pt x="13" y="23"/>
                </a:cubicBezTo>
                <a:cubicBezTo>
                  <a:pt x="54" y="23"/>
                  <a:pt x="54" y="23"/>
                  <a:pt x="54" y="23"/>
                </a:cubicBezTo>
                <a:cubicBezTo>
                  <a:pt x="55" y="23"/>
                  <a:pt x="55" y="23"/>
                  <a:pt x="55" y="23"/>
                </a:cubicBezTo>
                <a:close/>
                <a:moveTo>
                  <a:pt x="28" y="8"/>
                </a:moveTo>
                <a:cubicBezTo>
                  <a:pt x="21" y="8"/>
                  <a:pt x="21" y="8"/>
                  <a:pt x="21" y="8"/>
                </a:cubicBezTo>
                <a:cubicBezTo>
                  <a:pt x="21" y="2"/>
                  <a:pt x="21" y="2"/>
                  <a:pt x="21" y="2"/>
                </a:cubicBezTo>
                <a:cubicBezTo>
                  <a:pt x="21" y="2"/>
                  <a:pt x="21" y="1"/>
                  <a:pt x="21" y="1"/>
                </a:cubicBezTo>
                <a:cubicBezTo>
                  <a:pt x="22" y="1"/>
                  <a:pt x="22" y="0"/>
                  <a:pt x="22" y="0"/>
                </a:cubicBezTo>
                <a:cubicBezTo>
                  <a:pt x="28" y="0"/>
                  <a:pt x="28" y="0"/>
                  <a:pt x="28" y="0"/>
                </a:cubicBezTo>
                <a:lnTo>
                  <a:pt x="28" y="8"/>
                </a:lnTo>
                <a:close/>
                <a:moveTo>
                  <a:pt x="66" y="12"/>
                </a:moveTo>
                <a:cubicBezTo>
                  <a:pt x="66" y="13"/>
                  <a:pt x="66" y="13"/>
                  <a:pt x="66" y="13"/>
                </a:cubicBezTo>
                <a:cubicBezTo>
                  <a:pt x="66" y="71"/>
                  <a:pt x="66" y="71"/>
                  <a:pt x="66" y="71"/>
                </a:cubicBezTo>
                <a:cubicBezTo>
                  <a:pt x="66" y="71"/>
                  <a:pt x="66" y="71"/>
                  <a:pt x="66" y="72"/>
                </a:cubicBezTo>
                <a:cubicBezTo>
                  <a:pt x="65" y="72"/>
                  <a:pt x="65" y="72"/>
                  <a:pt x="64" y="72"/>
                </a:cubicBezTo>
                <a:cubicBezTo>
                  <a:pt x="59" y="72"/>
                  <a:pt x="59" y="72"/>
                  <a:pt x="59" y="72"/>
                </a:cubicBezTo>
                <a:cubicBezTo>
                  <a:pt x="59" y="24"/>
                  <a:pt x="59" y="24"/>
                  <a:pt x="59" y="24"/>
                </a:cubicBezTo>
                <a:cubicBezTo>
                  <a:pt x="59" y="23"/>
                  <a:pt x="59" y="22"/>
                  <a:pt x="58" y="21"/>
                </a:cubicBezTo>
                <a:cubicBezTo>
                  <a:pt x="57" y="20"/>
                  <a:pt x="56" y="20"/>
                  <a:pt x="55" y="20"/>
                </a:cubicBezTo>
                <a:cubicBezTo>
                  <a:pt x="23" y="20"/>
                  <a:pt x="23" y="20"/>
                  <a:pt x="23" y="20"/>
                </a:cubicBezTo>
                <a:cubicBezTo>
                  <a:pt x="23" y="12"/>
                  <a:pt x="23" y="12"/>
                  <a:pt x="23" y="12"/>
                </a:cubicBezTo>
                <a:cubicBezTo>
                  <a:pt x="64" y="12"/>
                  <a:pt x="64" y="12"/>
                  <a:pt x="64" y="12"/>
                </a:cubicBezTo>
                <a:cubicBezTo>
                  <a:pt x="65" y="12"/>
                  <a:pt x="65" y="12"/>
                  <a:pt x="66" y="12"/>
                </a:cubicBezTo>
                <a:close/>
                <a:moveTo>
                  <a:pt x="76" y="1"/>
                </a:moveTo>
                <a:cubicBezTo>
                  <a:pt x="76" y="1"/>
                  <a:pt x="76" y="2"/>
                  <a:pt x="76" y="2"/>
                </a:cubicBezTo>
                <a:cubicBezTo>
                  <a:pt x="76" y="59"/>
                  <a:pt x="76" y="59"/>
                  <a:pt x="76" y="59"/>
                </a:cubicBezTo>
                <a:cubicBezTo>
                  <a:pt x="76" y="60"/>
                  <a:pt x="76" y="60"/>
                  <a:pt x="76" y="61"/>
                </a:cubicBezTo>
                <a:cubicBezTo>
                  <a:pt x="76" y="61"/>
                  <a:pt x="75" y="61"/>
                  <a:pt x="75" y="61"/>
                </a:cubicBezTo>
                <a:cubicBezTo>
                  <a:pt x="70" y="61"/>
                  <a:pt x="70" y="61"/>
                  <a:pt x="70" y="61"/>
                </a:cubicBezTo>
                <a:cubicBezTo>
                  <a:pt x="70" y="12"/>
                  <a:pt x="70" y="12"/>
                  <a:pt x="70" y="12"/>
                </a:cubicBezTo>
                <a:cubicBezTo>
                  <a:pt x="70" y="11"/>
                  <a:pt x="69" y="10"/>
                  <a:pt x="68" y="10"/>
                </a:cubicBezTo>
                <a:cubicBezTo>
                  <a:pt x="67" y="9"/>
                  <a:pt x="67" y="8"/>
                  <a:pt x="66" y="8"/>
                </a:cubicBezTo>
                <a:cubicBezTo>
                  <a:pt x="34" y="8"/>
                  <a:pt x="34" y="8"/>
                  <a:pt x="34" y="8"/>
                </a:cubicBezTo>
                <a:cubicBezTo>
                  <a:pt x="34" y="0"/>
                  <a:pt x="34" y="0"/>
                  <a:pt x="34" y="0"/>
                </a:cubicBezTo>
                <a:cubicBezTo>
                  <a:pt x="75" y="0"/>
                  <a:pt x="75" y="0"/>
                  <a:pt x="75" y="0"/>
                </a:cubicBezTo>
                <a:cubicBezTo>
                  <a:pt x="75" y="0"/>
                  <a:pt x="76" y="1"/>
                  <a:pt x="76" y="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783"/>
            <a:endParaRPr lang="id-ID" sz="1350">
              <a:solidFill>
                <a:srgbClr val="10232E"/>
              </a:solidFill>
              <a:latin typeface="Raleway"/>
            </a:endParaRPr>
          </a:p>
        </p:txBody>
      </p:sp>
      <p:sp>
        <p:nvSpPr>
          <p:cNvPr id="27" name="Freeform 658"/>
          <p:cNvSpPr>
            <a:spLocks noEditPoints="1"/>
          </p:cNvSpPr>
          <p:nvPr/>
        </p:nvSpPr>
        <p:spPr bwMode="auto">
          <a:xfrm>
            <a:off x="2689888" y="5412231"/>
            <a:ext cx="335225" cy="285927"/>
          </a:xfrm>
          <a:custGeom>
            <a:avLst/>
            <a:gdLst>
              <a:gd name="T0" fmla="*/ 16 w 104"/>
              <a:gd name="T1" fmla="*/ 89 h 89"/>
              <a:gd name="T2" fmla="*/ 13 w 104"/>
              <a:gd name="T3" fmla="*/ 89 h 89"/>
              <a:gd name="T4" fmla="*/ 0 w 104"/>
              <a:gd name="T5" fmla="*/ 76 h 89"/>
              <a:gd name="T6" fmla="*/ 0 w 104"/>
              <a:gd name="T7" fmla="*/ 28 h 89"/>
              <a:gd name="T8" fmla="*/ 13 w 104"/>
              <a:gd name="T9" fmla="*/ 15 h 89"/>
              <a:gd name="T10" fmla="*/ 16 w 104"/>
              <a:gd name="T11" fmla="*/ 15 h 89"/>
              <a:gd name="T12" fmla="*/ 16 w 104"/>
              <a:gd name="T13" fmla="*/ 89 h 89"/>
              <a:gd name="T14" fmla="*/ 81 w 104"/>
              <a:gd name="T15" fmla="*/ 89 h 89"/>
              <a:gd name="T16" fmla="*/ 22 w 104"/>
              <a:gd name="T17" fmla="*/ 89 h 89"/>
              <a:gd name="T18" fmla="*/ 22 w 104"/>
              <a:gd name="T19" fmla="*/ 15 h 89"/>
              <a:gd name="T20" fmla="*/ 29 w 104"/>
              <a:gd name="T21" fmla="*/ 15 h 89"/>
              <a:gd name="T22" fmla="*/ 29 w 104"/>
              <a:gd name="T23" fmla="*/ 6 h 89"/>
              <a:gd name="T24" fmla="*/ 35 w 104"/>
              <a:gd name="T25" fmla="*/ 0 h 89"/>
              <a:gd name="T26" fmla="*/ 68 w 104"/>
              <a:gd name="T27" fmla="*/ 0 h 89"/>
              <a:gd name="T28" fmla="*/ 74 w 104"/>
              <a:gd name="T29" fmla="*/ 6 h 89"/>
              <a:gd name="T30" fmla="*/ 74 w 104"/>
              <a:gd name="T31" fmla="*/ 15 h 89"/>
              <a:gd name="T32" fmla="*/ 81 w 104"/>
              <a:gd name="T33" fmla="*/ 15 h 89"/>
              <a:gd name="T34" fmla="*/ 81 w 104"/>
              <a:gd name="T35" fmla="*/ 89 h 89"/>
              <a:gd name="T36" fmla="*/ 67 w 104"/>
              <a:gd name="T37" fmla="*/ 15 h 89"/>
              <a:gd name="T38" fmla="*/ 67 w 104"/>
              <a:gd name="T39" fmla="*/ 8 h 89"/>
              <a:gd name="T40" fmla="*/ 37 w 104"/>
              <a:gd name="T41" fmla="*/ 8 h 89"/>
              <a:gd name="T42" fmla="*/ 37 w 104"/>
              <a:gd name="T43" fmla="*/ 15 h 89"/>
              <a:gd name="T44" fmla="*/ 67 w 104"/>
              <a:gd name="T45" fmla="*/ 15 h 89"/>
              <a:gd name="T46" fmla="*/ 104 w 104"/>
              <a:gd name="T47" fmla="*/ 76 h 89"/>
              <a:gd name="T48" fmla="*/ 91 w 104"/>
              <a:gd name="T49" fmla="*/ 89 h 89"/>
              <a:gd name="T50" fmla="*/ 87 w 104"/>
              <a:gd name="T51" fmla="*/ 89 h 89"/>
              <a:gd name="T52" fmla="*/ 87 w 104"/>
              <a:gd name="T53" fmla="*/ 15 h 89"/>
              <a:gd name="T54" fmla="*/ 91 w 104"/>
              <a:gd name="T55" fmla="*/ 15 h 89"/>
              <a:gd name="T56" fmla="*/ 104 w 104"/>
              <a:gd name="T57" fmla="*/ 28 h 89"/>
              <a:gd name="T58" fmla="*/ 104 w 104"/>
              <a:gd name="T59" fmla="*/ 76 h 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04" h="89">
                <a:moveTo>
                  <a:pt x="16" y="89"/>
                </a:moveTo>
                <a:cubicBezTo>
                  <a:pt x="13" y="89"/>
                  <a:pt x="13" y="89"/>
                  <a:pt x="13" y="89"/>
                </a:cubicBezTo>
                <a:cubicBezTo>
                  <a:pt x="6" y="89"/>
                  <a:pt x="0" y="84"/>
                  <a:pt x="0" y="76"/>
                </a:cubicBezTo>
                <a:cubicBezTo>
                  <a:pt x="0" y="28"/>
                  <a:pt x="0" y="28"/>
                  <a:pt x="0" y="28"/>
                </a:cubicBezTo>
                <a:cubicBezTo>
                  <a:pt x="0" y="21"/>
                  <a:pt x="6" y="15"/>
                  <a:pt x="13" y="15"/>
                </a:cubicBezTo>
                <a:cubicBezTo>
                  <a:pt x="16" y="15"/>
                  <a:pt x="16" y="15"/>
                  <a:pt x="16" y="15"/>
                </a:cubicBezTo>
                <a:lnTo>
                  <a:pt x="16" y="89"/>
                </a:lnTo>
                <a:close/>
                <a:moveTo>
                  <a:pt x="81" y="89"/>
                </a:moveTo>
                <a:cubicBezTo>
                  <a:pt x="22" y="89"/>
                  <a:pt x="22" y="89"/>
                  <a:pt x="22" y="89"/>
                </a:cubicBezTo>
                <a:cubicBezTo>
                  <a:pt x="22" y="15"/>
                  <a:pt x="22" y="15"/>
                  <a:pt x="22" y="15"/>
                </a:cubicBezTo>
                <a:cubicBezTo>
                  <a:pt x="29" y="15"/>
                  <a:pt x="29" y="15"/>
                  <a:pt x="29" y="15"/>
                </a:cubicBezTo>
                <a:cubicBezTo>
                  <a:pt x="29" y="6"/>
                  <a:pt x="29" y="6"/>
                  <a:pt x="29" y="6"/>
                </a:cubicBezTo>
                <a:cubicBezTo>
                  <a:pt x="29" y="3"/>
                  <a:pt x="32" y="0"/>
                  <a:pt x="35" y="0"/>
                </a:cubicBezTo>
                <a:cubicBezTo>
                  <a:pt x="68" y="0"/>
                  <a:pt x="68" y="0"/>
                  <a:pt x="68" y="0"/>
                </a:cubicBezTo>
                <a:cubicBezTo>
                  <a:pt x="72" y="0"/>
                  <a:pt x="74" y="3"/>
                  <a:pt x="74" y="6"/>
                </a:cubicBezTo>
                <a:cubicBezTo>
                  <a:pt x="74" y="15"/>
                  <a:pt x="74" y="15"/>
                  <a:pt x="74" y="15"/>
                </a:cubicBezTo>
                <a:cubicBezTo>
                  <a:pt x="81" y="15"/>
                  <a:pt x="81" y="15"/>
                  <a:pt x="81" y="15"/>
                </a:cubicBezTo>
                <a:lnTo>
                  <a:pt x="81" y="89"/>
                </a:lnTo>
                <a:close/>
                <a:moveTo>
                  <a:pt x="67" y="15"/>
                </a:moveTo>
                <a:cubicBezTo>
                  <a:pt x="67" y="8"/>
                  <a:pt x="67" y="8"/>
                  <a:pt x="67" y="8"/>
                </a:cubicBezTo>
                <a:cubicBezTo>
                  <a:pt x="37" y="8"/>
                  <a:pt x="37" y="8"/>
                  <a:pt x="37" y="8"/>
                </a:cubicBezTo>
                <a:cubicBezTo>
                  <a:pt x="37" y="15"/>
                  <a:pt x="37" y="15"/>
                  <a:pt x="37" y="15"/>
                </a:cubicBezTo>
                <a:lnTo>
                  <a:pt x="67" y="15"/>
                </a:lnTo>
                <a:close/>
                <a:moveTo>
                  <a:pt x="104" y="76"/>
                </a:moveTo>
                <a:cubicBezTo>
                  <a:pt x="104" y="84"/>
                  <a:pt x="98" y="89"/>
                  <a:pt x="91" y="89"/>
                </a:cubicBezTo>
                <a:cubicBezTo>
                  <a:pt x="87" y="89"/>
                  <a:pt x="87" y="89"/>
                  <a:pt x="87" y="89"/>
                </a:cubicBezTo>
                <a:cubicBezTo>
                  <a:pt x="87" y="15"/>
                  <a:pt x="87" y="15"/>
                  <a:pt x="87" y="15"/>
                </a:cubicBezTo>
                <a:cubicBezTo>
                  <a:pt x="91" y="15"/>
                  <a:pt x="91" y="15"/>
                  <a:pt x="91" y="15"/>
                </a:cubicBezTo>
                <a:cubicBezTo>
                  <a:pt x="98" y="15"/>
                  <a:pt x="104" y="21"/>
                  <a:pt x="104" y="28"/>
                </a:cubicBezTo>
                <a:lnTo>
                  <a:pt x="104" y="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783"/>
            <a:endParaRPr lang="id-ID" sz="1350">
              <a:solidFill>
                <a:srgbClr val="10232E"/>
              </a:solidFill>
              <a:latin typeface="Raleway"/>
            </a:endParaRPr>
          </a:p>
        </p:txBody>
      </p:sp>
      <p:sp>
        <p:nvSpPr>
          <p:cNvPr id="28" name="Freeform 74"/>
          <p:cNvSpPr>
            <a:spLocks noEditPoints="1"/>
          </p:cNvSpPr>
          <p:nvPr/>
        </p:nvSpPr>
        <p:spPr bwMode="auto">
          <a:xfrm>
            <a:off x="4995882" y="5363101"/>
            <a:ext cx="295237" cy="384186"/>
          </a:xfrm>
          <a:custGeom>
            <a:avLst/>
            <a:gdLst>
              <a:gd name="T0" fmla="*/ 14 w 66"/>
              <a:gd name="T1" fmla="*/ 63 h 86"/>
              <a:gd name="T2" fmla="*/ 9 w 66"/>
              <a:gd name="T3" fmla="*/ 79 h 86"/>
              <a:gd name="T4" fmla="*/ 4 w 66"/>
              <a:gd name="T5" fmla="*/ 78 h 86"/>
              <a:gd name="T6" fmla="*/ 1 w 66"/>
              <a:gd name="T7" fmla="*/ 74 h 86"/>
              <a:gd name="T8" fmla="*/ 14 w 66"/>
              <a:gd name="T9" fmla="*/ 63 h 86"/>
              <a:gd name="T10" fmla="*/ 1 w 66"/>
              <a:gd name="T11" fmla="*/ 67 h 86"/>
              <a:gd name="T12" fmla="*/ 2 w 66"/>
              <a:gd name="T13" fmla="*/ 62 h 86"/>
              <a:gd name="T14" fmla="*/ 15 w 66"/>
              <a:gd name="T15" fmla="*/ 62 h 86"/>
              <a:gd name="T16" fmla="*/ 3 w 66"/>
              <a:gd name="T17" fmla="*/ 70 h 86"/>
              <a:gd name="T18" fmla="*/ 1 w 66"/>
              <a:gd name="T19" fmla="*/ 67 h 86"/>
              <a:gd name="T20" fmla="*/ 6 w 66"/>
              <a:gd name="T21" fmla="*/ 61 h 86"/>
              <a:gd name="T22" fmla="*/ 7 w 66"/>
              <a:gd name="T23" fmla="*/ 58 h 86"/>
              <a:gd name="T24" fmla="*/ 10 w 66"/>
              <a:gd name="T25" fmla="*/ 56 h 86"/>
              <a:gd name="T26" fmla="*/ 17 w 66"/>
              <a:gd name="T27" fmla="*/ 61 h 86"/>
              <a:gd name="T28" fmla="*/ 6 w 66"/>
              <a:gd name="T29" fmla="*/ 61 h 86"/>
              <a:gd name="T30" fmla="*/ 26 w 66"/>
              <a:gd name="T31" fmla="*/ 58 h 86"/>
              <a:gd name="T32" fmla="*/ 7 w 66"/>
              <a:gd name="T33" fmla="*/ 7 h 86"/>
              <a:gd name="T34" fmla="*/ 17 w 66"/>
              <a:gd name="T35" fmla="*/ 1 h 86"/>
              <a:gd name="T36" fmla="*/ 35 w 66"/>
              <a:gd name="T37" fmla="*/ 1 h 86"/>
              <a:gd name="T38" fmla="*/ 45 w 66"/>
              <a:gd name="T39" fmla="*/ 7 h 86"/>
              <a:gd name="T40" fmla="*/ 26 w 66"/>
              <a:gd name="T41" fmla="*/ 58 h 86"/>
              <a:gd name="T42" fmla="*/ 14 w 66"/>
              <a:gd name="T43" fmla="*/ 66 h 86"/>
              <a:gd name="T44" fmla="*/ 25 w 66"/>
              <a:gd name="T45" fmla="*/ 82 h 86"/>
              <a:gd name="T46" fmla="*/ 18 w 66"/>
              <a:gd name="T47" fmla="*/ 86 h 86"/>
              <a:gd name="T48" fmla="*/ 11 w 66"/>
              <a:gd name="T49" fmla="*/ 85 h 86"/>
              <a:gd name="T50" fmla="*/ 14 w 66"/>
              <a:gd name="T51" fmla="*/ 66 h 86"/>
              <a:gd name="T52" fmla="*/ 18 w 66"/>
              <a:gd name="T53" fmla="*/ 62 h 86"/>
              <a:gd name="T54" fmla="*/ 13 w 66"/>
              <a:gd name="T55" fmla="*/ 57 h 86"/>
              <a:gd name="T56" fmla="*/ 15 w 66"/>
              <a:gd name="T57" fmla="*/ 55 h 86"/>
              <a:gd name="T58" fmla="*/ 18 w 66"/>
              <a:gd name="T59" fmla="*/ 55 h 86"/>
              <a:gd name="T60" fmla="*/ 18 w 66"/>
              <a:gd name="T61" fmla="*/ 62 h 86"/>
              <a:gd name="T62" fmla="*/ 44 w 66"/>
              <a:gd name="T63" fmla="*/ 73 h 86"/>
              <a:gd name="T64" fmla="*/ 41 w 66"/>
              <a:gd name="T65" fmla="*/ 81 h 86"/>
              <a:gd name="T66" fmla="*/ 31 w 66"/>
              <a:gd name="T67" fmla="*/ 86 h 86"/>
              <a:gd name="T68" fmla="*/ 16 w 66"/>
              <a:gd name="T69" fmla="*/ 67 h 86"/>
              <a:gd name="T70" fmla="*/ 44 w 66"/>
              <a:gd name="T71" fmla="*/ 73 h 86"/>
              <a:gd name="T72" fmla="*/ 17 w 66"/>
              <a:gd name="T73" fmla="*/ 64 h 86"/>
              <a:gd name="T74" fmla="*/ 21 w 66"/>
              <a:gd name="T75" fmla="*/ 63 h 86"/>
              <a:gd name="T76" fmla="*/ 21 w 66"/>
              <a:gd name="T77" fmla="*/ 64 h 86"/>
              <a:gd name="T78" fmla="*/ 20 w 66"/>
              <a:gd name="T79" fmla="*/ 65 h 86"/>
              <a:gd name="T80" fmla="*/ 17 w 66"/>
              <a:gd name="T81" fmla="*/ 64 h 86"/>
              <a:gd name="T82" fmla="*/ 23 w 66"/>
              <a:gd name="T83" fmla="*/ 61 h 86"/>
              <a:gd name="T84" fmla="*/ 23 w 66"/>
              <a:gd name="T85" fmla="*/ 63 h 86"/>
              <a:gd name="T86" fmla="*/ 18 w 66"/>
              <a:gd name="T87" fmla="*/ 64 h 86"/>
              <a:gd name="T88" fmla="*/ 22 w 66"/>
              <a:gd name="T89" fmla="*/ 60 h 86"/>
              <a:gd name="T90" fmla="*/ 23 w 66"/>
              <a:gd name="T91" fmla="*/ 61 h 86"/>
              <a:gd name="T92" fmla="*/ 21 w 66"/>
              <a:gd name="T93" fmla="*/ 57 h 86"/>
              <a:gd name="T94" fmla="*/ 22 w 66"/>
              <a:gd name="T95" fmla="*/ 58 h 86"/>
              <a:gd name="T96" fmla="*/ 18 w 66"/>
              <a:gd name="T97" fmla="*/ 63 h 86"/>
              <a:gd name="T98" fmla="*/ 19 w 66"/>
              <a:gd name="T99" fmla="*/ 57 h 86"/>
              <a:gd name="T100" fmla="*/ 21 w 66"/>
              <a:gd name="T101" fmla="*/ 57 h 86"/>
              <a:gd name="T102" fmla="*/ 60 w 66"/>
              <a:gd name="T103" fmla="*/ 55 h 86"/>
              <a:gd name="T104" fmla="*/ 59 w 66"/>
              <a:gd name="T105" fmla="*/ 65 h 86"/>
              <a:gd name="T106" fmla="*/ 55 w 66"/>
              <a:gd name="T107" fmla="*/ 71 h 86"/>
              <a:gd name="T108" fmla="*/ 20 w 66"/>
              <a:gd name="T109" fmla="*/ 67 h 86"/>
              <a:gd name="T110" fmla="*/ 56 w 66"/>
              <a:gd name="T111" fmla="*/ 50 h 86"/>
              <a:gd name="T112" fmla="*/ 60 w 66"/>
              <a:gd name="T113" fmla="*/ 55 h 86"/>
              <a:gd name="T114" fmla="*/ 54 w 66"/>
              <a:gd name="T115" fmla="*/ 23 h 86"/>
              <a:gd name="T116" fmla="*/ 63 w 66"/>
              <a:gd name="T117" fmla="*/ 32 h 86"/>
              <a:gd name="T118" fmla="*/ 65 w 66"/>
              <a:gd name="T119" fmla="*/ 40 h 86"/>
              <a:gd name="T120" fmla="*/ 25 w 66"/>
              <a:gd name="T121" fmla="*/ 64 h 86"/>
              <a:gd name="T122" fmla="*/ 45 w 66"/>
              <a:gd name="T123" fmla="*/ 22 h 86"/>
              <a:gd name="T124" fmla="*/ 54 w 66"/>
              <a:gd name="T125" fmla="*/ 23 h 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66" h="86">
                <a:moveTo>
                  <a:pt x="14" y="63"/>
                </a:moveTo>
                <a:cubicBezTo>
                  <a:pt x="9" y="79"/>
                  <a:pt x="9" y="79"/>
                  <a:pt x="9" y="79"/>
                </a:cubicBezTo>
                <a:cubicBezTo>
                  <a:pt x="8" y="80"/>
                  <a:pt x="6" y="80"/>
                  <a:pt x="4" y="78"/>
                </a:cubicBezTo>
                <a:cubicBezTo>
                  <a:pt x="1" y="77"/>
                  <a:pt x="0" y="75"/>
                  <a:pt x="1" y="74"/>
                </a:cubicBezTo>
                <a:lnTo>
                  <a:pt x="14" y="63"/>
                </a:lnTo>
                <a:close/>
                <a:moveTo>
                  <a:pt x="1" y="67"/>
                </a:moveTo>
                <a:cubicBezTo>
                  <a:pt x="1" y="65"/>
                  <a:pt x="1" y="63"/>
                  <a:pt x="2" y="62"/>
                </a:cubicBezTo>
                <a:cubicBezTo>
                  <a:pt x="15" y="62"/>
                  <a:pt x="15" y="62"/>
                  <a:pt x="15" y="62"/>
                </a:cubicBezTo>
                <a:cubicBezTo>
                  <a:pt x="3" y="70"/>
                  <a:pt x="3" y="70"/>
                  <a:pt x="3" y="70"/>
                </a:cubicBezTo>
                <a:cubicBezTo>
                  <a:pt x="2" y="70"/>
                  <a:pt x="2" y="69"/>
                  <a:pt x="1" y="67"/>
                </a:cubicBezTo>
                <a:close/>
                <a:moveTo>
                  <a:pt x="6" y="61"/>
                </a:moveTo>
                <a:cubicBezTo>
                  <a:pt x="6" y="61"/>
                  <a:pt x="6" y="60"/>
                  <a:pt x="7" y="58"/>
                </a:cubicBezTo>
                <a:cubicBezTo>
                  <a:pt x="8" y="57"/>
                  <a:pt x="9" y="56"/>
                  <a:pt x="10" y="56"/>
                </a:cubicBezTo>
                <a:cubicBezTo>
                  <a:pt x="17" y="61"/>
                  <a:pt x="17" y="61"/>
                  <a:pt x="17" y="61"/>
                </a:cubicBezTo>
                <a:lnTo>
                  <a:pt x="6" y="61"/>
                </a:lnTo>
                <a:close/>
                <a:moveTo>
                  <a:pt x="26" y="58"/>
                </a:moveTo>
                <a:cubicBezTo>
                  <a:pt x="7" y="7"/>
                  <a:pt x="7" y="7"/>
                  <a:pt x="7" y="7"/>
                </a:cubicBezTo>
                <a:cubicBezTo>
                  <a:pt x="8" y="4"/>
                  <a:pt x="11" y="2"/>
                  <a:pt x="17" y="1"/>
                </a:cubicBezTo>
                <a:cubicBezTo>
                  <a:pt x="23" y="0"/>
                  <a:pt x="29" y="0"/>
                  <a:pt x="35" y="1"/>
                </a:cubicBezTo>
                <a:cubicBezTo>
                  <a:pt x="40" y="2"/>
                  <a:pt x="44" y="4"/>
                  <a:pt x="45" y="7"/>
                </a:cubicBezTo>
                <a:lnTo>
                  <a:pt x="26" y="58"/>
                </a:lnTo>
                <a:close/>
                <a:moveTo>
                  <a:pt x="14" y="66"/>
                </a:moveTo>
                <a:cubicBezTo>
                  <a:pt x="25" y="82"/>
                  <a:pt x="25" y="82"/>
                  <a:pt x="25" y="82"/>
                </a:cubicBezTo>
                <a:cubicBezTo>
                  <a:pt x="24" y="84"/>
                  <a:pt x="22" y="85"/>
                  <a:pt x="18" y="86"/>
                </a:cubicBezTo>
                <a:cubicBezTo>
                  <a:pt x="14" y="86"/>
                  <a:pt x="12" y="86"/>
                  <a:pt x="11" y="85"/>
                </a:cubicBezTo>
                <a:lnTo>
                  <a:pt x="14" y="66"/>
                </a:lnTo>
                <a:close/>
                <a:moveTo>
                  <a:pt x="18" y="62"/>
                </a:moveTo>
                <a:cubicBezTo>
                  <a:pt x="13" y="57"/>
                  <a:pt x="13" y="57"/>
                  <a:pt x="13" y="57"/>
                </a:cubicBezTo>
                <a:cubicBezTo>
                  <a:pt x="13" y="56"/>
                  <a:pt x="13" y="56"/>
                  <a:pt x="15" y="55"/>
                </a:cubicBezTo>
                <a:cubicBezTo>
                  <a:pt x="16" y="55"/>
                  <a:pt x="17" y="55"/>
                  <a:pt x="18" y="55"/>
                </a:cubicBezTo>
                <a:lnTo>
                  <a:pt x="18" y="62"/>
                </a:lnTo>
                <a:close/>
                <a:moveTo>
                  <a:pt x="44" y="73"/>
                </a:moveTo>
                <a:cubicBezTo>
                  <a:pt x="46" y="75"/>
                  <a:pt x="44" y="77"/>
                  <a:pt x="41" y="81"/>
                </a:cubicBezTo>
                <a:cubicBezTo>
                  <a:pt x="37" y="85"/>
                  <a:pt x="34" y="86"/>
                  <a:pt x="31" y="86"/>
                </a:cubicBezTo>
                <a:cubicBezTo>
                  <a:pt x="16" y="67"/>
                  <a:pt x="16" y="67"/>
                  <a:pt x="16" y="67"/>
                </a:cubicBezTo>
                <a:lnTo>
                  <a:pt x="44" y="73"/>
                </a:lnTo>
                <a:close/>
                <a:moveTo>
                  <a:pt x="17" y="64"/>
                </a:moveTo>
                <a:cubicBezTo>
                  <a:pt x="21" y="63"/>
                  <a:pt x="21" y="63"/>
                  <a:pt x="21" y="63"/>
                </a:cubicBezTo>
                <a:cubicBezTo>
                  <a:pt x="21" y="63"/>
                  <a:pt x="21" y="64"/>
                  <a:pt x="21" y="64"/>
                </a:cubicBezTo>
                <a:cubicBezTo>
                  <a:pt x="21" y="65"/>
                  <a:pt x="20" y="65"/>
                  <a:pt x="20" y="65"/>
                </a:cubicBezTo>
                <a:lnTo>
                  <a:pt x="17" y="64"/>
                </a:lnTo>
                <a:close/>
                <a:moveTo>
                  <a:pt x="23" y="61"/>
                </a:moveTo>
                <a:cubicBezTo>
                  <a:pt x="23" y="62"/>
                  <a:pt x="23" y="62"/>
                  <a:pt x="23" y="63"/>
                </a:cubicBezTo>
                <a:cubicBezTo>
                  <a:pt x="18" y="64"/>
                  <a:pt x="18" y="64"/>
                  <a:pt x="18" y="64"/>
                </a:cubicBezTo>
                <a:cubicBezTo>
                  <a:pt x="22" y="60"/>
                  <a:pt x="22" y="60"/>
                  <a:pt x="22" y="60"/>
                </a:cubicBezTo>
                <a:cubicBezTo>
                  <a:pt x="22" y="60"/>
                  <a:pt x="22" y="60"/>
                  <a:pt x="23" y="61"/>
                </a:cubicBezTo>
                <a:close/>
                <a:moveTo>
                  <a:pt x="21" y="57"/>
                </a:moveTo>
                <a:cubicBezTo>
                  <a:pt x="22" y="57"/>
                  <a:pt x="22" y="58"/>
                  <a:pt x="22" y="58"/>
                </a:cubicBezTo>
                <a:cubicBezTo>
                  <a:pt x="18" y="63"/>
                  <a:pt x="18" y="63"/>
                  <a:pt x="18" y="63"/>
                </a:cubicBezTo>
                <a:cubicBezTo>
                  <a:pt x="19" y="57"/>
                  <a:pt x="19" y="57"/>
                  <a:pt x="19" y="57"/>
                </a:cubicBezTo>
                <a:cubicBezTo>
                  <a:pt x="19" y="57"/>
                  <a:pt x="20" y="57"/>
                  <a:pt x="21" y="57"/>
                </a:cubicBezTo>
                <a:close/>
                <a:moveTo>
                  <a:pt x="60" y="55"/>
                </a:moveTo>
                <a:cubicBezTo>
                  <a:pt x="60" y="58"/>
                  <a:pt x="60" y="61"/>
                  <a:pt x="59" y="65"/>
                </a:cubicBezTo>
                <a:cubicBezTo>
                  <a:pt x="58" y="68"/>
                  <a:pt x="57" y="70"/>
                  <a:pt x="55" y="71"/>
                </a:cubicBezTo>
                <a:cubicBezTo>
                  <a:pt x="20" y="67"/>
                  <a:pt x="20" y="67"/>
                  <a:pt x="20" y="67"/>
                </a:cubicBezTo>
                <a:cubicBezTo>
                  <a:pt x="56" y="50"/>
                  <a:pt x="56" y="50"/>
                  <a:pt x="56" y="50"/>
                </a:cubicBezTo>
                <a:cubicBezTo>
                  <a:pt x="58" y="50"/>
                  <a:pt x="59" y="52"/>
                  <a:pt x="60" y="55"/>
                </a:cubicBezTo>
                <a:close/>
                <a:moveTo>
                  <a:pt x="54" y="23"/>
                </a:moveTo>
                <a:cubicBezTo>
                  <a:pt x="58" y="25"/>
                  <a:pt x="61" y="28"/>
                  <a:pt x="63" y="32"/>
                </a:cubicBezTo>
                <a:cubicBezTo>
                  <a:pt x="65" y="35"/>
                  <a:pt x="66" y="38"/>
                  <a:pt x="65" y="40"/>
                </a:cubicBezTo>
                <a:cubicBezTo>
                  <a:pt x="25" y="64"/>
                  <a:pt x="25" y="64"/>
                  <a:pt x="25" y="64"/>
                </a:cubicBezTo>
                <a:cubicBezTo>
                  <a:pt x="45" y="22"/>
                  <a:pt x="45" y="22"/>
                  <a:pt x="45" y="22"/>
                </a:cubicBezTo>
                <a:cubicBezTo>
                  <a:pt x="48" y="21"/>
                  <a:pt x="51" y="21"/>
                  <a:pt x="54" y="2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783"/>
            <a:endParaRPr lang="id-ID" sz="1350">
              <a:solidFill>
                <a:srgbClr val="10232E"/>
              </a:solidFill>
              <a:latin typeface="Raleway"/>
            </a:endParaRPr>
          </a:p>
        </p:txBody>
      </p:sp>
      <p:sp>
        <p:nvSpPr>
          <p:cNvPr id="29" name="Freeform 35"/>
          <p:cNvSpPr>
            <a:spLocks noEditPoints="1"/>
          </p:cNvSpPr>
          <p:nvPr/>
        </p:nvSpPr>
        <p:spPr bwMode="auto">
          <a:xfrm>
            <a:off x="3854774" y="5406631"/>
            <a:ext cx="291452" cy="302807"/>
          </a:xfrm>
          <a:custGeom>
            <a:avLst/>
            <a:gdLst>
              <a:gd name="T0" fmla="*/ 78 w 78"/>
              <a:gd name="T1" fmla="*/ 79 h 81"/>
              <a:gd name="T2" fmla="*/ 54 w 78"/>
              <a:gd name="T3" fmla="*/ 81 h 81"/>
              <a:gd name="T4" fmla="*/ 26 w 78"/>
              <a:gd name="T5" fmla="*/ 81 h 81"/>
              <a:gd name="T6" fmla="*/ 2 w 78"/>
              <a:gd name="T7" fmla="*/ 81 h 81"/>
              <a:gd name="T8" fmla="*/ 0 w 78"/>
              <a:gd name="T9" fmla="*/ 20 h 81"/>
              <a:gd name="T10" fmla="*/ 23 w 78"/>
              <a:gd name="T11" fmla="*/ 18 h 81"/>
              <a:gd name="T12" fmla="*/ 25 w 78"/>
              <a:gd name="T13" fmla="*/ 0 h 81"/>
              <a:gd name="T14" fmla="*/ 56 w 78"/>
              <a:gd name="T15" fmla="*/ 2 h 81"/>
              <a:gd name="T16" fmla="*/ 77 w 78"/>
              <a:gd name="T17" fmla="*/ 18 h 81"/>
              <a:gd name="T18" fmla="*/ 22 w 78"/>
              <a:gd name="T19" fmla="*/ 27 h 81"/>
              <a:gd name="T20" fmla="*/ 10 w 78"/>
              <a:gd name="T21" fmla="*/ 38 h 81"/>
              <a:gd name="T22" fmla="*/ 22 w 78"/>
              <a:gd name="T23" fmla="*/ 27 h 81"/>
              <a:gd name="T24" fmla="*/ 10 w 78"/>
              <a:gd name="T25" fmla="*/ 42 h 81"/>
              <a:gd name="T26" fmla="*/ 22 w 78"/>
              <a:gd name="T27" fmla="*/ 54 h 81"/>
              <a:gd name="T28" fmla="*/ 22 w 78"/>
              <a:gd name="T29" fmla="*/ 58 h 81"/>
              <a:gd name="T30" fmla="*/ 10 w 78"/>
              <a:gd name="T31" fmla="*/ 70 h 81"/>
              <a:gd name="T32" fmla="*/ 22 w 78"/>
              <a:gd name="T33" fmla="*/ 58 h 81"/>
              <a:gd name="T34" fmla="*/ 34 w 78"/>
              <a:gd name="T35" fmla="*/ 11 h 81"/>
              <a:gd name="T36" fmla="*/ 45 w 78"/>
              <a:gd name="T37" fmla="*/ 22 h 81"/>
              <a:gd name="T38" fmla="*/ 45 w 78"/>
              <a:gd name="T39" fmla="*/ 27 h 81"/>
              <a:gd name="T40" fmla="*/ 34 w 78"/>
              <a:gd name="T41" fmla="*/ 38 h 81"/>
              <a:gd name="T42" fmla="*/ 45 w 78"/>
              <a:gd name="T43" fmla="*/ 27 h 81"/>
              <a:gd name="T44" fmla="*/ 34 w 78"/>
              <a:gd name="T45" fmla="*/ 43 h 81"/>
              <a:gd name="T46" fmla="*/ 45 w 78"/>
              <a:gd name="T47" fmla="*/ 54 h 81"/>
              <a:gd name="T48" fmla="*/ 45 w 78"/>
              <a:gd name="T49" fmla="*/ 59 h 81"/>
              <a:gd name="T50" fmla="*/ 34 w 78"/>
              <a:gd name="T51" fmla="*/ 70 h 81"/>
              <a:gd name="T52" fmla="*/ 45 w 78"/>
              <a:gd name="T53" fmla="*/ 59 h 81"/>
              <a:gd name="T54" fmla="*/ 57 w 78"/>
              <a:gd name="T55" fmla="*/ 27 h 81"/>
              <a:gd name="T56" fmla="*/ 68 w 78"/>
              <a:gd name="T57" fmla="*/ 38 h 81"/>
              <a:gd name="T58" fmla="*/ 68 w 78"/>
              <a:gd name="T59" fmla="*/ 43 h 81"/>
              <a:gd name="T60" fmla="*/ 57 w 78"/>
              <a:gd name="T61" fmla="*/ 54 h 81"/>
              <a:gd name="T62" fmla="*/ 68 w 78"/>
              <a:gd name="T63" fmla="*/ 43 h 81"/>
              <a:gd name="T64" fmla="*/ 57 w 78"/>
              <a:gd name="T65" fmla="*/ 59 h 81"/>
              <a:gd name="T66" fmla="*/ 68 w 78"/>
              <a:gd name="T67" fmla="*/ 70 h 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78" h="81">
                <a:moveTo>
                  <a:pt x="78" y="20"/>
                </a:moveTo>
                <a:cubicBezTo>
                  <a:pt x="78" y="79"/>
                  <a:pt x="78" y="79"/>
                  <a:pt x="78" y="79"/>
                </a:cubicBezTo>
                <a:cubicBezTo>
                  <a:pt x="78" y="80"/>
                  <a:pt x="78" y="81"/>
                  <a:pt x="77" y="81"/>
                </a:cubicBezTo>
                <a:cubicBezTo>
                  <a:pt x="54" y="81"/>
                  <a:pt x="54" y="81"/>
                  <a:pt x="54" y="81"/>
                </a:cubicBezTo>
                <a:cubicBezTo>
                  <a:pt x="53" y="81"/>
                  <a:pt x="53" y="81"/>
                  <a:pt x="53" y="81"/>
                </a:cubicBezTo>
                <a:cubicBezTo>
                  <a:pt x="26" y="81"/>
                  <a:pt x="26" y="81"/>
                  <a:pt x="26" y="81"/>
                </a:cubicBezTo>
                <a:cubicBezTo>
                  <a:pt x="25" y="81"/>
                  <a:pt x="25" y="81"/>
                  <a:pt x="25" y="81"/>
                </a:cubicBezTo>
                <a:cubicBezTo>
                  <a:pt x="2" y="81"/>
                  <a:pt x="2" y="81"/>
                  <a:pt x="2" y="81"/>
                </a:cubicBezTo>
                <a:cubicBezTo>
                  <a:pt x="1" y="81"/>
                  <a:pt x="0" y="80"/>
                  <a:pt x="0" y="79"/>
                </a:cubicBezTo>
                <a:cubicBezTo>
                  <a:pt x="0" y="20"/>
                  <a:pt x="0" y="20"/>
                  <a:pt x="0" y="20"/>
                </a:cubicBezTo>
                <a:cubicBezTo>
                  <a:pt x="0" y="19"/>
                  <a:pt x="1" y="18"/>
                  <a:pt x="2" y="18"/>
                </a:cubicBezTo>
                <a:cubicBezTo>
                  <a:pt x="23" y="18"/>
                  <a:pt x="23" y="18"/>
                  <a:pt x="23" y="18"/>
                </a:cubicBezTo>
                <a:cubicBezTo>
                  <a:pt x="23" y="2"/>
                  <a:pt x="23" y="2"/>
                  <a:pt x="23" y="2"/>
                </a:cubicBezTo>
                <a:cubicBezTo>
                  <a:pt x="23" y="1"/>
                  <a:pt x="24" y="0"/>
                  <a:pt x="25" y="0"/>
                </a:cubicBezTo>
                <a:cubicBezTo>
                  <a:pt x="54" y="0"/>
                  <a:pt x="54" y="0"/>
                  <a:pt x="54" y="0"/>
                </a:cubicBezTo>
                <a:cubicBezTo>
                  <a:pt x="55" y="0"/>
                  <a:pt x="56" y="1"/>
                  <a:pt x="56" y="2"/>
                </a:cubicBezTo>
                <a:cubicBezTo>
                  <a:pt x="56" y="18"/>
                  <a:pt x="56" y="18"/>
                  <a:pt x="56" y="18"/>
                </a:cubicBezTo>
                <a:cubicBezTo>
                  <a:pt x="77" y="18"/>
                  <a:pt x="77" y="18"/>
                  <a:pt x="77" y="18"/>
                </a:cubicBezTo>
                <a:cubicBezTo>
                  <a:pt x="78" y="18"/>
                  <a:pt x="78" y="19"/>
                  <a:pt x="78" y="20"/>
                </a:cubicBezTo>
                <a:close/>
                <a:moveTo>
                  <a:pt x="22" y="27"/>
                </a:moveTo>
                <a:cubicBezTo>
                  <a:pt x="10" y="27"/>
                  <a:pt x="10" y="27"/>
                  <a:pt x="10" y="27"/>
                </a:cubicBezTo>
                <a:cubicBezTo>
                  <a:pt x="10" y="38"/>
                  <a:pt x="10" y="38"/>
                  <a:pt x="10" y="38"/>
                </a:cubicBezTo>
                <a:cubicBezTo>
                  <a:pt x="22" y="38"/>
                  <a:pt x="22" y="38"/>
                  <a:pt x="22" y="38"/>
                </a:cubicBezTo>
                <a:lnTo>
                  <a:pt x="22" y="27"/>
                </a:lnTo>
                <a:close/>
                <a:moveTo>
                  <a:pt x="22" y="42"/>
                </a:moveTo>
                <a:cubicBezTo>
                  <a:pt x="10" y="42"/>
                  <a:pt x="10" y="42"/>
                  <a:pt x="10" y="42"/>
                </a:cubicBezTo>
                <a:cubicBezTo>
                  <a:pt x="10" y="54"/>
                  <a:pt x="10" y="54"/>
                  <a:pt x="10" y="54"/>
                </a:cubicBezTo>
                <a:cubicBezTo>
                  <a:pt x="22" y="54"/>
                  <a:pt x="22" y="54"/>
                  <a:pt x="22" y="54"/>
                </a:cubicBezTo>
                <a:lnTo>
                  <a:pt x="22" y="42"/>
                </a:lnTo>
                <a:close/>
                <a:moveTo>
                  <a:pt x="22" y="58"/>
                </a:moveTo>
                <a:cubicBezTo>
                  <a:pt x="10" y="58"/>
                  <a:pt x="10" y="58"/>
                  <a:pt x="10" y="58"/>
                </a:cubicBezTo>
                <a:cubicBezTo>
                  <a:pt x="10" y="70"/>
                  <a:pt x="10" y="70"/>
                  <a:pt x="10" y="70"/>
                </a:cubicBezTo>
                <a:cubicBezTo>
                  <a:pt x="22" y="70"/>
                  <a:pt x="22" y="70"/>
                  <a:pt x="22" y="70"/>
                </a:cubicBezTo>
                <a:lnTo>
                  <a:pt x="22" y="58"/>
                </a:lnTo>
                <a:close/>
                <a:moveTo>
                  <a:pt x="45" y="11"/>
                </a:moveTo>
                <a:cubicBezTo>
                  <a:pt x="34" y="11"/>
                  <a:pt x="34" y="11"/>
                  <a:pt x="34" y="11"/>
                </a:cubicBezTo>
                <a:cubicBezTo>
                  <a:pt x="34" y="22"/>
                  <a:pt x="34" y="22"/>
                  <a:pt x="34" y="22"/>
                </a:cubicBezTo>
                <a:cubicBezTo>
                  <a:pt x="45" y="22"/>
                  <a:pt x="45" y="22"/>
                  <a:pt x="45" y="22"/>
                </a:cubicBezTo>
                <a:lnTo>
                  <a:pt x="45" y="11"/>
                </a:lnTo>
                <a:close/>
                <a:moveTo>
                  <a:pt x="45" y="27"/>
                </a:moveTo>
                <a:cubicBezTo>
                  <a:pt x="34" y="27"/>
                  <a:pt x="34" y="27"/>
                  <a:pt x="34" y="27"/>
                </a:cubicBezTo>
                <a:cubicBezTo>
                  <a:pt x="34" y="38"/>
                  <a:pt x="34" y="38"/>
                  <a:pt x="34" y="38"/>
                </a:cubicBezTo>
                <a:cubicBezTo>
                  <a:pt x="45" y="38"/>
                  <a:pt x="45" y="38"/>
                  <a:pt x="45" y="38"/>
                </a:cubicBezTo>
                <a:lnTo>
                  <a:pt x="45" y="27"/>
                </a:lnTo>
                <a:close/>
                <a:moveTo>
                  <a:pt x="45" y="43"/>
                </a:moveTo>
                <a:cubicBezTo>
                  <a:pt x="34" y="43"/>
                  <a:pt x="34" y="43"/>
                  <a:pt x="34" y="43"/>
                </a:cubicBezTo>
                <a:cubicBezTo>
                  <a:pt x="34" y="54"/>
                  <a:pt x="34" y="54"/>
                  <a:pt x="34" y="54"/>
                </a:cubicBezTo>
                <a:cubicBezTo>
                  <a:pt x="45" y="54"/>
                  <a:pt x="45" y="54"/>
                  <a:pt x="45" y="54"/>
                </a:cubicBezTo>
                <a:lnTo>
                  <a:pt x="45" y="43"/>
                </a:lnTo>
                <a:close/>
                <a:moveTo>
                  <a:pt x="45" y="59"/>
                </a:moveTo>
                <a:cubicBezTo>
                  <a:pt x="34" y="59"/>
                  <a:pt x="34" y="59"/>
                  <a:pt x="34" y="59"/>
                </a:cubicBezTo>
                <a:cubicBezTo>
                  <a:pt x="34" y="70"/>
                  <a:pt x="34" y="70"/>
                  <a:pt x="34" y="70"/>
                </a:cubicBezTo>
                <a:cubicBezTo>
                  <a:pt x="45" y="70"/>
                  <a:pt x="45" y="70"/>
                  <a:pt x="45" y="70"/>
                </a:cubicBezTo>
                <a:lnTo>
                  <a:pt x="45" y="59"/>
                </a:lnTo>
                <a:close/>
                <a:moveTo>
                  <a:pt x="68" y="27"/>
                </a:moveTo>
                <a:cubicBezTo>
                  <a:pt x="57" y="27"/>
                  <a:pt x="57" y="27"/>
                  <a:pt x="57" y="27"/>
                </a:cubicBezTo>
                <a:cubicBezTo>
                  <a:pt x="57" y="38"/>
                  <a:pt x="57" y="38"/>
                  <a:pt x="57" y="38"/>
                </a:cubicBezTo>
                <a:cubicBezTo>
                  <a:pt x="68" y="38"/>
                  <a:pt x="68" y="38"/>
                  <a:pt x="68" y="38"/>
                </a:cubicBezTo>
                <a:lnTo>
                  <a:pt x="68" y="27"/>
                </a:lnTo>
                <a:close/>
                <a:moveTo>
                  <a:pt x="68" y="43"/>
                </a:moveTo>
                <a:cubicBezTo>
                  <a:pt x="57" y="43"/>
                  <a:pt x="57" y="43"/>
                  <a:pt x="57" y="43"/>
                </a:cubicBezTo>
                <a:cubicBezTo>
                  <a:pt x="57" y="54"/>
                  <a:pt x="57" y="54"/>
                  <a:pt x="57" y="54"/>
                </a:cubicBezTo>
                <a:cubicBezTo>
                  <a:pt x="68" y="54"/>
                  <a:pt x="68" y="54"/>
                  <a:pt x="68" y="54"/>
                </a:cubicBezTo>
                <a:lnTo>
                  <a:pt x="68" y="43"/>
                </a:lnTo>
                <a:close/>
                <a:moveTo>
                  <a:pt x="68" y="59"/>
                </a:moveTo>
                <a:cubicBezTo>
                  <a:pt x="57" y="59"/>
                  <a:pt x="57" y="59"/>
                  <a:pt x="57" y="59"/>
                </a:cubicBezTo>
                <a:cubicBezTo>
                  <a:pt x="57" y="70"/>
                  <a:pt x="57" y="70"/>
                  <a:pt x="57" y="70"/>
                </a:cubicBezTo>
                <a:cubicBezTo>
                  <a:pt x="68" y="70"/>
                  <a:pt x="68" y="70"/>
                  <a:pt x="68" y="70"/>
                </a:cubicBezTo>
                <a:lnTo>
                  <a:pt x="68" y="5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783"/>
            <a:endParaRPr lang="id-ID" sz="1350">
              <a:solidFill>
                <a:srgbClr val="10232E"/>
              </a:solidFill>
              <a:latin typeface="Raleway"/>
            </a:endParaRPr>
          </a:p>
        </p:txBody>
      </p:sp>
      <p:sp>
        <p:nvSpPr>
          <p:cNvPr id="30" name="Freeform 72"/>
          <p:cNvSpPr>
            <a:spLocks noEditPoints="1"/>
          </p:cNvSpPr>
          <p:nvPr/>
        </p:nvSpPr>
        <p:spPr bwMode="auto">
          <a:xfrm>
            <a:off x="6125634" y="5427449"/>
            <a:ext cx="321732" cy="281988"/>
          </a:xfrm>
          <a:custGeom>
            <a:avLst/>
            <a:gdLst>
              <a:gd name="T0" fmla="*/ 72 w 72"/>
              <a:gd name="T1" fmla="*/ 58 h 63"/>
              <a:gd name="T2" fmla="*/ 0 w 72"/>
              <a:gd name="T3" fmla="*/ 63 h 63"/>
              <a:gd name="T4" fmla="*/ 5 w 72"/>
              <a:gd name="T5" fmla="*/ 56 h 63"/>
              <a:gd name="T6" fmla="*/ 12 w 72"/>
              <a:gd name="T7" fmla="*/ 8 h 63"/>
              <a:gd name="T8" fmla="*/ 18 w 72"/>
              <a:gd name="T9" fmla="*/ 16 h 63"/>
              <a:gd name="T10" fmla="*/ 19 w 72"/>
              <a:gd name="T11" fmla="*/ 56 h 63"/>
              <a:gd name="T12" fmla="*/ 26 w 72"/>
              <a:gd name="T13" fmla="*/ 19 h 63"/>
              <a:gd name="T14" fmla="*/ 27 w 72"/>
              <a:gd name="T15" fmla="*/ 15 h 63"/>
              <a:gd name="T16" fmla="*/ 32 w 72"/>
              <a:gd name="T17" fmla="*/ 12 h 63"/>
              <a:gd name="T18" fmla="*/ 39 w 72"/>
              <a:gd name="T19" fmla="*/ 56 h 63"/>
              <a:gd name="T20" fmla="*/ 40 w 72"/>
              <a:gd name="T21" fmla="*/ 10 h 63"/>
              <a:gd name="T22" fmla="*/ 43 w 72"/>
              <a:gd name="T23" fmla="*/ 14 h 63"/>
              <a:gd name="T24" fmla="*/ 44 w 72"/>
              <a:gd name="T25" fmla="*/ 56 h 63"/>
              <a:gd name="T26" fmla="*/ 51 w 72"/>
              <a:gd name="T27" fmla="*/ 16 h 63"/>
              <a:gd name="T28" fmla="*/ 57 w 72"/>
              <a:gd name="T29" fmla="*/ 20 h 63"/>
              <a:gd name="T30" fmla="*/ 57 w 72"/>
              <a:gd name="T31" fmla="*/ 25 h 63"/>
              <a:gd name="T32" fmla="*/ 64 w 72"/>
              <a:gd name="T33" fmla="*/ 56 h 63"/>
              <a:gd name="T34" fmla="*/ 65 w 72"/>
              <a:gd name="T35" fmla="*/ 22 h 63"/>
              <a:gd name="T36" fmla="*/ 61 w 72"/>
              <a:gd name="T37" fmla="*/ 18 h 63"/>
              <a:gd name="T38" fmla="*/ 52 w 72"/>
              <a:gd name="T39" fmla="*/ 14 h 63"/>
              <a:gd name="T40" fmla="*/ 51 w 72"/>
              <a:gd name="T41" fmla="*/ 10 h 63"/>
              <a:gd name="T42" fmla="*/ 44 w 72"/>
              <a:gd name="T43" fmla="*/ 11 h 63"/>
              <a:gd name="T44" fmla="*/ 40 w 72"/>
              <a:gd name="T45" fmla="*/ 9 h 63"/>
              <a:gd name="T46" fmla="*/ 35 w 72"/>
              <a:gd name="T47" fmla="*/ 4 h 63"/>
              <a:gd name="T48" fmla="*/ 31 w 72"/>
              <a:gd name="T49" fmla="*/ 9 h 63"/>
              <a:gd name="T50" fmla="*/ 27 w 72"/>
              <a:gd name="T51" fmla="*/ 14 h 63"/>
              <a:gd name="T52" fmla="*/ 20 w 72"/>
              <a:gd name="T53" fmla="*/ 13 h 63"/>
              <a:gd name="T54" fmla="*/ 13 w 72"/>
              <a:gd name="T55" fmla="*/ 4 h 63"/>
              <a:gd name="T56" fmla="*/ 9 w 72"/>
              <a:gd name="T57" fmla="*/ 0 h 63"/>
              <a:gd name="T58" fmla="*/ 4 w 72"/>
              <a:gd name="T59" fmla="*/ 4 h 63"/>
              <a:gd name="T60" fmla="*/ 5 w 72"/>
              <a:gd name="T61" fmla="*/ 56 h 63"/>
              <a:gd name="T62" fmla="*/ 9 w 72"/>
              <a:gd name="T63" fmla="*/ 1 h 63"/>
              <a:gd name="T64" fmla="*/ 12 w 72"/>
              <a:gd name="T65" fmla="*/ 4 h 63"/>
              <a:gd name="T66" fmla="*/ 9 w 72"/>
              <a:gd name="T67" fmla="*/ 8 h 63"/>
              <a:gd name="T68" fmla="*/ 5 w 72"/>
              <a:gd name="T69" fmla="*/ 4 h 63"/>
              <a:gd name="T70" fmla="*/ 20 w 72"/>
              <a:gd name="T71" fmla="*/ 14 h 63"/>
              <a:gd name="T72" fmla="*/ 25 w 72"/>
              <a:gd name="T73" fmla="*/ 14 h 63"/>
              <a:gd name="T74" fmla="*/ 25 w 72"/>
              <a:gd name="T75" fmla="*/ 19 h 63"/>
              <a:gd name="T76" fmla="*/ 20 w 72"/>
              <a:gd name="T77" fmla="*/ 19 h 63"/>
              <a:gd name="T78" fmla="*/ 20 w 72"/>
              <a:gd name="T79" fmla="*/ 14 h 63"/>
              <a:gd name="T80" fmla="*/ 35 w 72"/>
              <a:gd name="T81" fmla="*/ 6 h 63"/>
              <a:gd name="T82" fmla="*/ 38 w 72"/>
              <a:gd name="T83" fmla="*/ 9 h 63"/>
              <a:gd name="T84" fmla="*/ 35 w 72"/>
              <a:gd name="T85" fmla="*/ 12 h 63"/>
              <a:gd name="T86" fmla="*/ 32 w 72"/>
              <a:gd name="T87" fmla="*/ 9 h 63"/>
              <a:gd name="T88" fmla="*/ 45 w 72"/>
              <a:gd name="T89" fmla="*/ 11 h 63"/>
              <a:gd name="T90" fmla="*/ 50 w 72"/>
              <a:gd name="T91" fmla="*/ 11 h 63"/>
              <a:gd name="T92" fmla="*/ 50 w 72"/>
              <a:gd name="T93" fmla="*/ 16 h 63"/>
              <a:gd name="T94" fmla="*/ 45 w 72"/>
              <a:gd name="T95" fmla="*/ 16 h 63"/>
              <a:gd name="T96" fmla="*/ 45 w 72"/>
              <a:gd name="T97" fmla="*/ 11 h 63"/>
              <a:gd name="T98" fmla="*/ 61 w 72"/>
              <a:gd name="T99" fmla="*/ 19 h 63"/>
              <a:gd name="T100" fmla="*/ 64 w 72"/>
              <a:gd name="T101" fmla="*/ 22 h 63"/>
              <a:gd name="T102" fmla="*/ 61 w 72"/>
              <a:gd name="T103" fmla="*/ 26 h 63"/>
              <a:gd name="T104" fmla="*/ 57 w 72"/>
              <a:gd name="T105" fmla="*/ 22 h 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72" h="63">
                <a:moveTo>
                  <a:pt x="0" y="58"/>
                </a:moveTo>
                <a:cubicBezTo>
                  <a:pt x="72" y="58"/>
                  <a:pt x="72" y="58"/>
                  <a:pt x="72" y="58"/>
                </a:cubicBezTo>
                <a:cubicBezTo>
                  <a:pt x="72" y="63"/>
                  <a:pt x="72" y="63"/>
                  <a:pt x="72" y="63"/>
                </a:cubicBezTo>
                <a:cubicBezTo>
                  <a:pt x="0" y="63"/>
                  <a:pt x="0" y="63"/>
                  <a:pt x="0" y="63"/>
                </a:cubicBezTo>
                <a:lnTo>
                  <a:pt x="0" y="58"/>
                </a:lnTo>
                <a:close/>
                <a:moveTo>
                  <a:pt x="5" y="56"/>
                </a:moveTo>
                <a:cubicBezTo>
                  <a:pt x="12" y="56"/>
                  <a:pt x="12" y="56"/>
                  <a:pt x="12" y="56"/>
                </a:cubicBezTo>
                <a:cubicBezTo>
                  <a:pt x="12" y="8"/>
                  <a:pt x="12" y="8"/>
                  <a:pt x="12" y="8"/>
                </a:cubicBezTo>
                <a:cubicBezTo>
                  <a:pt x="19" y="14"/>
                  <a:pt x="19" y="14"/>
                  <a:pt x="19" y="14"/>
                </a:cubicBezTo>
                <a:cubicBezTo>
                  <a:pt x="18" y="14"/>
                  <a:pt x="18" y="15"/>
                  <a:pt x="18" y="16"/>
                </a:cubicBezTo>
                <a:cubicBezTo>
                  <a:pt x="18" y="17"/>
                  <a:pt x="18" y="18"/>
                  <a:pt x="19" y="19"/>
                </a:cubicBezTo>
                <a:cubicBezTo>
                  <a:pt x="19" y="56"/>
                  <a:pt x="19" y="56"/>
                  <a:pt x="19" y="56"/>
                </a:cubicBezTo>
                <a:cubicBezTo>
                  <a:pt x="26" y="56"/>
                  <a:pt x="26" y="56"/>
                  <a:pt x="26" y="56"/>
                </a:cubicBezTo>
                <a:cubicBezTo>
                  <a:pt x="26" y="19"/>
                  <a:pt x="26" y="19"/>
                  <a:pt x="26" y="19"/>
                </a:cubicBezTo>
                <a:cubicBezTo>
                  <a:pt x="27" y="18"/>
                  <a:pt x="27" y="17"/>
                  <a:pt x="27" y="16"/>
                </a:cubicBezTo>
                <a:cubicBezTo>
                  <a:pt x="27" y="16"/>
                  <a:pt x="27" y="16"/>
                  <a:pt x="27" y="15"/>
                </a:cubicBezTo>
                <a:cubicBezTo>
                  <a:pt x="32" y="12"/>
                  <a:pt x="32" y="12"/>
                  <a:pt x="32" y="12"/>
                </a:cubicBezTo>
                <a:cubicBezTo>
                  <a:pt x="32" y="12"/>
                  <a:pt x="32" y="12"/>
                  <a:pt x="32" y="12"/>
                </a:cubicBezTo>
                <a:cubicBezTo>
                  <a:pt x="32" y="56"/>
                  <a:pt x="32" y="56"/>
                  <a:pt x="32" y="56"/>
                </a:cubicBezTo>
                <a:cubicBezTo>
                  <a:pt x="39" y="56"/>
                  <a:pt x="39" y="56"/>
                  <a:pt x="39" y="56"/>
                </a:cubicBezTo>
                <a:cubicBezTo>
                  <a:pt x="39" y="12"/>
                  <a:pt x="39" y="12"/>
                  <a:pt x="39" y="12"/>
                </a:cubicBezTo>
                <a:cubicBezTo>
                  <a:pt x="39" y="12"/>
                  <a:pt x="39" y="11"/>
                  <a:pt x="40" y="10"/>
                </a:cubicBezTo>
                <a:cubicBezTo>
                  <a:pt x="43" y="13"/>
                  <a:pt x="43" y="13"/>
                  <a:pt x="43" y="13"/>
                </a:cubicBezTo>
                <a:cubicBezTo>
                  <a:pt x="43" y="13"/>
                  <a:pt x="43" y="13"/>
                  <a:pt x="43" y="14"/>
                </a:cubicBezTo>
                <a:cubicBezTo>
                  <a:pt x="43" y="15"/>
                  <a:pt x="43" y="16"/>
                  <a:pt x="44" y="17"/>
                </a:cubicBezTo>
                <a:cubicBezTo>
                  <a:pt x="44" y="56"/>
                  <a:pt x="44" y="56"/>
                  <a:pt x="44" y="56"/>
                </a:cubicBezTo>
                <a:cubicBezTo>
                  <a:pt x="51" y="56"/>
                  <a:pt x="51" y="56"/>
                  <a:pt x="51" y="56"/>
                </a:cubicBezTo>
                <a:cubicBezTo>
                  <a:pt x="51" y="16"/>
                  <a:pt x="51" y="16"/>
                  <a:pt x="51" y="16"/>
                </a:cubicBezTo>
                <a:cubicBezTo>
                  <a:pt x="51" y="16"/>
                  <a:pt x="52" y="16"/>
                  <a:pt x="52" y="16"/>
                </a:cubicBezTo>
                <a:cubicBezTo>
                  <a:pt x="57" y="20"/>
                  <a:pt x="57" y="20"/>
                  <a:pt x="57" y="20"/>
                </a:cubicBezTo>
                <a:cubicBezTo>
                  <a:pt x="56" y="21"/>
                  <a:pt x="56" y="22"/>
                  <a:pt x="56" y="22"/>
                </a:cubicBezTo>
                <a:cubicBezTo>
                  <a:pt x="56" y="24"/>
                  <a:pt x="56" y="25"/>
                  <a:pt x="57" y="25"/>
                </a:cubicBezTo>
                <a:cubicBezTo>
                  <a:pt x="57" y="56"/>
                  <a:pt x="57" y="56"/>
                  <a:pt x="57" y="56"/>
                </a:cubicBezTo>
                <a:cubicBezTo>
                  <a:pt x="64" y="56"/>
                  <a:pt x="64" y="56"/>
                  <a:pt x="64" y="56"/>
                </a:cubicBezTo>
                <a:cubicBezTo>
                  <a:pt x="64" y="26"/>
                  <a:pt x="64" y="26"/>
                  <a:pt x="64" y="26"/>
                </a:cubicBezTo>
                <a:cubicBezTo>
                  <a:pt x="65" y="25"/>
                  <a:pt x="65" y="24"/>
                  <a:pt x="65" y="22"/>
                </a:cubicBezTo>
                <a:cubicBezTo>
                  <a:pt x="65" y="21"/>
                  <a:pt x="65" y="20"/>
                  <a:pt x="64" y="19"/>
                </a:cubicBezTo>
                <a:cubicBezTo>
                  <a:pt x="63" y="18"/>
                  <a:pt x="62" y="18"/>
                  <a:pt x="61" y="18"/>
                </a:cubicBezTo>
                <a:cubicBezTo>
                  <a:pt x="59" y="18"/>
                  <a:pt x="58" y="18"/>
                  <a:pt x="58" y="19"/>
                </a:cubicBezTo>
                <a:cubicBezTo>
                  <a:pt x="52" y="14"/>
                  <a:pt x="52" y="14"/>
                  <a:pt x="52" y="14"/>
                </a:cubicBezTo>
                <a:cubicBezTo>
                  <a:pt x="52" y="14"/>
                  <a:pt x="52" y="14"/>
                  <a:pt x="52" y="14"/>
                </a:cubicBezTo>
                <a:cubicBezTo>
                  <a:pt x="52" y="12"/>
                  <a:pt x="52" y="11"/>
                  <a:pt x="51" y="10"/>
                </a:cubicBezTo>
                <a:cubicBezTo>
                  <a:pt x="50" y="9"/>
                  <a:pt x="49" y="9"/>
                  <a:pt x="48" y="9"/>
                </a:cubicBezTo>
                <a:cubicBezTo>
                  <a:pt x="46" y="9"/>
                  <a:pt x="45" y="10"/>
                  <a:pt x="44" y="11"/>
                </a:cubicBezTo>
                <a:cubicBezTo>
                  <a:pt x="40" y="9"/>
                  <a:pt x="40" y="9"/>
                  <a:pt x="40" y="9"/>
                </a:cubicBezTo>
                <a:cubicBezTo>
                  <a:pt x="40" y="9"/>
                  <a:pt x="40" y="9"/>
                  <a:pt x="40" y="9"/>
                </a:cubicBezTo>
                <a:cubicBezTo>
                  <a:pt x="40" y="8"/>
                  <a:pt x="39" y="6"/>
                  <a:pt x="39" y="6"/>
                </a:cubicBezTo>
                <a:cubicBezTo>
                  <a:pt x="38" y="5"/>
                  <a:pt x="37" y="4"/>
                  <a:pt x="35" y="4"/>
                </a:cubicBezTo>
                <a:cubicBezTo>
                  <a:pt x="34" y="4"/>
                  <a:pt x="33" y="5"/>
                  <a:pt x="32" y="6"/>
                </a:cubicBezTo>
                <a:cubicBezTo>
                  <a:pt x="31" y="6"/>
                  <a:pt x="31" y="8"/>
                  <a:pt x="31" y="9"/>
                </a:cubicBezTo>
                <a:cubicBezTo>
                  <a:pt x="31" y="9"/>
                  <a:pt x="31" y="10"/>
                  <a:pt x="31" y="10"/>
                </a:cubicBezTo>
                <a:cubicBezTo>
                  <a:pt x="27" y="14"/>
                  <a:pt x="27" y="14"/>
                  <a:pt x="27" y="14"/>
                </a:cubicBezTo>
                <a:cubicBezTo>
                  <a:pt x="26" y="12"/>
                  <a:pt x="24" y="11"/>
                  <a:pt x="23" y="11"/>
                </a:cubicBezTo>
                <a:cubicBezTo>
                  <a:pt x="21" y="11"/>
                  <a:pt x="20" y="12"/>
                  <a:pt x="20" y="13"/>
                </a:cubicBezTo>
                <a:cubicBezTo>
                  <a:pt x="13" y="7"/>
                  <a:pt x="13" y="7"/>
                  <a:pt x="13" y="7"/>
                </a:cubicBezTo>
                <a:cubicBezTo>
                  <a:pt x="13" y="6"/>
                  <a:pt x="13" y="5"/>
                  <a:pt x="13" y="4"/>
                </a:cubicBezTo>
                <a:cubicBezTo>
                  <a:pt x="13" y="3"/>
                  <a:pt x="13" y="2"/>
                  <a:pt x="12" y="1"/>
                </a:cubicBezTo>
                <a:cubicBezTo>
                  <a:pt x="11" y="0"/>
                  <a:pt x="10" y="0"/>
                  <a:pt x="9" y="0"/>
                </a:cubicBezTo>
                <a:cubicBezTo>
                  <a:pt x="7" y="0"/>
                  <a:pt x="6" y="0"/>
                  <a:pt x="5" y="1"/>
                </a:cubicBezTo>
                <a:cubicBezTo>
                  <a:pt x="4" y="2"/>
                  <a:pt x="4" y="3"/>
                  <a:pt x="4" y="4"/>
                </a:cubicBezTo>
                <a:cubicBezTo>
                  <a:pt x="4" y="6"/>
                  <a:pt x="4" y="7"/>
                  <a:pt x="5" y="8"/>
                </a:cubicBezTo>
                <a:lnTo>
                  <a:pt x="5" y="56"/>
                </a:lnTo>
                <a:close/>
                <a:moveTo>
                  <a:pt x="6" y="2"/>
                </a:moveTo>
                <a:cubicBezTo>
                  <a:pt x="7" y="2"/>
                  <a:pt x="8" y="1"/>
                  <a:pt x="9" y="1"/>
                </a:cubicBezTo>
                <a:cubicBezTo>
                  <a:pt x="9" y="1"/>
                  <a:pt x="10" y="2"/>
                  <a:pt x="11" y="2"/>
                </a:cubicBezTo>
                <a:cubicBezTo>
                  <a:pt x="12" y="3"/>
                  <a:pt x="12" y="4"/>
                  <a:pt x="12" y="4"/>
                </a:cubicBezTo>
                <a:cubicBezTo>
                  <a:pt x="12" y="5"/>
                  <a:pt x="12" y="6"/>
                  <a:pt x="11" y="7"/>
                </a:cubicBezTo>
                <a:cubicBezTo>
                  <a:pt x="10" y="7"/>
                  <a:pt x="9" y="8"/>
                  <a:pt x="9" y="8"/>
                </a:cubicBezTo>
                <a:cubicBezTo>
                  <a:pt x="8" y="8"/>
                  <a:pt x="7" y="7"/>
                  <a:pt x="6" y="7"/>
                </a:cubicBezTo>
                <a:cubicBezTo>
                  <a:pt x="6" y="6"/>
                  <a:pt x="5" y="5"/>
                  <a:pt x="5" y="4"/>
                </a:cubicBezTo>
                <a:cubicBezTo>
                  <a:pt x="5" y="4"/>
                  <a:pt x="6" y="3"/>
                  <a:pt x="6" y="2"/>
                </a:cubicBezTo>
                <a:close/>
                <a:moveTo>
                  <a:pt x="20" y="14"/>
                </a:moveTo>
                <a:cubicBezTo>
                  <a:pt x="21" y="13"/>
                  <a:pt x="21" y="13"/>
                  <a:pt x="22" y="13"/>
                </a:cubicBezTo>
                <a:cubicBezTo>
                  <a:pt x="23" y="13"/>
                  <a:pt x="24" y="13"/>
                  <a:pt x="25" y="14"/>
                </a:cubicBezTo>
                <a:cubicBezTo>
                  <a:pt x="25" y="15"/>
                  <a:pt x="26" y="15"/>
                  <a:pt x="26" y="16"/>
                </a:cubicBezTo>
                <a:cubicBezTo>
                  <a:pt x="26" y="17"/>
                  <a:pt x="25" y="18"/>
                  <a:pt x="25" y="19"/>
                </a:cubicBezTo>
                <a:cubicBezTo>
                  <a:pt x="24" y="19"/>
                  <a:pt x="23" y="19"/>
                  <a:pt x="22" y="19"/>
                </a:cubicBezTo>
                <a:cubicBezTo>
                  <a:pt x="21" y="19"/>
                  <a:pt x="21" y="19"/>
                  <a:pt x="20" y="19"/>
                </a:cubicBezTo>
                <a:cubicBezTo>
                  <a:pt x="19" y="18"/>
                  <a:pt x="19" y="17"/>
                  <a:pt x="19" y="16"/>
                </a:cubicBezTo>
                <a:cubicBezTo>
                  <a:pt x="19" y="15"/>
                  <a:pt x="19" y="15"/>
                  <a:pt x="20" y="14"/>
                </a:cubicBezTo>
                <a:close/>
                <a:moveTo>
                  <a:pt x="33" y="7"/>
                </a:moveTo>
                <a:cubicBezTo>
                  <a:pt x="34" y="6"/>
                  <a:pt x="34" y="6"/>
                  <a:pt x="35" y="6"/>
                </a:cubicBezTo>
                <a:cubicBezTo>
                  <a:pt x="36" y="6"/>
                  <a:pt x="37" y="6"/>
                  <a:pt x="38" y="7"/>
                </a:cubicBezTo>
                <a:cubicBezTo>
                  <a:pt x="38" y="7"/>
                  <a:pt x="38" y="8"/>
                  <a:pt x="38" y="9"/>
                </a:cubicBezTo>
                <a:cubicBezTo>
                  <a:pt x="38" y="10"/>
                  <a:pt x="38" y="11"/>
                  <a:pt x="38" y="11"/>
                </a:cubicBezTo>
                <a:cubicBezTo>
                  <a:pt x="37" y="12"/>
                  <a:pt x="36" y="12"/>
                  <a:pt x="35" y="12"/>
                </a:cubicBezTo>
                <a:cubicBezTo>
                  <a:pt x="34" y="12"/>
                  <a:pt x="34" y="12"/>
                  <a:pt x="33" y="11"/>
                </a:cubicBezTo>
                <a:cubicBezTo>
                  <a:pt x="32" y="11"/>
                  <a:pt x="32" y="10"/>
                  <a:pt x="32" y="9"/>
                </a:cubicBezTo>
                <a:cubicBezTo>
                  <a:pt x="32" y="8"/>
                  <a:pt x="32" y="7"/>
                  <a:pt x="33" y="7"/>
                </a:cubicBezTo>
                <a:close/>
                <a:moveTo>
                  <a:pt x="45" y="11"/>
                </a:moveTo>
                <a:cubicBezTo>
                  <a:pt x="46" y="11"/>
                  <a:pt x="47" y="10"/>
                  <a:pt x="47" y="10"/>
                </a:cubicBezTo>
                <a:cubicBezTo>
                  <a:pt x="48" y="10"/>
                  <a:pt x="49" y="11"/>
                  <a:pt x="50" y="11"/>
                </a:cubicBezTo>
                <a:cubicBezTo>
                  <a:pt x="50" y="12"/>
                  <a:pt x="51" y="13"/>
                  <a:pt x="51" y="14"/>
                </a:cubicBezTo>
                <a:cubicBezTo>
                  <a:pt x="51" y="15"/>
                  <a:pt x="50" y="15"/>
                  <a:pt x="50" y="16"/>
                </a:cubicBezTo>
                <a:cubicBezTo>
                  <a:pt x="49" y="17"/>
                  <a:pt x="48" y="17"/>
                  <a:pt x="47" y="17"/>
                </a:cubicBezTo>
                <a:cubicBezTo>
                  <a:pt x="47" y="17"/>
                  <a:pt x="46" y="17"/>
                  <a:pt x="45" y="16"/>
                </a:cubicBezTo>
                <a:cubicBezTo>
                  <a:pt x="45" y="15"/>
                  <a:pt x="44" y="15"/>
                  <a:pt x="44" y="14"/>
                </a:cubicBezTo>
                <a:cubicBezTo>
                  <a:pt x="44" y="13"/>
                  <a:pt x="45" y="12"/>
                  <a:pt x="45" y="11"/>
                </a:cubicBezTo>
                <a:close/>
                <a:moveTo>
                  <a:pt x="58" y="20"/>
                </a:moveTo>
                <a:cubicBezTo>
                  <a:pt x="59" y="20"/>
                  <a:pt x="60" y="19"/>
                  <a:pt x="61" y="19"/>
                </a:cubicBezTo>
                <a:cubicBezTo>
                  <a:pt x="61" y="19"/>
                  <a:pt x="62" y="20"/>
                  <a:pt x="63" y="20"/>
                </a:cubicBezTo>
                <a:cubicBezTo>
                  <a:pt x="63" y="21"/>
                  <a:pt x="64" y="22"/>
                  <a:pt x="64" y="22"/>
                </a:cubicBezTo>
                <a:cubicBezTo>
                  <a:pt x="64" y="23"/>
                  <a:pt x="63" y="24"/>
                  <a:pt x="63" y="25"/>
                </a:cubicBezTo>
                <a:cubicBezTo>
                  <a:pt x="62" y="25"/>
                  <a:pt x="61" y="26"/>
                  <a:pt x="61" y="26"/>
                </a:cubicBezTo>
                <a:cubicBezTo>
                  <a:pt x="60" y="26"/>
                  <a:pt x="59" y="25"/>
                  <a:pt x="58" y="25"/>
                </a:cubicBezTo>
                <a:cubicBezTo>
                  <a:pt x="58" y="24"/>
                  <a:pt x="57" y="23"/>
                  <a:pt x="57" y="22"/>
                </a:cubicBezTo>
                <a:cubicBezTo>
                  <a:pt x="57" y="22"/>
                  <a:pt x="58" y="21"/>
                  <a:pt x="58" y="2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783"/>
            <a:endParaRPr lang="id-ID" sz="1350">
              <a:solidFill>
                <a:srgbClr val="10232E"/>
              </a:solidFill>
              <a:latin typeface="Raleway"/>
            </a:endParaRPr>
          </a:p>
        </p:txBody>
      </p:sp>
      <p:sp>
        <p:nvSpPr>
          <p:cNvPr id="31" name="Freeform 109"/>
          <p:cNvSpPr>
            <a:spLocks noEditPoints="1"/>
          </p:cNvSpPr>
          <p:nvPr/>
        </p:nvSpPr>
        <p:spPr bwMode="auto">
          <a:xfrm>
            <a:off x="7237091" y="5416335"/>
            <a:ext cx="388305" cy="290633"/>
          </a:xfrm>
          <a:custGeom>
            <a:avLst/>
            <a:gdLst>
              <a:gd name="T0" fmla="*/ 68 w 83"/>
              <a:gd name="T1" fmla="*/ 62 h 62"/>
              <a:gd name="T2" fmla="*/ 15 w 83"/>
              <a:gd name="T3" fmla="*/ 62 h 62"/>
              <a:gd name="T4" fmla="*/ 16 w 83"/>
              <a:gd name="T5" fmla="*/ 54 h 62"/>
              <a:gd name="T6" fmla="*/ 21 w 83"/>
              <a:gd name="T7" fmla="*/ 29 h 62"/>
              <a:gd name="T8" fmla="*/ 0 w 83"/>
              <a:gd name="T9" fmla="*/ 42 h 62"/>
              <a:gd name="T10" fmla="*/ 8 w 83"/>
              <a:gd name="T11" fmla="*/ 28 h 62"/>
              <a:gd name="T12" fmla="*/ 15 w 83"/>
              <a:gd name="T13" fmla="*/ 24 h 62"/>
              <a:gd name="T14" fmla="*/ 21 w 83"/>
              <a:gd name="T15" fmla="*/ 26 h 62"/>
              <a:gd name="T16" fmla="*/ 28 w 83"/>
              <a:gd name="T17" fmla="*/ 24 h 62"/>
              <a:gd name="T18" fmla="*/ 28 w 83"/>
              <a:gd name="T19" fmla="*/ 19 h 62"/>
              <a:gd name="T20" fmla="*/ 21 w 83"/>
              <a:gd name="T21" fmla="*/ 23 h 62"/>
              <a:gd name="T22" fmla="*/ 12 w 83"/>
              <a:gd name="T23" fmla="*/ 10 h 62"/>
              <a:gd name="T24" fmla="*/ 21 w 83"/>
              <a:gd name="T25" fmla="*/ 0 h 62"/>
              <a:gd name="T26" fmla="*/ 28 w 83"/>
              <a:gd name="T27" fmla="*/ 3 h 62"/>
              <a:gd name="T28" fmla="*/ 30 w 83"/>
              <a:gd name="T29" fmla="*/ 15 h 62"/>
              <a:gd name="T30" fmla="*/ 42 w 83"/>
              <a:gd name="T31" fmla="*/ 10 h 62"/>
              <a:gd name="T32" fmla="*/ 52 w 83"/>
              <a:gd name="T33" fmla="*/ 10 h 62"/>
              <a:gd name="T34" fmla="*/ 61 w 83"/>
              <a:gd name="T35" fmla="*/ 0 h 62"/>
              <a:gd name="T36" fmla="*/ 68 w 83"/>
              <a:gd name="T37" fmla="*/ 3 h 62"/>
              <a:gd name="T38" fmla="*/ 68 w 83"/>
              <a:gd name="T39" fmla="*/ 19 h 62"/>
              <a:gd name="T40" fmla="*/ 61 w 83"/>
              <a:gd name="T41" fmla="*/ 23 h 62"/>
              <a:gd name="T42" fmla="*/ 55 w 83"/>
              <a:gd name="T43" fmla="*/ 23 h 62"/>
              <a:gd name="T44" fmla="*/ 57 w 83"/>
              <a:gd name="T45" fmla="*/ 22 h 62"/>
              <a:gd name="T46" fmla="*/ 65 w 83"/>
              <a:gd name="T47" fmla="*/ 22 h 62"/>
              <a:gd name="T48" fmla="*/ 73 w 83"/>
              <a:gd name="T49" fmla="*/ 27 h 62"/>
              <a:gd name="T50" fmla="*/ 82 w 83"/>
              <a:gd name="T51" fmla="*/ 40 h 62"/>
              <a:gd name="T52" fmla="*/ 64 w 83"/>
              <a:gd name="T53" fmla="*/ 42 h 62"/>
              <a:gd name="T54" fmla="*/ 59 w 83"/>
              <a:gd name="T55" fmla="*/ 42 h 62"/>
              <a:gd name="T56" fmla="*/ 68 w 83"/>
              <a:gd name="T57" fmla="*/ 58 h 62"/>
              <a:gd name="T58" fmla="*/ 63 w 83"/>
              <a:gd name="T59" fmla="*/ 56 h 62"/>
              <a:gd name="T60" fmla="*/ 54 w 83"/>
              <a:gd name="T61" fmla="*/ 41 h 62"/>
              <a:gd name="T62" fmla="*/ 46 w 83"/>
              <a:gd name="T63" fmla="*/ 37 h 62"/>
              <a:gd name="T64" fmla="*/ 37 w 83"/>
              <a:gd name="T65" fmla="*/ 37 h 62"/>
              <a:gd name="T66" fmla="*/ 29 w 83"/>
              <a:gd name="T67" fmla="*/ 41 h 62"/>
              <a:gd name="T68" fmla="*/ 19 w 83"/>
              <a:gd name="T69" fmla="*/ 56 h 62"/>
              <a:gd name="T70" fmla="*/ 39 w 83"/>
              <a:gd name="T71" fmla="*/ 58 h 62"/>
              <a:gd name="T72" fmla="*/ 44 w 83"/>
              <a:gd name="T73" fmla="*/ 58 h 62"/>
              <a:gd name="T74" fmla="*/ 34 w 83"/>
              <a:gd name="T75" fmla="*/ 16 h 62"/>
              <a:gd name="T76" fmla="*/ 34 w 83"/>
              <a:gd name="T77" fmla="*/ 34 h 62"/>
              <a:gd name="T78" fmla="*/ 49 w 83"/>
              <a:gd name="T79" fmla="*/ 34 h 62"/>
              <a:gd name="T80" fmla="*/ 49 w 83"/>
              <a:gd name="T81" fmla="*/ 16 h 62"/>
              <a:gd name="T82" fmla="*/ 34 w 83"/>
              <a:gd name="T83" fmla="*/ 16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83" h="62">
                <a:moveTo>
                  <a:pt x="68" y="58"/>
                </a:moveTo>
                <a:cubicBezTo>
                  <a:pt x="68" y="62"/>
                  <a:pt x="68" y="62"/>
                  <a:pt x="68" y="62"/>
                </a:cubicBezTo>
                <a:cubicBezTo>
                  <a:pt x="41" y="62"/>
                  <a:pt x="41" y="62"/>
                  <a:pt x="41" y="62"/>
                </a:cubicBezTo>
                <a:cubicBezTo>
                  <a:pt x="15" y="62"/>
                  <a:pt x="15" y="62"/>
                  <a:pt x="15" y="62"/>
                </a:cubicBezTo>
                <a:cubicBezTo>
                  <a:pt x="15" y="58"/>
                  <a:pt x="15" y="58"/>
                  <a:pt x="15" y="58"/>
                </a:cubicBezTo>
                <a:cubicBezTo>
                  <a:pt x="15" y="57"/>
                  <a:pt x="15" y="56"/>
                  <a:pt x="16" y="54"/>
                </a:cubicBezTo>
                <a:cubicBezTo>
                  <a:pt x="23" y="42"/>
                  <a:pt x="23" y="42"/>
                  <a:pt x="23" y="42"/>
                </a:cubicBezTo>
                <a:cubicBezTo>
                  <a:pt x="21" y="29"/>
                  <a:pt x="21" y="29"/>
                  <a:pt x="21" y="29"/>
                </a:cubicBezTo>
                <a:cubicBezTo>
                  <a:pt x="19" y="42"/>
                  <a:pt x="19" y="42"/>
                  <a:pt x="19" y="42"/>
                </a:cubicBezTo>
                <a:cubicBezTo>
                  <a:pt x="0" y="42"/>
                  <a:pt x="0" y="42"/>
                  <a:pt x="0" y="42"/>
                </a:cubicBezTo>
                <a:cubicBezTo>
                  <a:pt x="0" y="42"/>
                  <a:pt x="0" y="41"/>
                  <a:pt x="1" y="40"/>
                </a:cubicBezTo>
                <a:cubicBezTo>
                  <a:pt x="8" y="28"/>
                  <a:pt x="8" y="28"/>
                  <a:pt x="8" y="28"/>
                </a:cubicBezTo>
                <a:cubicBezTo>
                  <a:pt x="8" y="27"/>
                  <a:pt x="9" y="27"/>
                  <a:pt x="10" y="27"/>
                </a:cubicBezTo>
                <a:cubicBezTo>
                  <a:pt x="15" y="24"/>
                  <a:pt x="15" y="24"/>
                  <a:pt x="15" y="24"/>
                </a:cubicBezTo>
                <a:cubicBezTo>
                  <a:pt x="17" y="22"/>
                  <a:pt x="17" y="22"/>
                  <a:pt x="17" y="22"/>
                </a:cubicBezTo>
                <a:cubicBezTo>
                  <a:pt x="21" y="26"/>
                  <a:pt x="21" y="26"/>
                  <a:pt x="21" y="26"/>
                </a:cubicBezTo>
                <a:cubicBezTo>
                  <a:pt x="25" y="22"/>
                  <a:pt x="25" y="22"/>
                  <a:pt x="25" y="22"/>
                </a:cubicBezTo>
                <a:cubicBezTo>
                  <a:pt x="28" y="24"/>
                  <a:pt x="28" y="24"/>
                  <a:pt x="28" y="24"/>
                </a:cubicBezTo>
                <a:cubicBezTo>
                  <a:pt x="28" y="24"/>
                  <a:pt x="28" y="23"/>
                  <a:pt x="28" y="23"/>
                </a:cubicBezTo>
                <a:cubicBezTo>
                  <a:pt x="28" y="22"/>
                  <a:pt x="28" y="21"/>
                  <a:pt x="28" y="19"/>
                </a:cubicBezTo>
                <a:cubicBezTo>
                  <a:pt x="26" y="22"/>
                  <a:pt x="24" y="23"/>
                  <a:pt x="21" y="23"/>
                </a:cubicBezTo>
                <a:cubicBezTo>
                  <a:pt x="21" y="23"/>
                  <a:pt x="21" y="23"/>
                  <a:pt x="21" y="23"/>
                </a:cubicBezTo>
                <a:cubicBezTo>
                  <a:pt x="18" y="23"/>
                  <a:pt x="16" y="22"/>
                  <a:pt x="14" y="19"/>
                </a:cubicBezTo>
                <a:cubicBezTo>
                  <a:pt x="13" y="17"/>
                  <a:pt x="12" y="14"/>
                  <a:pt x="12" y="10"/>
                </a:cubicBezTo>
                <a:cubicBezTo>
                  <a:pt x="12" y="7"/>
                  <a:pt x="13" y="4"/>
                  <a:pt x="14" y="3"/>
                </a:cubicBezTo>
                <a:cubicBezTo>
                  <a:pt x="16" y="1"/>
                  <a:pt x="18" y="0"/>
                  <a:pt x="21" y="0"/>
                </a:cubicBezTo>
                <a:cubicBezTo>
                  <a:pt x="21" y="0"/>
                  <a:pt x="21" y="0"/>
                  <a:pt x="21" y="0"/>
                </a:cubicBezTo>
                <a:cubicBezTo>
                  <a:pt x="24" y="0"/>
                  <a:pt x="27" y="1"/>
                  <a:pt x="28" y="3"/>
                </a:cubicBezTo>
                <a:cubicBezTo>
                  <a:pt x="30" y="4"/>
                  <a:pt x="31" y="7"/>
                  <a:pt x="31" y="10"/>
                </a:cubicBezTo>
                <a:cubicBezTo>
                  <a:pt x="31" y="11"/>
                  <a:pt x="30" y="13"/>
                  <a:pt x="30" y="15"/>
                </a:cubicBezTo>
                <a:cubicBezTo>
                  <a:pt x="32" y="11"/>
                  <a:pt x="36" y="10"/>
                  <a:pt x="41" y="10"/>
                </a:cubicBezTo>
                <a:cubicBezTo>
                  <a:pt x="42" y="10"/>
                  <a:pt x="42" y="10"/>
                  <a:pt x="42" y="10"/>
                </a:cubicBezTo>
                <a:cubicBezTo>
                  <a:pt x="47" y="10"/>
                  <a:pt x="50" y="11"/>
                  <a:pt x="53" y="15"/>
                </a:cubicBezTo>
                <a:cubicBezTo>
                  <a:pt x="52" y="13"/>
                  <a:pt x="52" y="11"/>
                  <a:pt x="52" y="10"/>
                </a:cubicBezTo>
                <a:cubicBezTo>
                  <a:pt x="52" y="7"/>
                  <a:pt x="53" y="4"/>
                  <a:pt x="54" y="3"/>
                </a:cubicBezTo>
                <a:cubicBezTo>
                  <a:pt x="56" y="1"/>
                  <a:pt x="58" y="0"/>
                  <a:pt x="61" y="0"/>
                </a:cubicBezTo>
                <a:cubicBezTo>
                  <a:pt x="62" y="0"/>
                  <a:pt x="62" y="0"/>
                  <a:pt x="62" y="0"/>
                </a:cubicBezTo>
                <a:cubicBezTo>
                  <a:pt x="64" y="0"/>
                  <a:pt x="67" y="1"/>
                  <a:pt x="68" y="3"/>
                </a:cubicBezTo>
                <a:cubicBezTo>
                  <a:pt x="70" y="4"/>
                  <a:pt x="71" y="7"/>
                  <a:pt x="71" y="10"/>
                </a:cubicBezTo>
                <a:cubicBezTo>
                  <a:pt x="71" y="14"/>
                  <a:pt x="70" y="17"/>
                  <a:pt x="68" y="19"/>
                </a:cubicBezTo>
                <a:cubicBezTo>
                  <a:pt x="67" y="22"/>
                  <a:pt x="64" y="23"/>
                  <a:pt x="62" y="23"/>
                </a:cubicBezTo>
                <a:cubicBezTo>
                  <a:pt x="61" y="23"/>
                  <a:pt x="61" y="23"/>
                  <a:pt x="61" y="23"/>
                </a:cubicBezTo>
                <a:cubicBezTo>
                  <a:pt x="59" y="23"/>
                  <a:pt x="56" y="22"/>
                  <a:pt x="55" y="19"/>
                </a:cubicBezTo>
                <a:cubicBezTo>
                  <a:pt x="55" y="21"/>
                  <a:pt x="55" y="22"/>
                  <a:pt x="55" y="23"/>
                </a:cubicBezTo>
                <a:cubicBezTo>
                  <a:pt x="55" y="23"/>
                  <a:pt x="55" y="24"/>
                  <a:pt x="55" y="24"/>
                </a:cubicBezTo>
                <a:cubicBezTo>
                  <a:pt x="57" y="22"/>
                  <a:pt x="57" y="22"/>
                  <a:pt x="57" y="22"/>
                </a:cubicBezTo>
                <a:cubicBezTo>
                  <a:pt x="62" y="26"/>
                  <a:pt x="62" y="26"/>
                  <a:pt x="62" y="26"/>
                </a:cubicBezTo>
                <a:cubicBezTo>
                  <a:pt x="65" y="22"/>
                  <a:pt x="65" y="22"/>
                  <a:pt x="65" y="22"/>
                </a:cubicBezTo>
                <a:cubicBezTo>
                  <a:pt x="68" y="24"/>
                  <a:pt x="68" y="24"/>
                  <a:pt x="68" y="24"/>
                </a:cubicBezTo>
                <a:cubicBezTo>
                  <a:pt x="73" y="27"/>
                  <a:pt x="73" y="27"/>
                  <a:pt x="73" y="27"/>
                </a:cubicBezTo>
                <a:cubicBezTo>
                  <a:pt x="74" y="27"/>
                  <a:pt x="74" y="27"/>
                  <a:pt x="75" y="28"/>
                </a:cubicBezTo>
                <a:cubicBezTo>
                  <a:pt x="82" y="40"/>
                  <a:pt x="82" y="40"/>
                  <a:pt x="82" y="40"/>
                </a:cubicBezTo>
                <a:cubicBezTo>
                  <a:pt x="82" y="41"/>
                  <a:pt x="83" y="42"/>
                  <a:pt x="83" y="42"/>
                </a:cubicBezTo>
                <a:cubicBezTo>
                  <a:pt x="64" y="42"/>
                  <a:pt x="64" y="42"/>
                  <a:pt x="64" y="42"/>
                </a:cubicBezTo>
                <a:cubicBezTo>
                  <a:pt x="61" y="29"/>
                  <a:pt x="61" y="29"/>
                  <a:pt x="61" y="29"/>
                </a:cubicBezTo>
                <a:cubicBezTo>
                  <a:pt x="59" y="42"/>
                  <a:pt x="59" y="42"/>
                  <a:pt x="59" y="42"/>
                </a:cubicBezTo>
                <a:cubicBezTo>
                  <a:pt x="66" y="54"/>
                  <a:pt x="66" y="54"/>
                  <a:pt x="66" y="54"/>
                </a:cubicBezTo>
                <a:cubicBezTo>
                  <a:pt x="67" y="56"/>
                  <a:pt x="68" y="57"/>
                  <a:pt x="68" y="58"/>
                </a:cubicBezTo>
                <a:close/>
                <a:moveTo>
                  <a:pt x="64" y="58"/>
                </a:moveTo>
                <a:cubicBezTo>
                  <a:pt x="64" y="58"/>
                  <a:pt x="64" y="57"/>
                  <a:pt x="63" y="56"/>
                </a:cubicBezTo>
                <a:cubicBezTo>
                  <a:pt x="56" y="43"/>
                  <a:pt x="56" y="43"/>
                  <a:pt x="56" y="43"/>
                </a:cubicBezTo>
                <a:cubicBezTo>
                  <a:pt x="55" y="42"/>
                  <a:pt x="55" y="42"/>
                  <a:pt x="54" y="41"/>
                </a:cubicBezTo>
                <a:cubicBezTo>
                  <a:pt x="48" y="39"/>
                  <a:pt x="48" y="39"/>
                  <a:pt x="48" y="39"/>
                </a:cubicBezTo>
                <a:cubicBezTo>
                  <a:pt x="46" y="37"/>
                  <a:pt x="46" y="37"/>
                  <a:pt x="46" y="37"/>
                </a:cubicBezTo>
                <a:cubicBezTo>
                  <a:pt x="41" y="41"/>
                  <a:pt x="41" y="41"/>
                  <a:pt x="41" y="41"/>
                </a:cubicBezTo>
                <a:cubicBezTo>
                  <a:pt x="37" y="37"/>
                  <a:pt x="37" y="37"/>
                  <a:pt x="37" y="37"/>
                </a:cubicBezTo>
                <a:cubicBezTo>
                  <a:pt x="34" y="39"/>
                  <a:pt x="34" y="39"/>
                  <a:pt x="34" y="39"/>
                </a:cubicBezTo>
                <a:cubicBezTo>
                  <a:pt x="29" y="41"/>
                  <a:pt x="29" y="41"/>
                  <a:pt x="29" y="41"/>
                </a:cubicBezTo>
                <a:cubicBezTo>
                  <a:pt x="28" y="42"/>
                  <a:pt x="28" y="42"/>
                  <a:pt x="27" y="43"/>
                </a:cubicBezTo>
                <a:cubicBezTo>
                  <a:pt x="19" y="56"/>
                  <a:pt x="19" y="56"/>
                  <a:pt x="19" y="56"/>
                </a:cubicBezTo>
                <a:cubicBezTo>
                  <a:pt x="19" y="57"/>
                  <a:pt x="19" y="58"/>
                  <a:pt x="19" y="58"/>
                </a:cubicBezTo>
                <a:cubicBezTo>
                  <a:pt x="39" y="58"/>
                  <a:pt x="39" y="58"/>
                  <a:pt x="39" y="58"/>
                </a:cubicBezTo>
                <a:cubicBezTo>
                  <a:pt x="41" y="44"/>
                  <a:pt x="41" y="44"/>
                  <a:pt x="41" y="44"/>
                </a:cubicBezTo>
                <a:cubicBezTo>
                  <a:pt x="44" y="58"/>
                  <a:pt x="44" y="58"/>
                  <a:pt x="44" y="58"/>
                </a:cubicBezTo>
                <a:lnTo>
                  <a:pt x="64" y="58"/>
                </a:lnTo>
                <a:close/>
                <a:moveTo>
                  <a:pt x="34" y="16"/>
                </a:moveTo>
                <a:cubicBezTo>
                  <a:pt x="32" y="18"/>
                  <a:pt x="31" y="20"/>
                  <a:pt x="31" y="23"/>
                </a:cubicBezTo>
                <a:cubicBezTo>
                  <a:pt x="31" y="27"/>
                  <a:pt x="32" y="31"/>
                  <a:pt x="34" y="34"/>
                </a:cubicBezTo>
                <a:cubicBezTo>
                  <a:pt x="36" y="36"/>
                  <a:pt x="38" y="37"/>
                  <a:pt x="41" y="37"/>
                </a:cubicBezTo>
                <a:cubicBezTo>
                  <a:pt x="45" y="37"/>
                  <a:pt x="47" y="36"/>
                  <a:pt x="49" y="34"/>
                </a:cubicBezTo>
                <a:cubicBezTo>
                  <a:pt x="50" y="31"/>
                  <a:pt x="51" y="27"/>
                  <a:pt x="52" y="23"/>
                </a:cubicBezTo>
                <a:cubicBezTo>
                  <a:pt x="52" y="20"/>
                  <a:pt x="51" y="18"/>
                  <a:pt x="49" y="16"/>
                </a:cubicBezTo>
                <a:cubicBezTo>
                  <a:pt x="47" y="14"/>
                  <a:pt x="45" y="13"/>
                  <a:pt x="41" y="13"/>
                </a:cubicBezTo>
                <a:cubicBezTo>
                  <a:pt x="38" y="13"/>
                  <a:pt x="36" y="14"/>
                  <a:pt x="34" y="1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783"/>
            <a:endParaRPr lang="id-ID" sz="1350">
              <a:solidFill>
                <a:srgbClr val="10232E"/>
              </a:solidFill>
              <a:latin typeface="Raleway"/>
            </a:endParaRPr>
          </a:p>
        </p:txBody>
      </p:sp>
      <p:sp>
        <p:nvSpPr>
          <p:cNvPr id="32" name="Freeform 191"/>
          <p:cNvSpPr>
            <a:spLocks noEditPoints="1"/>
          </p:cNvSpPr>
          <p:nvPr/>
        </p:nvSpPr>
        <p:spPr bwMode="auto">
          <a:xfrm>
            <a:off x="8422043" y="5426503"/>
            <a:ext cx="300915" cy="283881"/>
          </a:xfrm>
          <a:custGeom>
            <a:avLst/>
            <a:gdLst>
              <a:gd name="T0" fmla="*/ 159 w 159"/>
              <a:gd name="T1" fmla="*/ 0 h 150"/>
              <a:gd name="T2" fmla="*/ 159 w 159"/>
              <a:gd name="T3" fmla="*/ 22 h 150"/>
              <a:gd name="T4" fmla="*/ 144 w 159"/>
              <a:gd name="T5" fmla="*/ 22 h 150"/>
              <a:gd name="T6" fmla="*/ 144 w 159"/>
              <a:gd name="T7" fmla="*/ 150 h 150"/>
              <a:gd name="T8" fmla="*/ 14 w 159"/>
              <a:gd name="T9" fmla="*/ 150 h 150"/>
              <a:gd name="T10" fmla="*/ 14 w 159"/>
              <a:gd name="T11" fmla="*/ 22 h 150"/>
              <a:gd name="T12" fmla="*/ 0 w 159"/>
              <a:gd name="T13" fmla="*/ 22 h 150"/>
              <a:gd name="T14" fmla="*/ 0 w 159"/>
              <a:gd name="T15" fmla="*/ 0 h 150"/>
              <a:gd name="T16" fmla="*/ 159 w 159"/>
              <a:gd name="T17" fmla="*/ 0 h 150"/>
              <a:gd name="T18" fmla="*/ 134 w 159"/>
              <a:gd name="T19" fmla="*/ 26 h 150"/>
              <a:gd name="T20" fmla="*/ 24 w 159"/>
              <a:gd name="T21" fmla="*/ 26 h 150"/>
              <a:gd name="T22" fmla="*/ 24 w 159"/>
              <a:gd name="T23" fmla="*/ 140 h 150"/>
              <a:gd name="T24" fmla="*/ 134 w 159"/>
              <a:gd name="T25" fmla="*/ 140 h 150"/>
              <a:gd name="T26" fmla="*/ 134 w 159"/>
              <a:gd name="T27" fmla="*/ 26 h 150"/>
              <a:gd name="T28" fmla="*/ 75 w 159"/>
              <a:gd name="T29" fmla="*/ 134 h 150"/>
              <a:gd name="T30" fmla="*/ 29 w 159"/>
              <a:gd name="T31" fmla="*/ 134 h 150"/>
              <a:gd name="T32" fmla="*/ 29 w 159"/>
              <a:gd name="T33" fmla="*/ 36 h 150"/>
              <a:gd name="T34" fmla="*/ 75 w 159"/>
              <a:gd name="T35" fmla="*/ 36 h 150"/>
              <a:gd name="T36" fmla="*/ 75 w 159"/>
              <a:gd name="T37" fmla="*/ 134 h 150"/>
              <a:gd name="T38" fmla="*/ 69 w 159"/>
              <a:gd name="T39" fmla="*/ 59 h 150"/>
              <a:gd name="T40" fmla="*/ 63 w 159"/>
              <a:gd name="T41" fmla="*/ 59 h 150"/>
              <a:gd name="T42" fmla="*/ 63 w 159"/>
              <a:gd name="T43" fmla="*/ 85 h 150"/>
              <a:gd name="T44" fmla="*/ 69 w 159"/>
              <a:gd name="T45" fmla="*/ 85 h 150"/>
              <a:gd name="T46" fmla="*/ 69 w 159"/>
              <a:gd name="T47" fmla="*/ 59 h 150"/>
              <a:gd name="T48" fmla="*/ 128 w 159"/>
              <a:gd name="T49" fmla="*/ 134 h 150"/>
              <a:gd name="T50" fmla="*/ 83 w 159"/>
              <a:gd name="T51" fmla="*/ 134 h 150"/>
              <a:gd name="T52" fmla="*/ 83 w 159"/>
              <a:gd name="T53" fmla="*/ 36 h 150"/>
              <a:gd name="T54" fmla="*/ 128 w 159"/>
              <a:gd name="T55" fmla="*/ 36 h 150"/>
              <a:gd name="T56" fmla="*/ 128 w 159"/>
              <a:gd name="T57" fmla="*/ 134 h 150"/>
              <a:gd name="T58" fmla="*/ 94 w 159"/>
              <a:gd name="T59" fmla="*/ 59 h 150"/>
              <a:gd name="T60" fmla="*/ 89 w 159"/>
              <a:gd name="T61" fmla="*/ 59 h 150"/>
              <a:gd name="T62" fmla="*/ 89 w 159"/>
              <a:gd name="T63" fmla="*/ 85 h 150"/>
              <a:gd name="T64" fmla="*/ 94 w 159"/>
              <a:gd name="T65" fmla="*/ 85 h 150"/>
              <a:gd name="T66" fmla="*/ 94 w 159"/>
              <a:gd name="T67" fmla="*/ 59 h 1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59" h="150">
                <a:moveTo>
                  <a:pt x="159" y="0"/>
                </a:moveTo>
                <a:lnTo>
                  <a:pt x="159" y="22"/>
                </a:lnTo>
                <a:lnTo>
                  <a:pt x="144" y="22"/>
                </a:lnTo>
                <a:lnTo>
                  <a:pt x="144" y="150"/>
                </a:lnTo>
                <a:lnTo>
                  <a:pt x="14" y="150"/>
                </a:lnTo>
                <a:lnTo>
                  <a:pt x="14" y="22"/>
                </a:lnTo>
                <a:lnTo>
                  <a:pt x="0" y="22"/>
                </a:lnTo>
                <a:lnTo>
                  <a:pt x="0" y="0"/>
                </a:lnTo>
                <a:lnTo>
                  <a:pt x="159" y="0"/>
                </a:lnTo>
                <a:close/>
                <a:moveTo>
                  <a:pt x="134" y="26"/>
                </a:moveTo>
                <a:lnTo>
                  <a:pt x="24" y="26"/>
                </a:lnTo>
                <a:lnTo>
                  <a:pt x="24" y="140"/>
                </a:lnTo>
                <a:lnTo>
                  <a:pt x="134" y="140"/>
                </a:lnTo>
                <a:lnTo>
                  <a:pt x="134" y="26"/>
                </a:lnTo>
                <a:close/>
                <a:moveTo>
                  <a:pt x="75" y="134"/>
                </a:moveTo>
                <a:lnTo>
                  <a:pt x="29" y="134"/>
                </a:lnTo>
                <a:lnTo>
                  <a:pt x="29" y="36"/>
                </a:lnTo>
                <a:lnTo>
                  <a:pt x="75" y="36"/>
                </a:lnTo>
                <a:lnTo>
                  <a:pt x="75" y="134"/>
                </a:lnTo>
                <a:close/>
                <a:moveTo>
                  <a:pt x="69" y="59"/>
                </a:moveTo>
                <a:lnTo>
                  <a:pt x="63" y="59"/>
                </a:lnTo>
                <a:lnTo>
                  <a:pt x="63" y="85"/>
                </a:lnTo>
                <a:lnTo>
                  <a:pt x="69" y="85"/>
                </a:lnTo>
                <a:lnTo>
                  <a:pt x="69" y="59"/>
                </a:lnTo>
                <a:close/>
                <a:moveTo>
                  <a:pt x="128" y="134"/>
                </a:moveTo>
                <a:lnTo>
                  <a:pt x="83" y="134"/>
                </a:lnTo>
                <a:lnTo>
                  <a:pt x="83" y="36"/>
                </a:lnTo>
                <a:lnTo>
                  <a:pt x="128" y="36"/>
                </a:lnTo>
                <a:lnTo>
                  <a:pt x="128" y="134"/>
                </a:lnTo>
                <a:close/>
                <a:moveTo>
                  <a:pt x="94" y="59"/>
                </a:moveTo>
                <a:lnTo>
                  <a:pt x="89" y="59"/>
                </a:lnTo>
                <a:lnTo>
                  <a:pt x="89" y="85"/>
                </a:lnTo>
                <a:lnTo>
                  <a:pt x="94" y="85"/>
                </a:lnTo>
                <a:lnTo>
                  <a:pt x="94" y="5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783"/>
            <a:endParaRPr lang="id-ID" sz="1350">
              <a:solidFill>
                <a:srgbClr val="10232E"/>
              </a:solidFill>
              <a:latin typeface="Raleway"/>
            </a:endParaRPr>
          </a:p>
        </p:txBody>
      </p:sp>
      <p:pic>
        <p:nvPicPr>
          <p:cNvPr id="33" name="32 Imagen" descr="Screenshot_2017-01-24-12-25-23.png"/>
          <p:cNvPicPr>
            <a:picLocks noChangeAspect="1"/>
          </p:cNvPicPr>
          <p:nvPr/>
        </p:nvPicPr>
        <p:blipFill>
          <a:blip r:embed="rId2" cstate="print"/>
          <a:srcRect t="28125" b="15625"/>
          <a:stretch>
            <a:fillRect/>
          </a:stretch>
        </p:blipFill>
        <p:spPr>
          <a:xfrm>
            <a:off x="7929554" y="0"/>
            <a:ext cx="1214446" cy="121445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xmlns="" val="25384004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500"/>
                            </p:stCondLst>
                            <p:childTnLst>
                              <p:par>
                                <p:cTn id="4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500"/>
                            </p:stCondLst>
                            <p:childTnLst>
                              <p:par>
                                <p:cTn id="5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60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6500"/>
                            </p:stCondLst>
                            <p:childTnLst>
                              <p:par>
                                <p:cTn id="6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7000"/>
                            </p:stCondLst>
                            <p:childTnLst>
                              <p:par>
                                <p:cTn id="6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7500"/>
                            </p:stCondLst>
                            <p:childTnLst>
                              <p:par>
                                <p:cTn id="7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8000"/>
                            </p:stCondLst>
                            <p:childTnLst>
                              <p:par>
                                <p:cTn id="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5000" r="-1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283984" y="5231100"/>
            <a:ext cx="142539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defTabSz="685783"/>
            <a:r>
              <a:rPr lang="es-MX" sz="1350" dirty="0" smtClean="0">
                <a:solidFill>
                  <a:prstClr val="white"/>
                </a:solidFill>
                <a:latin typeface="Raleway"/>
              </a:rPr>
              <a:t>JERM </a:t>
            </a:r>
            <a:r>
              <a:rPr lang="es-MX" sz="1350" dirty="0" err="1" smtClean="0">
                <a:solidFill>
                  <a:prstClr val="white"/>
                </a:solidFill>
                <a:latin typeface="Raleway"/>
              </a:rPr>
              <a:t>Cosulting</a:t>
            </a:r>
            <a:endParaRPr lang="en-US" sz="1350" dirty="0">
              <a:solidFill>
                <a:prstClr val="white"/>
              </a:solidFill>
              <a:latin typeface="Raleway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93692" y="4607853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83"/>
            <a:r>
              <a:rPr lang="es-MX" sz="3600" dirty="0" smtClean="0">
                <a:solidFill>
                  <a:prstClr val="white"/>
                </a:solidFill>
                <a:latin typeface="Lato"/>
              </a:rPr>
              <a:t>Contacto</a:t>
            </a:r>
            <a:endParaRPr lang="en-US" sz="3600" dirty="0">
              <a:solidFill>
                <a:prstClr val="white"/>
              </a:solidFill>
              <a:latin typeface="Lato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6882333" y="4677034"/>
            <a:ext cx="2071733" cy="230832"/>
            <a:chOff x="5139629" y="3580328"/>
            <a:chExt cx="2762311" cy="307775"/>
          </a:xfrm>
          <a:solidFill>
            <a:schemeClr val="tx1">
              <a:lumMod val="90000"/>
              <a:lumOff val="10000"/>
            </a:schemeClr>
          </a:solidFill>
        </p:grpSpPr>
        <p:sp>
          <p:nvSpPr>
            <p:cNvPr id="10" name="Freeform 460"/>
            <p:cNvSpPr>
              <a:spLocks noEditPoints="1"/>
            </p:cNvSpPr>
            <p:nvPr/>
          </p:nvSpPr>
          <p:spPr bwMode="auto">
            <a:xfrm>
              <a:off x="5139629" y="3598151"/>
              <a:ext cx="306220" cy="241355"/>
            </a:xfrm>
            <a:custGeom>
              <a:avLst/>
              <a:gdLst>
                <a:gd name="T0" fmla="*/ 104 w 104"/>
                <a:gd name="T1" fmla="*/ 72 h 82"/>
                <a:gd name="T2" fmla="*/ 95 w 104"/>
                <a:gd name="T3" fmla="*/ 82 h 82"/>
                <a:gd name="T4" fmla="*/ 9 w 104"/>
                <a:gd name="T5" fmla="*/ 82 h 82"/>
                <a:gd name="T6" fmla="*/ 0 w 104"/>
                <a:gd name="T7" fmla="*/ 72 h 82"/>
                <a:gd name="T8" fmla="*/ 0 w 104"/>
                <a:gd name="T9" fmla="*/ 9 h 82"/>
                <a:gd name="T10" fmla="*/ 9 w 104"/>
                <a:gd name="T11" fmla="*/ 0 h 82"/>
                <a:gd name="T12" fmla="*/ 95 w 104"/>
                <a:gd name="T13" fmla="*/ 0 h 82"/>
                <a:gd name="T14" fmla="*/ 104 w 104"/>
                <a:gd name="T15" fmla="*/ 9 h 82"/>
                <a:gd name="T16" fmla="*/ 104 w 104"/>
                <a:gd name="T17" fmla="*/ 72 h 82"/>
                <a:gd name="T18" fmla="*/ 95 w 104"/>
                <a:gd name="T19" fmla="*/ 7 h 82"/>
                <a:gd name="T20" fmla="*/ 9 w 104"/>
                <a:gd name="T21" fmla="*/ 7 h 82"/>
                <a:gd name="T22" fmla="*/ 8 w 104"/>
                <a:gd name="T23" fmla="*/ 9 h 82"/>
                <a:gd name="T24" fmla="*/ 16 w 104"/>
                <a:gd name="T25" fmla="*/ 26 h 82"/>
                <a:gd name="T26" fmla="*/ 39 w 104"/>
                <a:gd name="T27" fmla="*/ 44 h 82"/>
                <a:gd name="T28" fmla="*/ 52 w 104"/>
                <a:gd name="T29" fmla="*/ 52 h 82"/>
                <a:gd name="T30" fmla="*/ 52 w 104"/>
                <a:gd name="T31" fmla="*/ 52 h 82"/>
                <a:gd name="T32" fmla="*/ 52 w 104"/>
                <a:gd name="T33" fmla="*/ 52 h 82"/>
                <a:gd name="T34" fmla="*/ 65 w 104"/>
                <a:gd name="T35" fmla="*/ 44 h 82"/>
                <a:gd name="T36" fmla="*/ 88 w 104"/>
                <a:gd name="T37" fmla="*/ 26 h 82"/>
                <a:gd name="T38" fmla="*/ 97 w 104"/>
                <a:gd name="T39" fmla="*/ 11 h 82"/>
                <a:gd name="T40" fmla="*/ 95 w 104"/>
                <a:gd name="T41" fmla="*/ 7 h 82"/>
                <a:gd name="T42" fmla="*/ 97 w 104"/>
                <a:gd name="T43" fmla="*/ 28 h 82"/>
                <a:gd name="T44" fmla="*/ 93 w 104"/>
                <a:gd name="T45" fmla="*/ 32 h 82"/>
                <a:gd name="T46" fmla="*/ 68 w 104"/>
                <a:gd name="T47" fmla="*/ 51 h 82"/>
                <a:gd name="T48" fmla="*/ 52 w 104"/>
                <a:gd name="T49" fmla="*/ 59 h 82"/>
                <a:gd name="T50" fmla="*/ 52 w 104"/>
                <a:gd name="T51" fmla="*/ 59 h 82"/>
                <a:gd name="T52" fmla="*/ 52 w 104"/>
                <a:gd name="T53" fmla="*/ 59 h 82"/>
                <a:gd name="T54" fmla="*/ 36 w 104"/>
                <a:gd name="T55" fmla="*/ 51 h 82"/>
                <a:gd name="T56" fmla="*/ 12 w 104"/>
                <a:gd name="T57" fmla="*/ 32 h 82"/>
                <a:gd name="T58" fmla="*/ 8 w 104"/>
                <a:gd name="T59" fmla="*/ 28 h 82"/>
                <a:gd name="T60" fmla="*/ 8 w 104"/>
                <a:gd name="T61" fmla="*/ 72 h 82"/>
                <a:gd name="T62" fmla="*/ 9 w 104"/>
                <a:gd name="T63" fmla="*/ 74 h 82"/>
                <a:gd name="T64" fmla="*/ 95 w 104"/>
                <a:gd name="T65" fmla="*/ 74 h 82"/>
                <a:gd name="T66" fmla="*/ 97 w 104"/>
                <a:gd name="T67" fmla="*/ 72 h 82"/>
                <a:gd name="T68" fmla="*/ 97 w 104"/>
                <a:gd name="T69" fmla="*/ 28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04" h="82">
                  <a:moveTo>
                    <a:pt x="104" y="72"/>
                  </a:moveTo>
                  <a:cubicBezTo>
                    <a:pt x="104" y="77"/>
                    <a:pt x="100" y="82"/>
                    <a:pt x="95" y="82"/>
                  </a:cubicBezTo>
                  <a:cubicBezTo>
                    <a:pt x="9" y="82"/>
                    <a:pt x="9" y="82"/>
                    <a:pt x="9" y="82"/>
                  </a:cubicBezTo>
                  <a:cubicBezTo>
                    <a:pt x="4" y="82"/>
                    <a:pt x="0" y="77"/>
                    <a:pt x="0" y="72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95" y="0"/>
                    <a:pt x="95" y="0"/>
                    <a:pt x="95" y="0"/>
                  </a:cubicBezTo>
                  <a:cubicBezTo>
                    <a:pt x="100" y="0"/>
                    <a:pt x="104" y="4"/>
                    <a:pt x="104" y="9"/>
                  </a:cubicBezTo>
                  <a:lnTo>
                    <a:pt x="104" y="72"/>
                  </a:lnTo>
                  <a:close/>
                  <a:moveTo>
                    <a:pt x="95" y="7"/>
                  </a:moveTo>
                  <a:cubicBezTo>
                    <a:pt x="9" y="7"/>
                    <a:pt x="9" y="7"/>
                    <a:pt x="9" y="7"/>
                  </a:cubicBezTo>
                  <a:cubicBezTo>
                    <a:pt x="8" y="7"/>
                    <a:pt x="8" y="8"/>
                    <a:pt x="8" y="9"/>
                  </a:cubicBezTo>
                  <a:cubicBezTo>
                    <a:pt x="8" y="16"/>
                    <a:pt x="11" y="22"/>
                    <a:pt x="16" y="26"/>
                  </a:cubicBezTo>
                  <a:cubicBezTo>
                    <a:pt x="24" y="32"/>
                    <a:pt x="32" y="38"/>
                    <a:pt x="39" y="44"/>
                  </a:cubicBezTo>
                  <a:cubicBezTo>
                    <a:pt x="42" y="47"/>
                    <a:pt x="48" y="52"/>
                    <a:pt x="52" y="52"/>
                  </a:cubicBezTo>
                  <a:cubicBezTo>
                    <a:pt x="52" y="52"/>
                    <a:pt x="52" y="52"/>
                    <a:pt x="52" y="52"/>
                  </a:cubicBezTo>
                  <a:cubicBezTo>
                    <a:pt x="52" y="52"/>
                    <a:pt x="52" y="52"/>
                    <a:pt x="52" y="52"/>
                  </a:cubicBezTo>
                  <a:cubicBezTo>
                    <a:pt x="56" y="52"/>
                    <a:pt x="62" y="47"/>
                    <a:pt x="65" y="44"/>
                  </a:cubicBezTo>
                  <a:cubicBezTo>
                    <a:pt x="73" y="38"/>
                    <a:pt x="80" y="32"/>
                    <a:pt x="88" y="26"/>
                  </a:cubicBezTo>
                  <a:cubicBezTo>
                    <a:pt x="92" y="23"/>
                    <a:pt x="97" y="16"/>
                    <a:pt x="97" y="11"/>
                  </a:cubicBezTo>
                  <a:cubicBezTo>
                    <a:pt x="97" y="10"/>
                    <a:pt x="97" y="7"/>
                    <a:pt x="95" y="7"/>
                  </a:cubicBezTo>
                  <a:close/>
                  <a:moveTo>
                    <a:pt x="97" y="28"/>
                  </a:moveTo>
                  <a:cubicBezTo>
                    <a:pt x="96" y="29"/>
                    <a:pt x="94" y="30"/>
                    <a:pt x="93" y="32"/>
                  </a:cubicBezTo>
                  <a:cubicBezTo>
                    <a:pt x="84" y="38"/>
                    <a:pt x="76" y="44"/>
                    <a:pt x="68" y="51"/>
                  </a:cubicBezTo>
                  <a:cubicBezTo>
                    <a:pt x="64" y="55"/>
                    <a:pt x="58" y="59"/>
                    <a:pt x="52" y="59"/>
                  </a:cubicBezTo>
                  <a:cubicBezTo>
                    <a:pt x="52" y="59"/>
                    <a:pt x="52" y="59"/>
                    <a:pt x="52" y="59"/>
                  </a:cubicBezTo>
                  <a:cubicBezTo>
                    <a:pt x="52" y="59"/>
                    <a:pt x="52" y="59"/>
                    <a:pt x="52" y="59"/>
                  </a:cubicBezTo>
                  <a:cubicBezTo>
                    <a:pt x="46" y="59"/>
                    <a:pt x="41" y="55"/>
                    <a:pt x="36" y="51"/>
                  </a:cubicBezTo>
                  <a:cubicBezTo>
                    <a:pt x="28" y="44"/>
                    <a:pt x="20" y="38"/>
                    <a:pt x="12" y="32"/>
                  </a:cubicBezTo>
                  <a:cubicBezTo>
                    <a:pt x="10" y="30"/>
                    <a:pt x="9" y="29"/>
                    <a:pt x="8" y="28"/>
                  </a:cubicBezTo>
                  <a:cubicBezTo>
                    <a:pt x="8" y="72"/>
                    <a:pt x="8" y="72"/>
                    <a:pt x="8" y="72"/>
                  </a:cubicBezTo>
                  <a:cubicBezTo>
                    <a:pt x="8" y="73"/>
                    <a:pt x="8" y="74"/>
                    <a:pt x="9" y="74"/>
                  </a:cubicBezTo>
                  <a:cubicBezTo>
                    <a:pt x="95" y="74"/>
                    <a:pt x="95" y="74"/>
                    <a:pt x="95" y="74"/>
                  </a:cubicBezTo>
                  <a:cubicBezTo>
                    <a:pt x="96" y="74"/>
                    <a:pt x="97" y="73"/>
                    <a:pt x="97" y="72"/>
                  </a:cubicBezTo>
                  <a:lnTo>
                    <a:pt x="97" y="2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id-ID" sz="1350">
                <a:solidFill>
                  <a:prstClr val="white"/>
                </a:solidFill>
                <a:latin typeface="Raleway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532120" y="3580328"/>
              <a:ext cx="2369820" cy="30777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defTabSz="685783"/>
              <a:r>
                <a:rPr lang="es-MX" sz="900" dirty="0" smtClean="0">
                  <a:solidFill>
                    <a:prstClr val="white"/>
                  </a:solidFill>
                  <a:latin typeface="Raleway"/>
                </a:rPr>
                <a:t>marionick1987</a:t>
              </a:r>
              <a:r>
                <a:rPr lang="id-ID" sz="900" dirty="0" smtClean="0">
                  <a:solidFill>
                    <a:prstClr val="white"/>
                  </a:solidFill>
                  <a:latin typeface="Raleway"/>
                </a:rPr>
                <a:t>@</a:t>
              </a:r>
              <a:r>
                <a:rPr lang="es-MX" sz="900" dirty="0" err="1">
                  <a:solidFill>
                    <a:prstClr val="white"/>
                  </a:solidFill>
                  <a:latin typeface="Raleway"/>
                </a:rPr>
                <a:t>g</a:t>
              </a:r>
              <a:r>
                <a:rPr lang="es-MX" sz="900" dirty="0" err="1" smtClean="0">
                  <a:solidFill>
                    <a:prstClr val="white"/>
                  </a:solidFill>
                  <a:latin typeface="Raleway"/>
                </a:rPr>
                <a:t>mail</a:t>
              </a:r>
              <a:r>
                <a:rPr lang="es-MX" sz="900" dirty="0" smtClean="0">
                  <a:solidFill>
                    <a:prstClr val="white"/>
                  </a:solidFill>
                  <a:latin typeface="Raleway"/>
                </a:rPr>
                <a:t>.</a:t>
              </a:r>
              <a:r>
                <a:rPr lang="id-ID" sz="900" dirty="0" smtClean="0">
                  <a:solidFill>
                    <a:prstClr val="white"/>
                  </a:solidFill>
                  <a:latin typeface="Raleway"/>
                </a:rPr>
                <a:t>.com</a:t>
              </a:r>
              <a:endParaRPr lang="id-ID" sz="900" dirty="0">
                <a:solidFill>
                  <a:prstClr val="white"/>
                </a:solidFill>
                <a:latin typeface="Raleway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6895626" y="5413037"/>
            <a:ext cx="2058440" cy="230832"/>
            <a:chOff x="5157354" y="4561662"/>
            <a:chExt cx="2744586" cy="307776"/>
          </a:xfrm>
          <a:solidFill>
            <a:schemeClr val="tx1">
              <a:lumMod val="90000"/>
              <a:lumOff val="10000"/>
            </a:schemeClr>
          </a:solidFill>
        </p:grpSpPr>
        <p:sp>
          <p:nvSpPr>
            <p:cNvPr id="16" name="Freeform 606"/>
            <p:cNvSpPr>
              <a:spLocks noEditPoints="1"/>
            </p:cNvSpPr>
            <p:nvPr/>
          </p:nvSpPr>
          <p:spPr bwMode="auto">
            <a:xfrm>
              <a:off x="5157354" y="4576187"/>
              <a:ext cx="262474" cy="262474"/>
            </a:xfrm>
            <a:custGeom>
              <a:avLst/>
              <a:gdLst>
                <a:gd name="T0" fmla="*/ 0 w 89"/>
                <a:gd name="T1" fmla="*/ 44 h 89"/>
                <a:gd name="T2" fmla="*/ 59 w 89"/>
                <a:gd name="T3" fmla="*/ 31 h 89"/>
                <a:gd name="T4" fmla="*/ 64 w 89"/>
                <a:gd name="T5" fmla="*/ 28 h 89"/>
                <a:gd name="T6" fmla="*/ 71 w 89"/>
                <a:gd name="T7" fmla="*/ 27 h 89"/>
                <a:gd name="T8" fmla="*/ 69 w 89"/>
                <a:gd name="T9" fmla="*/ 24 h 89"/>
                <a:gd name="T10" fmla="*/ 65 w 89"/>
                <a:gd name="T11" fmla="*/ 20 h 89"/>
                <a:gd name="T12" fmla="*/ 62 w 89"/>
                <a:gd name="T13" fmla="*/ 21 h 89"/>
                <a:gd name="T14" fmla="*/ 60 w 89"/>
                <a:gd name="T15" fmla="*/ 19 h 89"/>
                <a:gd name="T16" fmla="*/ 54 w 89"/>
                <a:gd name="T17" fmla="*/ 17 h 89"/>
                <a:gd name="T18" fmla="*/ 55 w 89"/>
                <a:gd name="T19" fmla="*/ 22 h 89"/>
                <a:gd name="T20" fmla="*/ 52 w 89"/>
                <a:gd name="T21" fmla="*/ 27 h 89"/>
                <a:gd name="T22" fmla="*/ 48 w 89"/>
                <a:gd name="T23" fmla="*/ 24 h 89"/>
                <a:gd name="T24" fmla="*/ 41 w 89"/>
                <a:gd name="T25" fmla="*/ 20 h 89"/>
                <a:gd name="T26" fmla="*/ 43 w 89"/>
                <a:gd name="T27" fmla="*/ 16 h 89"/>
                <a:gd name="T28" fmla="*/ 50 w 89"/>
                <a:gd name="T29" fmla="*/ 13 h 89"/>
                <a:gd name="T30" fmla="*/ 48 w 89"/>
                <a:gd name="T31" fmla="*/ 11 h 89"/>
                <a:gd name="T32" fmla="*/ 44 w 89"/>
                <a:gd name="T33" fmla="*/ 11 h 89"/>
                <a:gd name="T34" fmla="*/ 39 w 89"/>
                <a:gd name="T35" fmla="*/ 8 h 89"/>
                <a:gd name="T36" fmla="*/ 40 w 89"/>
                <a:gd name="T37" fmla="*/ 12 h 89"/>
                <a:gd name="T38" fmla="*/ 37 w 89"/>
                <a:gd name="T39" fmla="*/ 12 h 89"/>
                <a:gd name="T40" fmla="*/ 33 w 89"/>
                <a:gd name="T41" fmla="*/ 9 h 89"/>
                <a:gd name="T42" fmla="*/ 30 w 89"/>
                <a:gd name="T43" fmla="*/ 11 h 89"/>
                <a:gd name="T44" fmla="*/ 33 w 89"/>
                <a:gd name="T45" fmla="*/ 11 h 89"/>
                <a:gd name="T46" fmla="*/ 31 w 89"/>
                <a:gd name="T47" fmla="*/ 13 h 89"/>
                <a:gd name="T48" fmla="*/ 13 w 89"/>
                <a:gd name="T49" fmla="*/ 25 h 89"/>
                <a:gd name="T50" fmla="*/ 15 w 89"/>
                <a:gd name="T51" fmla="*/ 27 h 89"/>
                <a:gd name="T52" fmla="*/ 19 w 89"/>
                <a:gd name="T53" fmla="*/ 31 h 89"/>
                <a:gd name="T54" fmla="*/ 17 w 89"/>
                <a:gd name="T55" fmla="*/ 36 h 89"/>
                <a:gd name="T56" fmla="*/ 21 w 89"/>
                <a:gd name="T57" fmla="*/ 43 h 89"/>
                <a:gd name="T58" fmla="*/ 25 w 89"/>
                <a:gd name="T59" fmla="*/ 49 h 89"/>
                <a:gd name="T60" fmla="*/ 28 w 89"/>
                <a:gd name="T61" fmla="*/ 52 h 89"/>
                <a:gd name="T62" fmla="*/ 25 w 89"/>
                <a:gd name="T63" fmla="*/ 45 h 89"/>
                <a:gd name="T64" fmla="*/ 29 w 89"/>
                <a:gd name="T65" fmla="*/ 52 h 89"/>
                <a:gd name="T66" fmla="*/ 35 w 89"/>
                <a:gd name="T67" fmla="*/ 59 h 89"/>
                <a:gd name="T68" fmla="*/ 43 w 89"/>
                <a:gd name="T69" fmla="*/ 62 h 89"/>
                <a:gd name="T70" fmla="*/ 50 w 89"/>
                <a:gd name="T71" fmla="*/ 67 h 89"/>
                <a:gd name="T72" fmla="*/ 52 w 89"/>
                <a:gd name="T73" fmla="*/ 66 h 89"/>
                <a:gd name="T74" fmla="*/ 49 w 89"/>
                <a:gd name="T75" fmla="*/ 62 h 89"/>
                <a:gd name="T76" fmla="*/ 46 w 89"/>
                <a:gd name="T77" fmla="*/ 60 h 89"/>
                <a:gd name="T78" fmla="*/ 45 w 89"/>
                <a:gd name="T79" fmla="*/ 55 h 89"/>
                <a:gd name="T80" fmla="*/ 40 w 89"/>
                <a:gd name="T81" fmla="*/ 58 h 89"/>
                <a:gd name="T82" fmla="*/ 39 w 89"/>
                <a:gd name="T83" fmla="*/ 48 h 89"/>
                <a:gd name="T84" fmla="*/ 43 w 89"/>
                <a:gd name="T85" fmla="*/ 47 h 89"/>
                <a:gd name="T86" fmla="*/ 46 w 89"/>
                <a:gd name="T87" fmla="*/ 46 h 89"/>
                <a:gd name="T88" fmla="*/ 50 w 89"/>
                <a:gd name="T89" fmla="*/ 49 h 89"/>
                <a:gd name="T90" fmla="*/ 52 w 89"/>
                <a:gd name="T91" fmla="*/ 47 h 89"/>
                <a:gd name="T92" fmla="*/ 54 w 89"/>
                <a:gd name="T93" fmla="*/ 41 h 89"/>
                <a:gd name="T94" fmla="*/ 54 w 89"/>
                <a:gd name="T95" fmla="*/ 39 h 89"/>
                <a:gd name="T96" fmla="*/ 59 w 89"/>
                <a:gd name="T97" fmla="*/ 36 h 89"/>
                <a:gd name="T98" fmla="*/ 62 w 89"/>
                <a:gd name="T99" fmla="*/ 33 h 89"/>
                <a:gd name="T100" fmla="*/ 64 w 89"/>
                <a:gd name="T101" fmla="*/ 30 h 89"/>
                <a:gd name="T102" fmla="*/ 59 w 89"/>
                <a:gd name="T103" fmla="*/ 31 h 89"/>
                <a:gd name="T104" fmla="*/ 69 w 89"/>
                <a:gd name="T105" fmla="*/ 69 h 89"/>
                <a:gd name="T106" fmla="*/ 63 w 89"/>
                <a:gd name="T107" fmla="*/ 66 h 89"/>
                <a:gd name="T108" fmla="*/ 58 w 89"/>
                <a:gd name="T109" fmla="*/ 66 h 89"/>
                <a:gd name="T110" fmla="*/ 55 w 89"/>
                <a:gd name="T111" fmla="*/ 66 h 89"/>
                <a:gd name="T112" fmla="*/ 54 w 89"/>
                <a:gd name="T113" fmla="*/ 71 h 89"/>
                <a:gd name="T114" fmla="*/ 52 w 89"/>
                <a:gd name="T115" fmla="*/ 77 h 89"/>
                <a:gd name="T116" fmla="*/ 72 w 89"/>
                <a:gd name="T117" fmla="*/ 7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89" h="89">
                  <a:moveTo>
                    <a:pt x="89" y="44"/>
                  </a:moveTo>
                  <a:cubicBezTo>
                    <a:pt x="89" y="69"/>
                    <a:pt x="69" y="89"/>
                    <a:pt x="45" y="89"/>
                  </a:cubicBezTo>
                  <a:cubicBezTo>
                    <a:pt x="20" y="89"/>
                    <a:pt x="0" y="69"/>
                    <a:pt x="0" y="44"/>
                  </a:cubicBezTo>
                  <a:cubicBezTo>
                    <a:pt x="0" y="20"/>
                    <a:pt x="20" y="0"/>
                    <a:pt x="45" y="0"/>
                  </a:cubicBezTo>
                  <a:cubicBezTo>
                    <a:pt x="69" y="0"/>
                    <a:pt x="89" y="20"/>
                    <a:pt x="89" y="44"/>
                  </a:cubicBezTo>
                  <a:close/>
                  <a:moveTo>
                    <a:pt x="59" y="31"/>
                  </a:moveTo>
                  <a:cubicBezTo>
                    <a:pt x="60" y="31"/>
                    <a:pt x="60" y="30"/>
                    <a:pt x="60" y="30"/>
                  </a:cubicBezTo>
                  <a:cubicBezTo>
                    <a:pt x="61" y="29"/>
                    <a:pt x="61" y="29"/>
                    <a:pt x="61" y="29"/>
                  </a:cubicBezTo>
                  <a:cubicBezTo>
                    <a:pt x="62" y="28"/>
                    <a:pt x="63" y="28"/>
                    <a:pt x="64" y="28"/>
                  </a:cubicBezTo>
                  <a:cubicBezTo>
                    <a:pt x="65" y="28"/>
                    <a:pt x="67" y="28"/>
                    <a:pt x="67" y="29"/>
                  </a:cubicBezTo>
                  <a:cubicBezTo>
                    <a:pt x="67" y="29"/>
                    <a:pt x="69" y="27"/>
                    <a:pt x="69" y="27"/>
                  </a:cubicBezTo>
                  <a:cubicBezTo>
                    <a:pt x="69" y="27"/>
                    <a:pt x="70" y="27"/>
                    <a:pt x="71" y="27"/>
                  </a:cubicBezTo>
                  <a:cubicBezTo>
                    <a:pt x="71" y="26"/>
                    <a:pt x="71" y="25"/>
                    <a:pt x="71" y="25"/>
                  </a:cubicBezTo>
                  <a:cubicBezTo>
                    <a:pt x="70" y="25"/>
                    <a:pt x="69" y="24"/>
                    <a:pt x="69" y="24"/>
                  </a:cubicBezTo>
                  <a:cubicBezTo>
                    <a:pt x="69" y="24"/>
                    <a:pt x="69" y="24"/>
                    <a:pt x="69" y="24"/>
                  </a:cubicBezTo>
                  <a:cubicBezTo>
                    <a:pt x="69" y="23"/>
                    <a:pt x="68" y="24"/>
                    <a:pt x="67" y="24"/>
                  </a:cubicBezTo>
                  <a:cubicBezTo>
                    <a:pt x="66" y="23"/>
                    <a:pt x="66" y="23"/>
                    <a:pt x="66" y="22"/>
                  </a:cubicBezTo>
                  <a:cubicBezTo>
                    <a:pt x="66" y="21"/>
                    <a:pt x="65" y="21"/>
                    <a:pt x="65" y="20"/>
                  </a:cubicBezTo>
                  <a:cubicBezTo>
                    <a:pt x="65" y="20"/>
                    <a:pt x="64" y="19"/>
                    <a:pt x="64" y="19"/>
                  </a:cubicBezTo>
                  <a:cubicBezTo>
                    <a:pt x="64" y="19"/>
                    <a:pt x="63" y="20"/>
                    <a:pt x="63" y="20"/>
                  </a:cubicBezTo>
                  <a:cubicBezTo>
                    <a:pt x="62" y="20"/>
                    <a:pt x="62" y="20"/>
                    <a:pt x="62" y="21"/>
                  </a:cubicBezTo>
                  <a:cubicBezTo>
                    <a:pt x="61" y="21"/>
                    <a:pt x="61" y="21"/>
                    <a:pt x="61" y="21"/>
                  </a:cubicBezTo>
                  <a:cubicBezTo>
                    <a:pt x="62" y="21"/>
                    <a:pt x="60" y="20"/>
                    <a:pt x="60" y="20"/>
                  </a:cubicBezTo>
                  <a:cubicBezTo>
                    <a:pt x="61" y="20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8"/>
                    <a:pt x="58" y="18"/>
                    <a:pt x="58" y="17"/>
                  </a:cubicBezTo>
                  <a:cubicBezTo>
                    <a:pt x="57" y="17"/>
                    <a:pt x="54" y="16"/>
                    <a:pt x="54" y="17"/>
                  </a:cubicBezTo>
                  <a:cubicBezTo>
                    <a:pt x="53" y="17"/>
                    <a:pt x="54" y="18"/>
                    <a:pt x="54" y="19"/>
                  </a:cubicBezTo>
                  <a:cubicBezTo>
                    <a:pt x="54" y="20"/>
                    <a:pt x="53" y="20"/>
                    <a:pt x="53" y="20"/>
                  </a:cubicBezTo>
                  <a:cubicBezTo>
                    <a:pt x="53" y="21"/>
                    <a:pt x="55" y="21"/>
                    <a:pt x="55" y="22"/>
                  </a:cubicBezTo>
                  <a:cubicBezTo>
                    <a:pt x="54" y="23"/>
                    <a:pt x="53" y="23"/>
                    <a:pt x="53" y="24"/>
                  </a:cubicBezTo>
                  <a:cubicBezTo>
                    <a:pt x="52" y="25"/>
                    <a:pt x="53" y="26"/>
                    <a:pt x="53" y="26"/>
                  </a:cubicBezTo>
                  <a:cubicBezTo>
                    <a:pt x="54" y="26"/>
                    <a:pt x="53" y="27"/>
                    <a:pt x="52" y="27"/>
                  </a:cubicBezTo>
                  <a:cubicBezTo>
                    <a:pt x="51" y="28"/>
                    <a:pt x="51" y="26"/>
                    <a:pt x="50" y="25"/>
                  </a:cubicBezTo>
                  <a:cubicBezTo>
                    <a:pt x="50" y="25"/>
                    <a:pt x="50" y="24"/>
                    <a:pt x="49" y="24"/>
                  </a:cubicBezTo>
                  <a:cubicBezTo>
                    <a:pt x="49" y="23"/>
                    <a:pt x="48" y="23"/>
                    <a:pt x="48" y="24"/>
                  </a:cubicBezTo>
                  <a:cubicBezTo>
                    <a:pt x="47" y="23"/>
                    <a:pt x="46" y="22"/>
                    <a:pt x="45" y="22"/>
                  </a:cubicBezTo>
                  <a:cubicBezTo>
                    <a:pt x="44" y="22"/>
                    <a:pt x="43" y="22"/>
                    <a:pt x="42" y="22"/>
                  </a:cubicBezTo>
                  <a:cubicBezTo>
                    <a:pt x="42" y="22"/>
                    <a:pt x="42" y="20"/>
                    <a:pt x="41" y="20"/>
                  </a:cubicBezTo>
                  <a:cubicBezTo>
                    <a:pt x="41" y="20"/>
                    <a:pt x="41" y="19"/>
                    <a:pt x="41" y="19"/>
                  </a:cubicBezTo>
                  <a:cubicBezTo>
                    <a:pt x="41" y="18"/>
                    <a:pt x="42" y="18"/>
                    <a:pt x="42" y="17"/>
                  </a:cubicBezTo>
                  <a:cubicBezTo>
                    <a:pt x="42" y="17"/>
                    <a:pt x="43" y="16"/>
                    <a:pt x="43" y="16"/>
                  </a:cubicBezTo>
                  <a:cubicBezTo>
                    <a:pt x="44" y="16"/>
                    <a:pt x="45" y="16"/>
                    <a:pt x="46" y="15"/>
                  </a:cubicBezTo>
                  <a:cubicBezTo>
                    <a:pt x="46" y="14"/>
                    <a:pt x="47" y="14"/>
                    <a:pt x="47" y="13"/>
                  </a:cubicBezTo>
                  <a:cubicBezTo>
                    <a:pt x="48" y="12"/>
                    <a:pt x="49" y="13"/>
                    <a:pt x="50" y="13"/>
                  </a:cubicBezTo>
                  <a:cubicBezTo>
                    <a:pt x="51" y="13"/>
                    <a:pt x="51" y="12"/>
                    <a:pt x="50" y="11"/>
                  </a:cubicBezTo>
                  <a:cubicBezTo>
                    <a:pt x="51" y="11"/>
                    <a:pt x="50" y="10"/>
                    <a:pt x="50" y="10"/>
                  </a:cubicBezTo>
                  <a:cubicBezTo>
                    <a:pt x="49" y="10"/>
                    <a:pt x="47" y="10"/>
                    <a:pt x="48" y="11"/>
                  </a:cubicBezTo>
                  <a:cubicBezTo>
                    <a:pt x="48" y="11"/>
                    <a:pt x="47" y="13"/>
                    <a:pt x="46" y="12"/>
                  </a:cubicBezTo>
                  <a:cubicBezTo>
                    <a:pt x="46" y="12"/>
                    <a:pt x="45" y="10"/>
                    <a:pt x="45" y="10"/>
                  </a:cubicBezTo>
                  <a:cubicBezTo>
                    <a:pt x="45" y="10"/>
                    <a:pt x="44" y="11"/>
                    <a:pt x="44" y="11"/>
                  </a:cubicBezTo>
                  <a:cubicBezTo>
                    <a:pt x="44" y="11"/>
                    <a:pt x="42" y="10"/>
                    <a:pt x="42" y="10"/>
                  </a:cubicBezTo>
                  <a:cubicBezTo>
                    <a:pt x="43" y="9"/>
                    <a:pt x="42" y="9"/>
                    <a:pt x="42" y="8"/>
                  </a:cubicBezTo>
                  <a:cubicBezTo>
                    <a:pt x="41" y="8"/>
                    <a:pt x="40" y="8"/>
                    <a:pt x="39" y="8"/>
                  </a:cubicBezTo>
                  <a:cubicBezTo>
                    <a:pt x="38" y="10"/>
                    <a:pt x="40" y="10"/>
                    <a:pt x="41" y="10"/>
                  </a:cubicBezTo>
                  <a:cubicBezTo>
                    <a:pt x="41" y="10"/>
                    <a:pt x="42" y="11"/>
                    <a:pt x="41" y="11"/>
                  </a:cubicBezTo>
                  <a:cubicBezTo>
                    <a:pt x="41" y="11"/>
                    <a:pt x="40" y="11"/>
                    <a:pt x="40" y="12"/>
                  </a:cubicBezTo>
                  <a:cubicBezTo>
                    <a:pt x="40" y="12"/>
                    <a:pt x="40" y="13"/>
                    <a:pt x="40" y="13"/>
                  </a:cubicBezTo>
                  <a:cubicBezTo>
                    <a:pt x="39" y="13"/>
                    <a:pt x="39" y="12"/>
                    <a:pt x="39" y="11"/>
                  </a:cubicBezTo>
                  <a:cubicBezTo>
                    <a:pt x="39" y="12"/>
                    <a:pt x="37" y="12"/>
                    <a:pt x="37" y="12"/>
                  </a:cubicBezTo>
                  <a:cubicBezTo>
                    <a:pt x="36" y="12"/>
                    <a:pt x="35" y="12"/>
                    <a:pt x="34" y="11"/>
                  </a:cubicBezTo>
                  <a:cubicBezTo>
                    <a:pt x="34" y="11"/>
                    <a:pt x="34" y="10"/>
                    <a:pt x="34" y="10"/>
                  </a:cubicBezTo>
                  <a:cubicBezTo>
                    <a:pt x="34" y="10"/>
                    <a:pt x="33" y="9"/>
                    <a:pt x="33" y="9"/>
                  </a:cubicBezTo>
                  <a:cubicBezTo>
                    <a:pt x="31" y="10"/>
                    <a:pt x="29" y="10"/>
                    <a:pt x="28" y="11"/>
                  </a:cubicBezTo>
                  <a:cubicBezTo>
                    <a:pt x="28" y="11"/>
                    <a:pt x="28" y="11"/>
                    <a:pt x="28" y="11"/>
                  </a:cubicBezTo>
                  <a:cubicBezTo>
                    <a:pt x="29" y="11"/>
                    <a:pt x="29" y="11"/>
                    <a:pt x="30" y="11"/>
                  </a:cubicBezTo>
                  <a:cubicBezTo>
                    <a:pt x="30" y="10"/>
                    <a:pt x="31" y="10"/>
                    <a:pt x="32" y="10"/>
                  </a:cubicBezTo>
                  <a:cubicBezTo>
                    <a:pt x="32" y="10"/>
                    <a:pt x="32" y="10"/>
                    <a:pt x="32" y="10"/>
                  </a:cubicBezTo>
                  <a:cubicBezTo>
                    <a:pt x="33" y="10"/>
                    <a:pt x="33" y="11"/>
                    <a:pt x="33" y="11"/>
                  </a:cubicBezTo>
                  <a:cubicBezTo>
                    <a:pt x="33" y="11"/>
                    <a:pt x="32" y="11"/>
                    <a:pt x="32" y="11"/>
                  </a:cubicBezTo>
                  <a:cubicBezTo>
                    <a:pt x="31" y="11"/>
                    <a:pt x="31" y="12"/>
                    <a:pt x="30" y="12"/>
                  </a:cubicBezTo>
                  <a:cubicBezTo>
                    <a:pt x="31" y="12"/>
                    <a:pt x="31" y="13"/>
                    <a:pt x="31" y="13"/>
                  </a:cubicBezTo>
                  <a:cubicBezTo>
                    <a:pt x="30" y="13"/>
                    <a:pt x="29" y="12"/>
                    <a:pt x="28" y="12"/>
                  </a:cubicBezTo>
                  <a:cubicBezTo>
                    <a:pt x="28" y="12"/>
                    <a:pt x="27" y="12"/>
                    <a:pt x="27" y="12"/>
                  </a:cubicBezTo>
                  <a:cubicBezTo>
                    <a:pt x="21" y="15"/>
                    <a:pt x="17" y="19"/>
                    <a:pt x="13" y="25"/>
                  </a:cubicBezTo>
                  <a:cubicBezTo>
                    <a:pt x="14" y="25"/>
                    <a:pt x="14" y="25"/>
                    <a:pt x="14" y="25"/>
                  </a:cubicBezTo>
                  <a:cubicBezTo>
                    <a:pt x="15" y="25"/>
                    <a:pt x="14" y="27"/>
                    <a:pt x="15" y="26"/>
                  </a:cubicBezTo>
                  <a:cubicBezTo>
                    <a:pt x="16" y="26"/>
                    <a:pt x="16" y="27"/>
                    <a:pt x="15" y="27"/>
                  </a:cubicBezTo>
                  <a:cubicBezTo>
                    <a:pt x="15" y="27"/>
                    <a:pt x="18" y="29"/>
                    <a:pt x="18" y="29"/>
                  </a:cubicBezTo>
                  <a:cubicBezTo>
                    <a:pt x="18" y="29"/>
                    <a:pt x="19" y="29"/>
                    <a:pt x="19" y="30"/>
                  </a:cubicBezTo>
                  <a:cubicBezTo>
                    <a:pt x="19" y="30"/>
                    <a:pt x="19" y="31"/>
                    <a:pt x="19" y="31"/>
                  </a:cubicBezTo>
                  <a:cubicBezTo>
                    <a:pt x="19" y="31"/>
                    <a:pt x="18" y="30"/>
                    <a:pt x="18" y="30"/>
                  </a:cubicBezTo>
                  <a:cubicBezTo>
                    <a:pt x="17" y="30"/>
                    <a:pt x="18" y="32"/>
                    <a:pt x="18" y="32"/>
                  </a:cubicBezTo>
                  <a:cubicBezTo>
                    <a:pt x="17" y="32"/>
                    <a:pt x="18" y="36"/>
                    <a:pt x="17" y="36"/>
                  </a:cubicBezTo>
                  <a:cubicBezTo>
                    <a:pt x="17" y="36"/>
                    <a:pt x="18" y="36"/>
                    <a:pt x="18" y="36"/>
                  </a:cubicBezTo>
                  <a:cubicBezTo>
                    <a:pt x="17" y="37"/>
                    <a:pt x="18" y="40"/>
                    <a:pt x="19" y="40"/>
                  </a:cubicBezTo>
                  <a:cubicBezTo>
                    <a:pt x="18" y="40"/>
                    <a:pt x="20" y="42"/>
                    <a:pt x="21" y="43"/>
                  </a:cubicBezTo>
                  <a:cubicBezTo>
                    <a:pt x="21" y="43"/>
                    <a:pt x="22" y="43"/>
                    <a:pt x="23" y="44"/>
                  </a:cubicBezTo>
                  <a:cubicBezTo>
                    <a:pt x="23" y="45"/>
                    <a:pt x="23" y="46"/>
                    <a:pt x="24" y="47"/>
                  </a:cubicBezTo>
                  <a:cubicBezTo>
                    <a:pt x="24" y="48"/>
                    <a:pt x="25" y="48"/>
                    <a:pt x="25" y="49"/>
                  </a:cubicBezTo>
                  <a:cubicBezTo>
                    <a:pt x="25" y="49"/>
                    <a:pt x="25" y="49"/>
                    <a:pt x="25" y="49"/>
                  </a:cubicBezTo>
                  <a:cubicBezTo>
                    <a:pt x="25" y="50"/>
                    <a:pt x="27" y="50"/>
                    <a:pt x="27" y="51"/>
                  </a:cubicBezTo>
                  <a:cubicBezTo>
                    <a:pt x="27" y="51"/>
                    <a:pt x="27" y="53"/>
                    <a:pt x="28" y="52"/>
                  </a:cubicBezTo>
                  <a:cubicBezTo>
                    <a:pt x="28" y="51"/>
                    <a:pt x="27" y="50"/>
                    <a:pt x="26" y="49"/>
                  </a:cubicBezTo>
                  <a:cubicBezTo>
                    <a:pt x="26" y="48"/>
                    <a:pt x="26" y="48"/>
                    <a:pt x="25" y="47"/>
                  </a:cubicBezTo>
                  <a:cubicBezTo>
                    <a:pt x="25" y="47"/>
                    <a:pt x="25" y="46"/>
                    <a:pt x="25" y="45"/>
                  </a:cubicBezTo>
                  <a:cubicBezTo>
                    <a:pt x="25" y="45"/>
                    <a:pt x="26" y="46"/>
                    <a:pt x="26" y="46"/>
                  </a:cubicBezTo>
                  <a:cubicBezTo>
                    <a:pt x="26" y="47"/>
                    <a:pt x="28" y="49"/>
                    <a:pt x="29" y="50"/>
                  </a:cubicBezTo>
                  <a:cubicBezTo>
                    <a:pt x="29" y="50"/>
                    <a:pt x="30" y="52"/>
                    <a:pt x="29" y="52"/>
                  </a:cubicBezTo>
                  <a:cubicBezTo>
                    <a:pt x="30" y="52"/>
                    <a:pt x="31" y="53"/>
                    <a:pt x="32" y="54"/>
                  </a:cubicBezTo>
                  <a:cubicBezTo>
                    <a:pt x="32" y="54"/>
                    <a:pt x="32" y="56"/>
                    <a:pt x="32" y="57"/>
                  </a:cubicBezTo>
                  <a:cubicBezTo>
                    <a:pt x="33" y="58"/>
                    <a:pt x="34" y="58"/>
                    <a:pt x="35" y="59"/>
                  </a:cubicBezTo>
                  <a:cubicBezTo>
                    <a:pt x="36" y="59"/>
                    <a:pt x="37" y="60"/>
                    <a:pt x="38" y="60"/>
                  </a:cubicBezTo>
                  <a:cubicBezTo>
                    <a:pt x="39" y="60"/>
                    <a:pt x="39" y="60"/>
                    <a:pt x="40" y="60"/>
                  </a:cubicBezTo>
                  <a:cubicBezTo>
                    <a:pt x="42" y="60"/>
                    <a:pt x="42" y="61"/>
                    <a:pt x="43" y="62"/>
                  </a:cubicBezTo>
                  <a:cubicBezTo>
                    <a:pt x="44" y="62"/>
                    <a:pt x="45" y="63"/>
                    <a:pt x="46" y="63"/>
                  </a:cubicBezTo>
                  <a:cubicBezTo>
                    <a:pt x="46" y="63"/>
                    <a:pt x="47" y="65"/>
                    <a:pt x="48" y="65"/>
                  </a:cubicBezTo>
                  <a:cubicBezTo>
                    <a:pt x="48" y="66"/>
                    <a:pt x="49" y="66"/>
                    <a:pt x="50" y="67"/>
                  </a:cubicBezTo>
                  <a:cubicBezTo>
                    <a:pt x="50" y="67"/>
                    <a:pt x="50" y="67"/>
                    <a:pt x="50" y="67"/>
                  </a:cubicBezTo>
                  <a:cubicBezTo>
                    <a:pt x="50" y="67"/>
                    <a:pt x="51" y="68"/>
                    <a:pt x="51" y="68"/>
                  </a:cubicBezTo>
                  <a:cubicBezTo>
                    <a:pt x="52" y="68"/>
                    <a:pt x="52" y="67"/>
                    <a:pt x="52" y="66"/>
                  </a:cubicBezTo>
                  <a:cubicBezTo>
                    <a:pt x="51" y="67"/>
                    <a:pt x="50" y="67"/>
                    <a:pt x="49" y="65"/>
                  </a:cubicBezTo>
                  <a:cubicBezTo>
                    <a:pt x="49" y="65"/>
                    <a:pt x="48" y="63"/>
                    <a:pt x="49" y="63"/>
                  </a:cubicBezTo>
                  <a:cubicBezTo>
                    <a:pt x="50" y="63"/>
                    <a:pt x="50" y="63"/>
                    <a:pt x="49" y="62"/>
                  </a:cubicBezTo>
                  <a:cubicBezTo>
                    <a:pt x="49" y="61"/>
                    <a:pt x="49" y="60"/>
                    <a:pt x="48" y="60"/>
                  </a:cubicBezTo>
                  <a:cubicBezTo>
                    <a:pt x="48" y="60"/>
                    <a:pt x="47" y="60"/>
                    <a:pt x="46" y="60"/>
                  </a:cubicBezTo>
                  <a:cubicBezTo>
                    <a:pt x="46" y="60"/>
                    <a:pt x="46" y="60"/>
                    <a:pt x="46" y="60"/>
                  </a:cubicBezTo>
                  <a:cubicBezTo>
                    <a:pt x="46" y="60"/>
                    <a:pt x="45" y="60"/>
                    <a:pt x="45" y="60"/>
                  </a:cubicBezTo>
                  <a:cubicBezTo>
                    <a:pt x="45" y="60"/>
                    <a:pt x="45" y="59"/>
                    <a:pt x="46" y="58"/>
                  </a:cubicBezTo>
                  <a:cubicBezTo>
                    <a:pt x="46" y="57"/>
                    <a:pt x="48" y="55"/>
                    <a:pt x="45" y="55"/>
                  </a:cubicBezTo>
                  <a:cubicBezTo>
                    <a:pt x="44" y="55"/>
                    <a:pt x="44" y="55"/>
                    <a:pt x="44" y="56"/>
                  </a:cubicBezTo>
                  <a:cubicBezTo>
                    <a:pt x="43" y="57"/>
                    <a:pt x="44" y="58"/>
                    <a:pt x="43" y="58"/>
                  </a:cubicBezTo>
                  <a:cubicBezTo>
                    <a:pt x="42" y="58"/>
                    <a:pt x="41" y="58"/>
                    <a:pt x="40" y="58"/>
                  </a:cubicBezTo>
                  <a:cubicBezTo>
                    <a:pt x="39" y="57"/>
                    <a:pt x="38" y="55"/>
                    <a:pt x="38" y="54"/>
                  </a:cubicBezTo>
                  <a:cubicBezTo>
                    <a:pt x="38" y="52"/>
                    <a:pt x="39" y="51"/>
                    <a:pt x="38" y="49"/>
                  </a:cubicBezTo>
                  <a:cubicBezTo>
                    <a:pt x="38" y="49"/>
                    <a:pt x="39" y="49"/>
                    <a:pt x="39" y="48"/>
                  </a:cubicBezTo>
                  <a:cubicBezTo>
                    <a:pt x="40" y="48"/>
                    <a:pt x="40" y="48"/>
                    <a:pt x="40" y="48"/>
                  </a:cubicBezTo>
                  <a:cubicBezTo>
                    <a:pt x="40" y="48"/>
                    <a:pt x="40" y="47"/>
                    <a:pt x="40" y="47"/>
                  </a:cubicBezTo>
                  <a:cubicBezTo>
                    <a:pt x="41" y="48"/>
                    <a:pt x="42" y="47"/>
                    <a:pt x="43" y="47"/>
                  </a:cubicBezTo>
                  <a:cubicBezTo>
                    <a:pt x="43" y="48"/>
                    <a:pt x="44" y="48"/>
                    <a:pt x="44" y="47"/>
                  </a:cubicBezTo>
                  <a:cubicBezTo>
                    <a:pt x="44" y="47"/>
                    <a:pt x="44" y="46"/>
                    <a:pt x="44" y="46"/>
                  </a:cubicBezTo>
                  <a:cubicBezTo>
                    <a:pt x="44" y="47"/>
                    <a:pt x="45" y="47"/>
                    <a:pt x="46" y="46"/>
                  </a:cubicBezTo>
                  <a:cubicBezTo>
                    <a:pt x="46" y="47"/>
                    <a:pt x="47" y="47"/>
                    <a:pt x="48" y="47"/>
                  </a:cubicBezTo>
                  <a:cubicBezTo>
                    <a:pt x="48" y="47"/>
                    <a:pt x="48" y="48"/>
                    <a:pt x="49" y="47"/>
                  </a:cubicBezTo>
                  <a:cubicBezTo>
                    <a:pt x="50" y="48"/>
                    <a:pt x="50" y="48"/>
                    <a:pt x="50" y="49"/>
                  </a:cubicBezTo>
                  <a:cubicBezTo>
                    <a:pt x="50" y="49"/>
                    <a:pt x="50" y="51"/>
                    <a:pt x="51" y="51"/>
                  </a:cubicBezTo>
                  <a:cubicBezTo>
                    <a:pt x="52" y="52"/>
                    <a:pt x="52" y="50"/>
                    <a:pt x="52" y="49"/>
                  </a:cubicBezTo>
                  <a:cubicBezTo>
                    <a:pt x="52" y="49"/>
                    <a:pt x="52" y="47"/>
                    <a:pt x="52" y="47"/>
                  </a:cubicBezTo>
                  <a:cubicBezTo>
                    <a:pt x="50" y="47"/>
                    <a:pt x="50" y="45"/>
                    <a:pt x="52" y="44"/>
                  </a:cubicBezTo>
                  <a:cubicBezTo>
                    <a:pt x="52" y="44"/>
                    <a:pt x="53" y="44"/>
                    <a:pt x="54" y="43"/>
                  </a:cubicBezTo>
                  <a:cubicBezTo>
                    <a:pt x="54" y="43"/>
                    <a:pt x="55" y="42"/>
                    <a:pt x="54" y="41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5" y="41"/>
                    <a:pt x="54" y="40"/>
                    <a:pt x="54" y="40"/>
                  </a:cubicBezTo>
                  <a:cubicBezTo>
                    <a:pt x="55" y="40"/>
                    <a:pt x="54" y="40"/>
                    <a:pt x="54" y="39"/>
                  </a:cubicBezTo>
                  <a:cubicBezTo>
                    <a:pt x="55" y="39"/>
                    <a:pt x="55" y="38"/>
                    <a:pt x="55" y="38"/>
                  </a:cubicBezTo>
                  <a:cubicBezTo>
                    <a:pt x="56" y="39"/>
                    <a:pt x="57" y="38"/>
                    <a:pt x="56" y="37"/>
                  </a:cubicBezTo>
                  <a:cubicBezTo>
                    <a:pt x="57" y="36"/>
                    <a:pt x="58" y="37"/>
                    <a:pt x="59" y="36"/>
                  </a:cubicBezTo>
                  <a:cubicBezTo>
                    <a:pt x="60" y="36"/>
                    <a:pt x="59" y="35"/>
                    <a:pt x="59" y="35"/>
                  </a:cubicBezTo>
                  <a:cubicBezTo>
                    <a:pt x="60" y="34"/>
                    <a:pt x="60" y="34"/>
                    <a:pt x="61" y="34"/>
                  </a:cubicBezTo>
                  <a:cubicBezTo>
                    <a:pt x="61" y="34"/>
                    <a:pt x="62" y="33"/>
                    <a:pt x="62" y="33"/>
                  </a:cubicBezTo>
                  <a:cubicBezTo>
                    <a:pt x="63" y="33"/>
                    <a:pt x="65" y="32"/>
                    <a:pt x="63" y="31"/>
                  </a:cubicBezTo>
                  <a:cubicBezTo>
                    <a:pt x="64" y="31"/>
                    <a:pt x="63" y="30"/>
                    <a:pt x="62" y="30"/>
                  </a:cubicBezTo>
                  <a:cubicBezTo>
                    <a:pt x="63" y="30"/>
                    <a:pt x="63" y="30"/>
                    <a:pt x="64" y="30"/>
                  </a:cubicBezTo>
                  <a:cubicBezTo>
                    <a:pt x="64" y="30"/>
                    <a:pt x="64" y="29"/>
                    <a:pt x="63" y="29"/>
                  </a:cubicBezTo>
                  <a:cubicBezTo>
                    <a:pt x="62" y="29"/>
                    <a:pt x="61" y="29"/>
                    <a:pt x="61" y="30"/>
                  </a:cubicBezTo>
                  <a:cubicBezTo>
                    <a:pt x="60" y="30"/>
                    <a:pt x="60" y="31"/>
                    <a:pt x="59" y="31"/>
                  </a:cubicBezTo>
                  <a:close/>
                  <a:moveTo>
                    <a:pt x="72" y="70"/>
                  </a:moveTo>
                  <a:cubicBezTo>
                    <a:pt x="71" y="69"/>
                    <a:pt x="71" y="70"/>
                    <a:pt x="70" y="69"/>
                  </a:cubicBezTo>
                  <a:cubicBezTo>
                    <a:pt x="70" y="69"/>
                    <a:pt x="69" y="69"/>
                    <a:pt x="69" y="69"/>
                  </a:cubicBezTo>
                  <a:cubicBezTo>
                    <a:pt x="69" y="68"/>
                    <a:pt x="68" y="67"/>
                    <a:pt x="67" y="67"/>
                  </a:cubicBezTo>
                  <a:cubicBezTo>
                    <a:pt x="66" y="66"/>
                    <a:pt x="66" y="66"/>
                    <a:pt x="65" y="66"/>
                  </a:cubicBezTo>
                  <a:cubicBezTo>
                    <a:pt x="64" y="66"/>
                    <a:pt x="63" y="66"/>
                    <a:pt x="63" y="66"/>
                  </a:cubicBezTo>
                  <a:cubicBezTo>
                    <a:pt x="63" y="66"/>
                    <a:pt x="62" y="65"/>
                    <a:pt x="61" y="65"/>
                  </a:cubicBezTo>
                  <a:cubicBezTo>
                    <a:pt x="60" y="65"/>
                    <a:pt x="60" y="64"/>
                    <a:pt x="59" y="65"/>
                  </a:cubicBezTo>
                  <a:cubicBezTo>
                    <a:pt x="58" y="65"/>
                    <a:pt x="59" y="66"/>
                    <a:pt x="58" y="66"/>
                  </a:cubicBezTo>
                  <a:cubicBezTo>
                    <a:pt x="58" y="66"/>
                    <a:pt x="59" y="65"/>
                    <a:pt x="59" y="64"/>
                  </a:cubicBezTo>
                  <a:cubicBezTo>
                    <a:pt x="58" y="63"/>
                    <a:pt x="57" y="65"/>
                    <a:pt x="56" y="65"/>
                  </a:cubicBezTo>
                  <a:cubicBezTo>
                    <a:pt x="56" y="65"/>
                    <a:pt x="55" y="66"/>
                    <a:pt x="55" y="66"/>
                  </a:cubicBezTo>
                  <a:cubicBezTo>
                    <a:pt x="55" y="66"/>
                    <a:pt x="55" y="67"/>
                    <a:pt x="54" y="67"/>
                  </a:cubicBezTo>
                  <a:cubicBezTo>
                    <a:pt x="54" y="67"/>
                    <a:pt x="53" y="67"/>
                    <a:pt x="53" y="67"/>
                  </a:cubicBezTo>
                  <a:cubicBezTo>
                    <a:pt x="53" y="68"/>
                    <a:pt x="53" y="69"/>
                    <a:pt x="54" y="71"/>
                  </a:cubicBezTo>
                  <a:cubicBezTo>
                    <a:pt x="54" y="72"/>
                    <a:pt x="54" y="73"/>
                    <a:pt x="53" y="74"/>
                  </a:cubicBezTo>
                  <a:cubicBezTo>
                    <a:pt x="52" y="74"/>
                    <a:pt x="51" y="75"/>
                    <a:pt x="51" y="76"/>
                  </a:cubicBezTo>
                  <a:cubicBezTo>
                    <a:pt x="51" y="77"/>
                    <a:pt x="51" y="77"/>
                    <a:pt x="52" y="77"/>
                  </a:cubicBezTo>
                  <a:cubicBezTo>
                    <a:pt x="52" y="78"/>
                    <a:pt x="51" y="79"/>
                    <a:pt x="51" y="80"/>
                  </a:cubicBezTo>
                  <a:cubicBezTo>
                    <a:pt x="51" y="80"/>
                    <a:pt x="51" y="80"/>
                    <a:pt x="51" y="81"/>
                  </a:cubicBezTo>
                  <a:cubicBezTo>
                    <a:pt x="59" y="79"/>
                    <a:pt x="66" y="75"/>
                    <a:pt x="72" y="7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id-ID" sz="1350">
                <a:solidFill>
                  <a:prstClr val="white"/>
                </a:solidFill>
                <a:latin typeface="Raleway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532121" y="4561662"/>
              <a:ext cx="2369819" cy="307776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defTabSz="685783"/>
              <a:r>
                <a:rPr lang="id-ID" sz="900" dirty="0" smtClean="0">
                  <a:solidFill>
                    <a:prstClr val="white"/>
                  </a:solidFill>
                  <a:latin typeface="Raleway"/>
                </a:rPr>
                <a:t>www.</a:t>
              </a:r>
              <a:r>
                <a:rPr lang="es-MX" sz="900" dirty="0" err="1" smtClean="0">
                  <a:solidFill>
                    <a:prstClr val="white"/>
                  </a:solidFill>
                  <a:latin typeface="Raleway"/>
                </a:rPr>
                <a:t>jermconsulting</a:t>
              </a:r>
              <a:r>
                <a:rPr lang="id-ID" sz="900" dirty="0" smtClean="0">
                  <a:solidFill>
                    <a:prstClr val="white"/>
                  </a:solidFill>
                  <a:latin typeface="Raleway"/>
                </a:rPr>
                <a:t>.com</a:t>
              </a:r>
              <a:endParaRPr lang="id-ID" sz="900" dirty="0">
                <a:solidFill>
                  <a:prstClr val="white"/>
                </a:solidFill>
                <a:latin typeface="Raleway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6914727" y="5012827"/>
            <a:ext cx="2039339" cy="272160"/>
            <a:chOff x="9263179" y="5560559"/>
            <a:chExt cx="2719118" cy="362880"/>
          </a:xfrm>
        </p:grpSpPr>
        <p:sp>
          <p:nvSpPr>
            <p:cNvPr id="14" name="TextBox 13"/>
            <p:cNvSpPr txBox="1"/>
            <p:nvPr/>
          </p:nvSpPr>
          <p:spPr>
            <a:xfrm>
              <a:off x="9612478" y="5603500"/>
              <a:ext cx="2369819" cy="307776"/>
            </a:xfrm>
            <a:prstGeom prst="rect">
              <a:avLst/>
            </a:prstGeom>
            <a:solidFill>
              <a:schemeClr val="tx1">
                <a:lumMod val="90000"/>
                <a:lumOff val="10000"/>
              </a:schemeClr>
            </a:solidFill>
          </p:spPr>
          <p:txBody>
            <a:bodyPr wrap="square" rtlCol="0">
              <a:spAutoFit/>
            </a:bodyPr>
            <a:lstStyle/>
            <a:p>
              <a:pPr defTabSz="685783"/>
              <a:r>
                <a:rPr lang="id-ID" sz="900" dirty="0" smtClean="0">
                  <a:solidFill>
                    <a:prstClr val="white"/>
                  </a:solidFill>
                  <a:latin typeface="Lato"/>
                </a:rPr>
                <a:t>+</a:t>
              </a:r>
              <a:r>
                <a:rPr lang="es-MX" sz="900" dirty="0" smtClean="0">
                  <a:solidFill>
                    <a:prstClr val="white"/>
                  </a:solidFill>
                  <a:latin typeface="Lato"/>
                </a:rPr>
                <a:t>55 2107 6605</a:t>
              </a:r>
              <a:endParaRPr lang="id-ID" sz="900" dirty="0">
                <a:solidFill>
                  <a:prstClr val="white"/>
                </a:solidFill>
                <a:latin typeface="Lato"/>
              </a:endParaRPr>
            </a:p>
          </p:txBody>
        </p:sp>
        <p:sp>
          <p:nvSpPr>
            <p:cNvPr id="18" name="Freeform 680"/>
            <p:cNvSpPr>
              <a:spLocks noEditPoints="1"/>
            </p:cNvSpPr>
            <p:nvPr/>
          </p:nvSpPr>
          <p:spPr bwMode="auto">
            <a:xfrm>
              <a:off x="9263179" y="5560559"/>
              <a:ext cx="218721" cy="362880"/>
            </a:xfrm>
            <a:custGeom>
              <a:avLst/>
              <a:gdLst>
                <a:gd name="T0" fmla="*/ 45 w 45"/>
                <a:gd name="T1" fmla="*/ 67 h 75"/>
                <a:gd name="T2" fmla="*/ 38 w 45"/>
                <a:gd name="T3" fmla="*/ 75 h 75"/>
                <a:gd name="T4" fmla="*/ 8 w 45"/>
                <a:gd name="T5" fmla="*/ 75 h 75"/>
                <a:gd name="T6" fmla="*/ 0 w 45"/>
                <a:gd name="T7" fmla="*/ 67 h 75"/>
                <a:gd name="T8" fmla="*/ 0 w 45"/>
                <a:gd name="T9" fmla="*/ 8 h 75"/>
                <a:gd name="T10" fmla="*/ 8 w 45"/>
                <a:gd name="T11" fmla="*/ 0 h 75"/>
                <a:gd name="T12" fmla="*/ 38 w 45"/>
                <a:gd name="T13" fmla="*/ 0 h 75"/>
                <a:gd name="T14" fmla="*/ 45 w 45"/>
                <a:gd name="T15" fmla="*/ 8 h 75"/>
                <a:gd name="T16" fmla="*/ 45 w 45"/>
                <a:gd name="T17" fmla="*/ 67 h 75"/>
                <a:gd name="T18" fmla="*/ 39 w 45"/>
                <a:gd name="T19" fmla="*/ 17 h 75"/>
                <a:gd name="T20" fmla="*/ 38 w 45"/>
                <a:gd name="T21" fmla="*/ 15 h 75"/>
                <a:gd name="T22" fmla="*/ 8 w 45"/>
                <a:gd name="T23" fmla="*/ 15 h 75"/>
                <a:gd name="T24" fmla="*/ 6 w 45"/>
                <a:gd name="T25" fmla="*/ 17 h 75"/>
                <a:gd name="T26" fmla="*/ 6 w 45"/>
                <a:gd name="T27" fmla="*/ 58 h 75"/>
                <a:gd name="T28" fmla="*/ 8 w 45"/>
                <a:gd name="T29" fmla="*/ 60 h 75"/>
                <a:gd name="T30" fmla="*/ 38 w 45"/>
                <a:gd name="T31" fmla="*/ 60 h 75"/>
                <a:gd name="T32" fmla="*/ 39 w 45"/>
                <a:gd name="T33" fmla="*/ 58 h 75"/>
                <a:gd name="T34" fmla="*/ 39 w 45"/>
                <a:gd name="T35" fmla="*/ 17 h 75"/>
                <a:gd name="T36" fmla="*/ 27 w 45"/>
                <a:gd name="T37" fmla="*/ 8 h 75"/>
                <a:gd name="T38" fmla="*/ 18 w 45"/>
                <a:gd name="T39" fmla="*/ 8 h 75"/>
                <a:gd name="T40" fmla="*/ 17 w 45"/>
                <a:gd name="T41" fmla="*/ 9 h 75"/>
                <a:gd name="T42" fmla="*/ 18 w 45"/>
                <a:gd name="T43" fmla="*/ 10 h 75"/>
                <a:gd name="T44" fmla="*/ 27 w 45"/>
                <a:gd name="T45" fmla="*/ 10 h 75"/>
                <a:gd name="T46" fmla="*/ 28 w 45"/>
                <a:gd name="T47" fmla="*/ 9 h 75"/>
                <a:gd name="T48" fmla="*/ 27 w 45"/>
                <a:gd name="T49" fmla="*/ 8 h 75"/>
                <a:gd name="T50" fmla="*/ 23 w 45"/>
                <a:gd name="T51" fmla="*/ 63 h 75"/>
                <a:gd name="T52" fmla="*/ 18 w 45"/>
                <a:gd name="T53" fmla="*/ 67 h 75"/>
                <a:gd name="T54" fmla="*/ 23 w 45"/>
                <a:gd name="T55" fmla="*/ 72 h 75"/>
                <a:gd name="T56" fmla="*/ 27 w 45"/>
                <a:gd name="T57" fmla="*/ 67 h 75"/>
                <a:gd name="T58" fmla="*/ 23 w 45"/>
                <a:gd name="T59" fmla="*/ 63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5" h="75">
                  <a:moveTo>
                    <a:pt x="45" y="67"/>
                  </a:moveTo>
                  <a:cubicBezTo>
                    <a:pt x="45" y="71"/>
                    <a:pt x="42" y="75"/>
                    <a:pt x="38" y="75"/>
                  </a:cubicBezTo>
                  <a:cubicBezTo>
                    <a:pt x="8" y="75"/>
                    <a:pt x="8" y="75"/>
                    <a:pt x="8" y="75"/>
                  </a:cubicBezTo>
                  <a:cubicBezTo>
                    <a:pt x="4" y="75"/>
                    <a:pt x="0" y="71"/>
                    <a:pt x="0" y="67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42" y="0"/>
                    <a:pt x="45" y="4"/>
                    <a:pt x="45" y="8"/>
                  </a:cubicBezTo>
                  <a:lnTo>
                    <a:pt x="45" y="67"/>
                  </a:lnTo>
                  <a:close/>
                  <a:moveTo>
                    <a:pt x="39" y="17"/>
                  </a:moveTo>
                  <a:cubicBezTo>
                    <a:pt x="39" y="16"/>
                    <a:pt x="39" y="15"/>
                    <a:pt x="3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7" y="15"/>
                    <a:pt x="6" y="16"/>
                    <a:pt x="6" y="17"/>
                  </a:cubicBezTo>
                  <a:cubicBezTo>
                    <a:pt x="6" y="58"/>
                    <a:pt x="6" y="58"/>
                    <a:pt x="6" y="58"/>
                  </a:cubicBezTo>
                  <a:cubicBezTo>
                    <a:pt x="6" y="59"/>
                    <a:pt x="7" y="60"/>
                    <a:pt x="8" y="60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60"/>
                    <a:pt x="39" y="59"/>
                    <a:pt x="39" y="58"/>
                  </a:cubicBezTo>
                  <a:lnTo>
                    <a:pt x="39" y="17"/>
                  </a:lnTo>
                  <a:close/>
                  <a:moveTo>
                    <a:pt x="27" y="8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8" y="8"/>
                    <a:pt x="17" y="8"/>
                    <a:pt x="17" y="9"/>
                  </a:cubicBezTo>
                  <a:cubicBezTo>
                    <a:pt x="17" y="9"/>
                    <a:pt x="18" y="10"/>
                    <a:pt x="18" y="10"/>
                  </a:cubicBezTo>
                  <a:cubicBezTo>
                    <a:pt x="27" y="10"/>
                    <a:pt x="27" y="10"/>
                    <a:pt x="27" y="10"/>
                  </a:cubicBezTo>
                  <a:cubicBezTo>
                    <a:pt x="28" y="10"/>
                    <a:pt x="28" y="9"/>
                    <a:pt x="28" y="9"/>
                  </a:cubicBezTo>
                  <a:cubicBezTo>
                    <a:pt x="28" y="8"/>
                    <a:pt x="28" y="8"/>
                    <a:pt x="27" y="8"/>
                  </a:cubicBezTo>
                  <a:close/>
                  <a:moveTo>
                    <a:pt x="23" y="63"/>
                  </a:moveTo>
                  <a:cubicBezTo>
                    <a:pt x="20" y="63"/>
                    <a:pt x="18" y="65"/>
                    <a:pt x="18" y="67"/>
                  </a:cubicBezTo>
                  <a:cubicBezTo>
                    <a:pt x="18" y="70"/>
                    <a:pt x="20" y="72"/>
                    <a:pt x="23" y="72"/>
                  </a:cubicBezTo>
                  <a:cubicBezTo>
                    <a:pt x="25" y="72"/>
                    <a:pt x="27" y="70"/>
                    <a:pt x="27" y="67"/>
                  </a:cubicBezTo>
                  <a:cubicBezTo>
                    <a:pt x="27" y="65"/>
                    <a:pt x="25" y="63"/>
                    <a:pt x="23" y="6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id-ID" sz="1350">
                <a:solidFill>
                  <a:srgbClr val="10232E"/>
                </a:solidFill>
                <a:latin typeface="Raleway"/>
              </a:endParaRPr>
            </a:p>
          </p:txBody>
        </p:sp>
      </p:grpSp>
      <p:cxnSp>
        <p:nvCxnSpPr>
          <p:cNvPr id="20" name="Straight Connector 19"/>
          <p:cNvCxnSpPr/>
          <p:nvPr/>
        </p:nvCxnSpPr>
        <p:spPr>
          <a:xfrm>
            <a:off x="3141244" y="4551211"/>
            <a:ext cx="0" cy="1172180"/>
          </a:xfrm>
          <a:prstGeom prst="line">
            <a:avLst/>
          </a:prstGeom>
          <a:ln>
            <a:solidFill>
              <a:schemeClr val="bg1"/>
            </a:solidFill>
            <a:prstDash val="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6477375" y="4551210"/>
            <a:ext cx="0" cy="1172180"/>
          </a:xfrm>
          <a:prstGeom prst="line">
            <a:avLst/>
          </a:prstGeom>
          <a:ln>
            <a:solidFill>
              <a:schemeClr val="bg1"/>
            </a:solidFill>
            <a:prstDash val="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323410" y="4852126"/>
            <a:ext cx="2971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783"/>
            <a:r>
              <a:rPr lang="es-MX" sz="1200" b="1" dirty="0" smtClean="0">
                <a:solidFill>
                  <a:prstClr val="white"/>
                </a:solidFill>
                <a:latin typeface="Raleway"/>
              </a:rPr>
              <a:t>Encuéntranos en</a:t>
            </a:r>
            <a:r>
              <a:rPr lang="id-ID" sz="1200" b="1" dirty="0" smtClean="0">
                <a:solidFill>
                  <a:prstClr val="white"/>
                </a:solidFill>
                <a:latin typeface="Raleway"/>
              </a:rPr>
              <a:t>:</a:t>
            </a:r>
            <a:endParaRPr lang="id-ID" sz="1200" b="1" dirty="0">
              <a:solidFill>
                <a:prstClr val="white"/>
              </a:solidFill>
              <a:latin typeface="Raleway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4417359" y="1457661"/>
            <a:ext cx="560070" cy="560070"/>
            <a:chOff x="7825740" y="640080"/>
            <a:chExt cx="1120140" cy="1120140"/>
          </a:xfrm>
        </p:grpSpPr>
        <p:sp>
          <p:nvSpPr>
            <p:cNvPr id="23" name="Oval 22"/>
            <p:cNvSpPr/>
            <p:nvPr/>
          </p:nvSpPr>
          <p:spPr bwMode="auto">
            <a:xfrm>
              <a:off x="7825740" y="640080"/>
              <a:ext cx="1120140" cy="1120140"/>
            </a:xfrm>
            <a:prstGeom prst="ellipse">
              <a:avLst/>
            </a:prstGeom>
            <a:noFill/>
            <a:ln w="38100">
              <a:solidFill>
                <a:schemeClr val="accent4"/>
              </a:solidFill>
            </a:ln>
            <a:extLst/>
          </p:spPr>
          <p:txBody>
            <a:bodyPr vert="horz" wrap="square" lIns="68580" tIns="34291" rIns="68580" bIns="34291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685783"/>
              <a:endParaRPr lang="id-ID" sz="1351">
                <a:solidFill>
                  <a:srgbClr val="10232E"/>
                </a:solidFill>
                <a:latin typeface="Raleway"/>
              </a:endParaRPr>
            </a:p>
          </p:txBody>
        </p:sp>
        <p:sp>
          <p:nvSpPr>
            <p:cNvPr id="24" name="Oval 23"/>
            <p:cNvSpPr/>
            <p:nvPr/>
          </p:nvSpPr>
          <p:spPr bwMode="auto">
            <a:xfrm>
              <a:off x="8008620" y="822960"/>
              <a:ext cx="754380" cy="75438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xtLst/>
          </p:spPr>
          <p:txBody>
            <a:bodyPr vert="horz" wrap="square" lIns="68580" tIns="34291" rIns="68580" bIns="34291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685783"/>
              <a:endParaRPr lang="id-ID" sz="1351">
                <a:solidFill>
                  <a:srgbClr val="10232E"/>
                </a:solidFill>
                <a:latin typeface="Raleway"/>
              </a:endParaRPr>
            </a:p>
          </p:txBody>
        </p:sp>
      </p:grpSp>
      <p:pic>
        <p:nvPicPr>
          <p:cNvPr id="26" name="25 Imagen" descr="Screenshot_2017-01-24-12-25-23.png"/>
          <p:cNvPicPr>
            <a:picLocks noChangeAspect="1"/>
          </p:cNvPicPr>
          <p:nvPr/>
        </p:nvPicPr>
        <p:blipFill>
          <a:blip r:embed="rId3" cstate="print"/>
          <a:srcRect t="28125" b="15625"/>
          <a:stretch>
            <a:fillRect/>
          </a:stretch>
        </p:blipFill>
        <p:spPr>
          <a:xfrm>
            <a:off x="7929554" y="0"/>
            <a:ext cx="1214446" cy="121445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xmlns="" val="25351773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000"/>
                            </p:stCondLst>
                            <p:childTnLst>
                              <p:par>
                                <p:cTn id="3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0"/>
                            </p:stCondLst>
                            <p:childTnLst>
                              <p:par>
                                <p:cTn id="4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2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d-ID" b="1" dirty="0" smtClean="0"/>
              <a:t>INTRODUC</a:t>
            </a:r>
            <a:r>
              <a:rPr lang="es-MX" b="1" dirty="0" smtClean="0"/>
              <a:t>CI</a:t>
            </a:r>
            <a:r>
              <a:rPr lang="es-MX" b="1" dirty="0"/>
              <a:t>Ó</a:t>
            </a:r>
            <a:r>
              <a:rPr lang="id-ID" b="1" dirty="0" smtClean="0"/>
              <a:t>N</a:t>
            </a:r>
            <a:endParaRPr lang="id-ID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MX" dirty="0" smtClean="0"/>
              <a:t>Propuesta de valor | INNOVACIÓN TECNOLÓGICA</a:t>
            </a:r>
            <a:endParaRPr lang="id-ID" dirty="0"/>
          </a:p>
          <a:p>
            <a:endParaRPr lang="id-ID" dirty="0"/>
          </a:p>
        </p:txBody>
      </p:sp>
      <p:grpSp>
        <p:nvGrpSpPr>
          <p:cNvPr id="4" name="Group 3"/>
          <p:cNvGrpSpPr/>
          <p:nvPr/>
        </p:nvGrpSpPr>
        <p:grpSpPr>
          <a:xfrm>
            <a:off x="0" y="4845579"/>
            <a:ext cx="1143000" cy="1155173"/>
            <a:chOff x="0" y="5631879"/>
            <a:chExt cx="1524000" cy="1226121"/>
          </a:xfrm>
        </p:grpSpPr>
        <p:sp>
          <p:nvSpPr>
            <p:cNvPr id="5" name="Rectangle 4"/>
            <p:cNvSpPr/>
            <p:nvPr/>
          </p:nvSpPr>
          <p:spPr>
            <a:xfrm>
              <a:off x="0" y="6040582"/>
              <a:ext cx="1524000" cy="81741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/>
              <a:endParaRPr lang="id-ID" sz="1013">
                <a:solidFill>
                  <a:prstClr val="white"/>
                </a:solidFill>
                <a:latin typeface="Raleway"/>
              </a:endParaRPr>
            </a:p>
          </p:txBody>
        </p:sp>
        <p:sp>
          <p:nvSpPr>
            <p:cNvPr id="6" name="Isosceles Triangle 5"/>
            <p:cNvSpPr/>
            <p:nvPr/>
          </p:nvSpPr>
          <p:spPr>
            <a:xfrm>
              <a:off x="1" y="5631879"/>
              <a:ext cx="1523999" cy="409114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/>
              <a:endParaRPr lang="en-US" sz="1013">
                <a:solidFill>
                  <a:prstClr val="white"/>
                </a:solidFill>
                <a:latin typeface="Raleway"/>
              </a:endParaRPr>
            </a:p>
          </p:txBody>
        </p:sp>
      </p:grpSp>
      <p:sp>
        <p:nvSpPr>
          <p:cNvPr id="7" name="Rectangle 6"/>
          <p:cNvSpPr/>
          <p:nvPr/>
        </p:nvSpPr>
        <p:spPr>
          <a:xfrm>
            <a:off x="1143000" y="5230630"/>
            <a:ext cx="1143000" cy="7701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id-ID" sz="1013">
              <a:solidFill>
                <a:prstClr val="white"/>
              </a:solidFill>
              <a:latin typeface="Raleway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286000" y="5230630"/>
            <a:ext cx="1143000" cy="77012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id-ID" sz="1013">
              <a:solidFill>
                <a:prstClr val="white"/>
              </a:solidFill>
              <a:latin typeface="Raleway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429000" y="5230630"/>
            <a:ext cx="1143000" cy="77012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id-ID" sz="1013">
              <a:solidFill>
                <a:prstClr val="white"/>
              </a:solidFill>
              <a:latin typeface="Raleway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715000" y="5230630"/>
            <a:ext cx="1143000" cy="77012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id-ID" sz="1013">
              <a:solidFill>
                <a:prstClr val="white"/>
              </a:solidFill>
              <a:latin typeface="Raleway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858000" y="5230630"/>
            <a:ext cx="1143000" cy="77012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id-ID" sz="1013">
              <a:solidFill>
                <a:prstClr val="white"/>
              </a:solidFill>
              <a:latin typeface="Raleway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8001000" y="5230630"/>
            <a:ext cx="1143000" cy="7701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id-ID" sz="1013">
              <a:solidFill>
                <a:prstClr val="white"/>
              </a:solidFill>
              <a:latin typeface="Raleway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572000" y="5230630"/>
            <a:ext cx="1143000" cy="77012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id-ID" sz="1013">
              <a:solidFill>
                <a:prstClr val="white"/>
              </a:solidFill>
              <a:latin typeface="Raleway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0" y="5879760"/>
            <a:ext cx="9144000" cy="124543"/>
            <a:chOff x="0" y="6696677"/>
            <a:chExt cx="12192000" cy="166057"/>
          </a:xfrm>
        </p:grpSpPr>
        <p:sp>
          <p:nvSpPr>
            <p:cNvPr id="15" name="Rectangle 14"/>
            <p:cNvSpPr/>
            <p:nvPr/>
          </p:nvSpPr>
          <p:spPr>
            <a:xfrm>
              <a:off x="0" y="6696677"/>
              <a:ext cx="1524000" cy="166057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/>
              <a:endParaRPr lang="id-ID" sz="1013">
                <a:solidFill>
                  <a:prstClr val="white"/>
                </a:solidFill>
                <a:latin typeface="Raleway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524000" y="6696677"/>
              <a:ext cx="1524000" cy="16605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/>
              <a:endParaRPr lang="id-ID" sz="1013">
                <a:solidFill>
                  <a:prstClr val="white"/>
                </a:solidFill>
                <a:latin typeface="Raleway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048000" y="6696677"/>
              <a:ext cx="1524000" cy="166057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/>
              <a:endParaRPr lang="id-ID" sz="1013">
                <a:solidFill>
                  <a:prstClr val="white"/>
                </a:solidFill>
                <a:latin typeface="Raleway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572000" y="6696677"/>
              <a:ext cx="1524000" cy="166057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/>
              <a:endParaRPr lang="id-ID" sz="1013">
                <a:solidFill>
                  <a:prstClr val="white"/>
                </a:solidFill>
                <a:latin typeface="Raleway"/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7620000" y="6696677"/>
              <a:ext cx="1524000" cy="16605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/>
              <a:endParaRPr lang="id-ID" sz="1013">
                <a:solidFill>
                  <a:prstClr val="white"/>
                </a:solidFill>
                <a:latin typeface="Raleway"/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9144000" y="6696677"/>
              <a:ext cx="1524000" cy="166057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/>
              <a:endParaRPr lang="id-ID" sz="1013">
                <a:solidFill>
                  <a:prstClr val="white"/>
                </a:solidFill>
                <a:latin typeface="Raleway"/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0668000" y="6696677"/>
              <a:ext cx="1524000" cy="166057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/>
              <a:endParaRPr lang="id-ID" sz="1013">
                <a:solidFill>
                  <a:prstClr val="white"/>
                </a:solidFill>
                <a:latin typeface="Raleway"/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6096000" y="6696677"/>
              <a:ext cx="1524000" cy="166057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/>
              <a:endParaRPr lang="id-ID" sz="1013">
                <a:solidFill>
                  <a:prstClr val="white"/>
                </a:solidFill>
                <a:latin typeface="Raleway"/>
              </a:endParaRPr>
            </a:p>
          </p:txBody>
        </p:sp>
      </p:grpSp>
      <p:sp>
        <p:nvSpPr>
          <p:cNvPr id="23" name="Freeform 155"/>
          <p:cNvSpPr>
            <a:spLocks noEditPoints="1"/>
          </p:cNvSpPr>
          <p:nvPr/>
        </p:nvSpPr>
        <p:spPr bwMode="auto">
          <a:xfrm>
            <a:off x="442809" y="5400952"/>
            <a:ext cx="257386" cy="308486"/>
          </a:xfrm>
          <a:custGeom>
            <a:avLst/>
            <a:gdLst>
              <a:gd name="T0" fmla="*/ 64 w 69"/>
              <a:gd name="T1" fmla="*/ 14 h 83"/>
              <a:gd name="T2" fmla="*/ 64 w 69"/>
              <a:gd name="T3" fmla="*/ 53 h 83"/>
              <a:gd name="T4" fmla="*/ 69 w 69"/>
              <a:gd name="T5" fmla="*/ 53 h 83"/>
              <a:gd name="T6" fmla="*/ 69 w 69"/>
              <a:gd name="T7" fmla="*/ 62 h 83"/>
              <a:gd name="T8" fmla="*/ 41 w 69"/>
              <a:gd name="T9" fmla="*/ 62 h 83"/>
              <a:gd name="T10" fmla="*/ 60 w 69"/>
              <a:gd name="T11" fmla="*/ 78 h 83"/>
              <a:gd name="T12" fmla="*/ 61 w 69"/>
              <a:gd name="T13" fmla="*/ 80 h 83"/>
              <a:gd name="T14" fmla="*/ 60 w 69"/>
              <a:gd name="T15" fmla="*/ 82 h 83"/>
              <a:gd name="T16" fmla="*/ 58 w 69"/>
              <a:gd name="T17" fmla="*/ 83 h 83"/>
              <a:gd name="T18" fmla="*/ 56 w 69"/>
              <a:gd name="T19" fmla="*/ 82 h 83"/>
              <a:gd name="T20" fmla="*/ 34 w 69"/>
              <a:gd name="T21" fmla="*/ 64 h 83"/>
              <a:gd name="T22" fmla="*/ 13 w 69"/>
              <a:gd name="T23" fmla="*/ 82 h 83"/>
              <a:gd name="T24" fmla="*/ 10 w 69"/>
              <a:gd name="T25" fmla="*/ 83 h 83"/>
              <a:gd name="T26" fmla="*/ 8 w 69"/>
              <a:gd name="T27" fmla="*/ 82 h 83"/>
              <a:gd name="T28" fmla="*/ 8 w 69"/>
              <a:gd name="T29" fmla="*/ 80 h 83"/>
              <a:gd name="T30" fmla="*/ 9 w 69"/>
              <a:gd name="T31" fmla="*/ 78 h 83"/>
              <a:gd name="T32" fmla="*/ 28 w 69"/>
              <a:gd name="T33" fmla="*/ 62 h 83"/>
              <a:gd name="T34" fmla="*/ 0 w 69"/>
              <a:gd name="T35" fmla="*/ 62 h 83"/>
              <a:gd name="T36" fmla="*/ 0 w 69"/>
              <a:gd name="T37" fmla="*/ 53 h 83"/>
              <a:gd name="T38" fmla="*/ 5 w 69"/>
              <a:gd name="T39" fmla="*/ 53 h 83"/>
              <a:gd name="T40" fmla="*/ 5 w 69"/>
              <a:gd name="T41" fmla="*/ 14 h 83"/>
              <a:gd name="T42" fmla="*/ 0 w 69"/>
              <a:gd name="T43" fmla="*/ 14 h 83"/>
              <a:gd name="T44" fmla="*/ 0 w 69"/>
              <a:gd name="T45" fmla="*/ 5 h 83"/>
              <a:gd name="T46" fmla="*/ 31 w 69"/>
              <a:gd name="T47" fmla="*/ 5 h 83"/>
              <a:gd name="T48" fmla="*/ 31 w 69"/>
              <a:gd name="T49" fmla="*/ 4 h 83"/>
              <a:gd name="T50" fmla="*/ 32 w 69"/>
              <a:gd name="T51" fmla="*/ 1 h 83"/>
              <a:gd name="T52" fmla="*/ 34 w 69"/>
              <a:gd name="T53" fmla="*/ 0 h 83"/>
              <a:gd name="T54" fmla="*/ 37 w 69"/>
              <a:gd name="T55" fmla="*/ 1 h 83"/>
              <a:gd name="T56" fmla="*/ 38 w 69"/>
              <a:gd name="T57" fmla="*/ 4 h 83"/>
              <a:gd name="T58" fmla="*/ 38 w 69"/>
              <a:gd name="T59" fmla="*/ 5 h 83"/>
              <a:gd name="T60" fmla="*/ 69 w 69"/>
              <a:gd name="T61" fmla="*/ 5 h 83"/>
              <a:gd name="T62" fmla="*/ 69 w 69"/>
              <a:gd name="T63" fmla="*/ 14 h 83"/>
              <a:gd name="T64" fmla="*/ 64 w 69"/>
              <a:gd name="T65" fmla="*/ 14 h 83"/>
              <a:gd name="T66" fmla="*/ 58 w 69"/>
              <a:gd name="T67" fmla="*/ 14 h 83"/>
              <a:gd name="T68" fmla="*/ 11 w 69"/>
              <a:gd name="T69" fmla="*/ 14 h 83"/>
              <a:gd name="T70" fmla="*/ 11 w 69"/>
              <a:gd name="T71" fmla="*/ 53 h 83"/>
              <a:gd name="T72" fmla="*/ 58 w 69"/>
              <a:gd name="T73" fmla="*/ 53 h 83"/>
              <a:gd name="T74" fmla="*/ 58 w 69"/>
              <a:gd name="T75" fmla="*/ 14 h 83"/>
              <a:gd name="T76" fmla="*/ 17 w 69"/>
              <a:gd name="T77" fmla="*/ 46 h 83"/>
              <a:gd name="T78" fmla="*/ 33 w 69"/>
              <a:gd name="T79" fmla="*/ 46 h 83"/>
              <a:gd name="T80" fmla="*/ 33 w 69"/>
              <a:gd name="T81" fmla="*/ 19 h 83"/>
              <a:gd name="T82" fmla="*/ 16 w 69"/>
              <a:gd name="T83" fmla="*/ 19 h 83"/>
              <a:gd name="T84" fmla="*/ 17 w 69"/>
              <a:gd name="T85" fmla="*/ 46 h 83"/>
              <a:gd name="T86" fmla="*/ 40 w 69"/>
              <a:gd name="T87" fmla="*/ 23 h 83"/>
              <a:gd name="T88" fmla="*/ 54 w 69"/>
              <a:gd name="T89" fmla="*/ 23 h 83"/>
              <a:gd name="T90" fmla="*/ 54 w 69"/>
              <a:gd name="T91" fmla="*/ 19 h 83"/>
              <a:gd name="T92" fmla="*/ 39 w 69"/>
              <a:gd name="T93" fmla="*/ 19 h 83"/>
              <a:gd name="T94" fmla="*/ 40 w 69"/>
              <a:gd name="T95" fmla="*/ 23 h 83"/>
              <a:gd name="T96" fmla="*/ 40 w 69"/>
              <a:gd name="T97" fmla="*/ 34 h 83"/>
              <a:gd name="T98" fmla="*/ 54 w 69"/>
              <a:gd name="T99" fmla="*/ 34 h 83"/>
              <a:gd name="T100" fmla="*/ 54 w 69"/>
              <a:gd name="T101" fmla="*/ 30 h 83"/>
              <a:gd name="T102" fmla="*/ 39 w 69"/>
              <a:gd name="T103" fmla="*/ 30 h 83"/>
              <a:gd name="T104" fmla="*/ 40 w 69"/>
              <a:gd name="T105" fmla="*/ 34 h 83"/>
              <a:gd name="T106" fmla="*/ 40 w 69"/>
              <a:gd name="T107" fmla="*/ 46 h 83"/>
              <a:gd name="T108" fmla="*/ 54 w 69"/>
              <a:gd name="T109" fmla="*/ 46 h 83"/>
              <a:gd name="T110" fmla="*/ 54 w 69"/>
              <a:gd name="T111" fmla="*/ 42 h 83"/>
              <a:gd name="T112" fmla="*/ 39 w 69"/>
              <a:gd name="T113" fmla="*/ 42 h 83"/>
              <a:gd name="T114" fmla="*/ 40 w 69"/>
              <a:gd name="T115" fmla="*/ 46 h 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69" h="83">
                <a:moveTo>
                  <a:pt x="64" y="14"/>
                </a:moveTo>
                <a:cubicBezTo>
                  <a:pt x="64" y="53"/>
                  <a:pt x="64" y="53"/>
                  <a:pt x="64" y="53"/>
                </a:cubicBezTo>
                <a:cubicBezTo>
                  <a:pt x="69" y="53"/>
                  <a:pt x="69" y="53"/>
                  <a:pt x="69" y="53"/>
                </a:cubicBezTo>
                <a:cubicBezTo>
                  <a:pt x="69" y="62"/>
                  <a:pt x="69" y="62"/>
                  <a:pt x="69" y="62"/>
                </a:cubicBezTo>
                <a:cubicBezTo>
                  <a:pt x="41" y="62"/>
                  <a:pt x="41" y="62"/>
                  <a:pt x="41" y="62"/>
                </a:cubicBezTo>
                <a:cubicBezTo>
                  <a:pt x="60" y="78"/>
                  <a:pt x="60" y="78"/>
                  <a:pt x="60" y="78"/>
                </a:cubicBezTo>
                <a:cubicBezTo>
                  <a:pt x="61" y="78"/>
                  <a:pt x="61" y="79"/>
                  <a:pt x="61" y="80"/>
                </a:cubicBezTo>
                <a:cubicBezTo>
                  <a:pt x="61" y="81"/>
                  <a:pt x="61" y="81"/>
                  <a:pt x="60" y="82"/>
                </a:cubicBezTo>
                <a:cubicBezTo>
                  <a:pt x="60" y="83"/>
                  <a:pt x="59" y="83"/>
                  <a:pt x="58" y="83"/>
                </a:cubicBezTo>
                <a:cubicBezTo>
                  <a:pt x="57" y="83"/>
                  <a:pt x="57" y="83"/>
                  <a:pt x="56" y="82"/>
                </a:cubicBezTo>
                <a:cubicBezTo>
                  <a:pt x="34" y="64"/>
                  <a:pt x="34" y="64"/>
                  <a:pt x="34" y="64"/>
                </a:cubicBezTo>
                <a:cubicBezTo>
                  <a:pt x="13" y="82"/>
                  <a:pt x="13" y="82"/>
                  <a:pt x="13" y="82"/>
                </a:cubicBezTo>
                <a:cubicBezTo>
                  <a:pt x="12" y="83"/>
                  <a:pt x="11" y="83"/>
                  <a:pt x="10" y="83"/>
                </a:cubicBezTo>
                <a:cubicBezTo>
                  <a:pt x="10" y="83"/>
                  <a:pt x="9" y="83"/>
                  <a:pt x="8" y="82"/>
                </a:cubicBezTo>
                <a:cubicBezTo>
                  <a:pt x="8" y="81"/>
                  <a:pt x="8" y="81"/>
                  <a:pt x="8" y="80"/>
                </a:cubicBezTo>
                <a:cubicBezTo>
                  <a:pt x="8" y="79"/>
                  <a:pt x="8" y="78"/>
                  <a:pt x="9" y="78"/>
                </a:cubicBezTo>
                <a:cubicBezTo>
                  <a:pt x="28" y="62"/>
                  <a:pt x="28" y="62"/>
                  <a:pt x="28" y="62"/>
                </a:cubicBezTo>
                <a:cubicBezTo>
                  <a:pt x="0" y="62"/>
                  <a:pt x="0" y="62"/>
                  <a:pt x="0" y="62"/>
                </a:cubicBezTo>
                <a:cubicBezTo>
                  <a:pt x="0" y="53"/>
                  <a:pt x="0" y="53"/>
                  <a:pt x="0" y="53"/>
                </a:cubicBezTo>
                <a:cubicBezTo>
                  <a:pt x="5" y="53"/>
                  <a:pt x="5" y="53"/>
                  <a:pt x="5" y="53"/>
                </a:cubicBezTo>
                <a:cubicBezTo>
                  <a:pt x="5" y="14"/>
                  <a:pt x="5" y="14"/>
                  <a:pt x="5" y="14"/>
                </a:cubicBezTo>
                <a:cubicBezTo>
                  <a:pt x="0" y="14"/>
                  <a:pt x="0" y="14"/>
                  <a:pt x="0" y="14"/>
                </a:cubicBezTo>
                <a:cubicBezTo>
                  <a:pt x="0" y="5"/>
                  <a:pt x="0" y="5"/>
                  <a:pt x="0" y="5"/>
                </a:cubicBezTo>
                <a:cubicBezTo>
                  <a:pt x="31" y="5"/>
                  <a:pt x="31" y="5"/>
                  <a:pt x="31" y="5"/>
                </a:cubicBezTo>
                <a:cubicBezTo>
                  <a:pt x="31" y="4"/>
                  <a:pt x="31" y="4"/>
                  <a:pt x="31" y="4"/>
                </a:cubicBezTo>
                <a:cubicBezTo>
                  <a:pt x="31" y="3"/>
                  <a:pt x="31" y="2"/>
                  <a:pt x="32" y="1"/>
                </a:cubicBezTo>
                <a:cubicBezTo>
                  <a:pt x="32" y="1"/>
                  <a:pt x="33" y="0"/>
                  <a:pt x="34" y="0"/>
                </a:cubicBezTo>
                <a:cubicBezTo>
                  <a:pt x="35" y="0"/>
                  <a:pt x="36" y="1"/>
                  <a:pt x="37" y="1"/>
                </a:cubicBezTo>
                <a:cubicBezTo>
                  <a:pt x="38" y="2"/>
                  <a:pt x="38" y="3"/>
                  <a:pt x="38" y="4"/>
                </a:cubicBezTo>
                <a:cubicBezTo>
                  <a:pt x="38" y="5"/>
                  <a:pt x="38" y="5"/>
                  <a:pt x="38" y="5"/>
                </a:cubicBezTo>
                <a:cubicBezTo>
                  <a:pt x="69" y="5"/>
                  <a:pt x="69" y="5"/>
                  <a:pt x="69" y="5"/>
                </a:cubicBezTo>
                <a:cubicBezTo>
                  <a:pt x="69" y="14"/>
                  <a:pt x="69" y="14"/>
                  <a:pt x="69" y="14"/>
                </a:cubicBezTo>
                <a:lnTo>
                  <a:pt x="64" y="14"/>
                </a:lnTo>
                <a:close/>
                <a:moveTo>
                  <a:pt x="58" y="14"/>
                </a:moveTo>
                <a:cubicBezTo>
                  <a:pt x="11" y="14"/>
                  <a:pt x="11" y="14"/>
                  <a:pt x="11" y="14"/>
                </a:cubicBezTo>
                <a:cubicBezTo>
                  <a:pt x="11" y="53"/>
                  <a:pt x="11" y="53"/>
                  <a:pt x="11" y="53"/>
                </a:cubicBezTo>
                <a:cubicBezTo>
                  <a:pt x="58" y="53"/>
                  <a:pt x="58" y="53"/>
                  <a:pt x="58" y="53"/>
                </a:cubicBezTo>
                <a:lnTo>
                  <a:pt x="58" y="14"/>
                </a:lnTo>
                <a:close/>
                <a:moveTo>
                  <a:pt x="17" y="46"/>
                </a:moveTo>
                <a:cubicBezTo>
                  <a:pt x="33" y="46"/>
                  <a:pt x="33" y="46"/>
                  <a:pt x="33" y="46"/>
                </a:cubicBezTo>
                <a:cubicBezTo>
                  <a:pt x="33" y="19"/>
                  <a:pt x="33" y="19"/>
                  <a:pt x="33" y="19"/>
                </a:cubicBezTo>
                <a:cubicBezTo>
                  <a:pt x="16" y="19"/>
                  <a:pt x="16" y="19"/>
                  <a:pt x="16" y="19"/>
                </a:cubicBezTo>
                <a:lnTo>
                  <a:pt x="17" y="46"/>
                </a:lnTo>
                <a:close/>
                <a:moveTo>
                  <a:pt x="40" y="23"/>
                </a:moveTo>
                <a:cubicBezTo>
                  <a:pt x="54" y="23"/>
                  <a:pt x="54" y="23"/>
                  <a:pt x="54" y="23"/>
                </a:cubicBezTo>
                <a:cubicBezTo>
                  <a:pt x="54" y="19"/>
                  <a:pt x="54" y="19"/>
                  <a:pt x="54" y="19"/>
                </a:cubicBezTo>
                <a:cubicBezTo>
                  <a:pt x="39" y="19"/>
                  <a:pt x="39" y="19"/>
                  <a:pt x="39" y="19"/>
                </a:cubicBezTo>
                <a:lnTo>
                  <a:pt x="40" y="23"/>
                </a:lnTo>
                <a:close/>
                <a:moveTo>
                  <a:pt x="40" y="34"/>
                </a:moveTo>
                <a:cubicBezTo>
                  <a:pt x="54" y="34"/>
                  <a:pt x="54" y="34"/>
                  <a:pt x="54" y="34"/>
                </a:cubicBezTo>
                <a:cubicBezTo>
                  <a:pt x="54" y="30"/>
                  <a:pt x="54" y="30"/>
                  <a:pt x="54" y="30"/>
                </a:cubicBezTo>
                <a:cubicBezTo>
                  <a:pt x="39" y="30"/>
                  <a:pt x="39" y="30"/>
                  <a:pt x="39" y="30"/>
                </a:cubicBezTo>
                <a:lnTo>
                  <a:pt x="40" y="34"/>
                </a:lnTo>
                <a:close/>
                <a:moveTo>
                  <a:pt x="40" y="46"/>
                </a:moveTo>
                <a:cubicBezTo>
                  <a:pt x="54" y="46"/>
                  <a:pt x="54" y="46"/>
                  <a:pt x="54" y="46"/>
                </a:cubicBezTo>
                <a:cubicBezTo>
                  <a:pt x="54" y="42"/>
                  <a:pt x="54" y="42"/>
                  <a:pt x="54" y="42"/>
                </a:cubicBezTo>
                <a:cubicBezTo>
                  <a:pt x="39" y="42"/>
                  <a:pt x="39" y="42"/>
                  <a:pt x="39" y="42"/>
                </a:cubicBezTo>
                <a:lnTo>
                  <a:pt x="40" y="4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783"/>
            <a:endParaRPr lang="id-ID" sz="1013">
              <a:solidFill>
                <a:srgbClr val="10232E"/>
              </a:solidFill>
              <a:latin typeface="Raleway"/>
            </a:endParaRPr>
          </a:p>
        </p:txBody>
      </p:sp>
      <p:sp>
        <p:nvSpPr>
          <p:cNvPr id="24" name="Freeform 8"/>
          <p:cNvSpPr>
            <a:spLocks noEditPoints="1"/>
          </p:cNvSpPr>
          <p:nvPr/>
        </p:nvSpPr>
        <p:spPr bwMode="auto">
          <a:xfrm>
            <a:off x="1572561" y="5400006"/>
            <a:ext cx="283882" cy="310378"/>
          </a:xfrm>
          <a:custGeom>
            <a:avLst/>
            <a:gdLst>
              <a:gd name="T0" fmla="*/ 1 w 76"/>
              <a:gd name="T1" fmla="*/ 23 h 83"/>
              <a:gd name="T2" fmla="*/ 2 w 76"/>
              <a:gd name="T3" fmla="*/ 23 h 83"/>
              <a:gd name="T4" fmla="*/ 7 w 76"/>
              <a:gd name="T5" fmla="*/ 23 h 83"/>
              <a:gd name="T6" fmla="*/ 7 w 76"/>
              <a:gd name="T7" fmla="*/ 83 h 83"/>
              <a:gd name="T8" fmla="*/ 2 w 76"/>
              <a:gd name="T9" fmla="*/ 83 h 83"/>
              <a:gd name="T10" fmla="*/ 1 w 76"/>
              <a:gd name="T11" fmla="*/ 83 h 83"/>
              <a:gd name="T12" fmla="*/ 0 w 76"/>
              <a:gd name="T13" fmla="*/ 82 h 83"/>
              <a:gd name="T14" fmla="*/ 0 w 76"/>
              <a:gd name="T15" fmla="*/ 24 h 83"/>
              <a:gd name="T16" fmla="*/ 1 w 76"/>
              <a:gd name="T17" fmla="*/ 23 h 83"/>
              <a:gd name="T18" fmla="*/ 17 w 76"/>
              <a:gd name="T19" fmla="*/ 20 h 83"/>
              <a:gd name="T20" fmla="*/ 10 w 76"/>
              <a:gd name="T21" fmla="*/ 20 h 83"/>
              <a:gd name="T22" fmla="*/ 10 w 76"/>
              <a:gd name="T23" fmla="*/ 13 h 83"/>
              <a:gd name="T24" fmla="*/ 11 w 76"/>
              <a:gd name="T25" fmla="*/ 12 h 83"/>
              <a:gd name="T26" fmla="*/ 12 w 76"/>
              <a:gd name="T27" fmla="*/ 12 h 83"/>
              <a:gd name="T28" fmla="*/ 17 w 76"/>
              <a:gd name="T29" fmla="*/ 12 h 83"/>
              <a:gd name="T30" fmla="*/ 17 w 76"/>
              <a:gd name="T31" fmla="*/ 20 h 83"/>
              <a:gd name="T32" fmla="*/ 55 w 76"/>
              <a:gd name="T33" fmla="*/ 23 h 83"/>
              <a:gd name="T34" fmla="*/ 56 w 76"/>
              <a:gd name="T35" fmla="*/ 24 h 83"/>
              <a:gd name="T36" fmla="*/ 56 w 76"/>
              <a:gd name="T37" fmla="*/ 82 h 83"/>
              <a:gd name="T38" fmla="*/ 55 w 76"/>
              <a:gd name="T39" fmla="*/ 83 h 83"/>
              <a:gd name="T40" fmla="*/ 54 w 76"/>
              <a:gd name="T41" fmla="*/ 83 h 83"/>
              <a:gd name="T42" fmla="*/ 13 w 76"/>
              <a:gd name="T43" fmla="*/ 83 h 83"/>
              <a:gd name="T44" fmla="*/ 13 w 76"/>
              <a:gd name="T45" fmla="*/ 23 h 83"/>
              <a:gd name="T46" fmla="*/ 54 w 76"/>
              <a:gd name="T47" fmla="*/ 23 h 83"/>
              <a:gd name="T48" fmla="*/ 55 w 76"/>
              <a:gd name="T49" fmla="*/ 23 h 83"/>
              <a:gd name="T50" fmla="*/ 28 w 76"/>
              <a:gd name="T51" fmla="*/ 8 h 83"/>
              <a:gd name="T52" fmla="*/ 21 w 76"/>
              <a:gd name="T53" fmla="*/ 8 h 83"/>
              <a:gd name="T54" fmla="*/ 21 w 76"/>
              <a:gd name="T55" fmla="*/ 2 h 83"/>
              <a:gd name="T56" fmla="*/ 21 w 76"/>
              <a:gd name="T57" fmla="*/ 1 h 83"/>
              <a:gd name="T58" fmla="*/ 22 w 76"/>
              <a:gd name="T59" fmla="*/ 0 h 83"/>
              <a:gd name="T60" fmla="*/ 28 w 76"/>
              <a:gd name="T61" fmla="*/ 0 h 83"/>
              <a:gd name="T62" fmla="*/ 28 w 76"/>
              <a:gd name="T63" fmla="*/ 8 h 83"/>
              <a:gd name="T64" fmla="*/ 66 w 76"/>
              <a:gd name="T65" fmla="*/ 12 h 83"/>
              <a:gd name="T66" fmla="*/ 66 w 76"/>
              <a:gd name="T67" fmla="*/ 13 h 83"/>
              <a:gd name="T68" fmla="*/ 66 w 76"/>
              <a:gd name="T69" fmla="*/ 71 h 83"/>
              <a:gd name="T70" fmla="*/ 66 w 76"/>
              <a:gd name="T71" fmla="*/ 72 h 83"/>
              <a:gd name="T72" fmla="*/ 64 w 76"/>
              <a:gd name="T73" fmla="*/ 72 h 83"/>
              <a:gd name="T74" fmla="*/ 59 w 76"/>
              <a:gd name="T75" fmla="*/ 72 h 83"/>
              <a:gd name="T76" fmla="*/ 59 w 76"/>
              <a:gd name="T77" fmla="*/ 24 h 83"/>
              <a:gd name="T78" fmla="*/ 58 w 76"/>
              <a:gd name="T79" fmla="*/ 21 h 83"/>
              <a:gd name="T80" fmla="*/ 55 w 76"/>
              <a:gd name="T81" fmla="*/ 20 h 83"/>
              <a:gd name="T82" fmla="*/ 23 w 76"/>
              <a:gd name="T83" fmla="*/ 20 h 83"/>
              <a:gd name="T84" fmla="*/ 23 w 76"/>
              <a:gd name="T85" fmla="*/ 12 h 83"/>
              <a:gd name="T86" fmla="*/ 64 w 76"/>
              <a:gd name="T87" fmla="*/ 12 h 83"/>
              <a:gd name="T88" fmla="*/ 66 w 76"/>
              <a:gd name="T89" fmla="*/ 12 h 83"/>
              <a:gd name="T90" fmla="*/ 76 w 76"/>
              <a:gd name="T91" fmla="*/ 1 h 83"/>
              <a:gd name="T92" fmla="*/ 76 w 76"/>
              <a:gd name="T93" fmla="*/ 2 h 83"/>
              <a:gd name="T94" fmla="*/ 76 w 76"/>
              <a:gd name="T95" fmla="*/ 59 h 83"/>
              <a:gd name="T96" fmla="*/ 76 w 76"/>
              <a:gd name="T97" fmla="*/ 61 h 83"/>
              <a:gd name="T98" fmla="*/ 75 w 76"/>
              <a:gd name="T99" fmla="*/ 61 h 83"/>
              <a:gd name="T100" fmla="*/ 70 w 76"/>
              <a:gd name="T101" fmla="*/ 61 h 83"/>
              <a:gd name="T102" fmla="*/ 70 w 76"/>
              <a:gd name="T103" fmla="*/ 12 h 83"/>
              <a:gd name="T104" fmla="*/ 68 w 76"/>
              <a:gd name="T105" fmla="*/ 10 h 83"/>
              <a:gd name="T106" fmla="*/ 66 w 76"/>
              <a:gd name="T107" fmla="*/ 8 h 83"/>
              <a:gd name="T108" fmla="*/ 34 w 76"/>
              <a:gd name="T109" fmla="*/ 8 h 83"/>
              <a:gd name="T110" fmla="*/ 34 w 76"/>
              <a:gd name="T111" fmla="*/ 0 h 83"/>
              <a:gd name="T112" fmla="*/ 75 w 76"/>
              <a:gd name="T113" fmla="*/ 0 h 83"/>
              <a:gd name="T114" fmla="*/ 76 w 76"/>
              <a:gd name="T115" fmla="*/ 1 h 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76" h="83">
                <a:moveTo>
                  <a:pt x="1" y="23"/>
                </a:moveTo>
                <a:cubicBezTo>
                  <a:pt x="1" y="23"/>
                  <a:pt x="2" y="23"/>
                  <a:pt x="2" y="23"/>
                </a:cubicBezTo>
                <a:cubicBezTo>
                  <a:pt x="7" y="23"/>
                  <a:pt x="7" y="23"/>
                  <a:pt x="7" y="23"/>
                </a:cubicBezTo>
                <a:cubicBezTo>
                  <a:pt x="7" y="83"/>
                  <a:pt x="7" y="83"/>
                  <a:pt x="7" y="83"/>
                </a:cubicBezTo>
                <a:cubicBezTo>
                  <a:pt x="2" y="83"/>
                  <a:pt x="2" y="83"/>
                  <a:pt x="2" y="83"/>
                </a:cubicBezTo>
                <a:cubicBezTo>
                  <a:pt x="2" y="83"/>
                  <a:pt x="1" y="83"/>
                  <a:pt x="1" y="83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24"/>
                  <a:pt x="0" y="23"/>
                  <a:pt x="1" y="23"/>
                </a:cubicBezTo>
                <a:close/>
                <a:moveTo>
                  <a:pt x="17" y="20"/>
                </a:moveTo>
                <a:cubicBezTo>
                  <a:pt x="10" y="20"/>
                  <a:pt x="10" y="20"/>
                  <a:pt x="10" y="20"/>
                </a:cubicBezTo>
                <a:cubicBezTo>
                  <a:pt x="10" y="13"/>
                  <a:pt x="10" y="13"/>
                  <a:pt x="10" y="13"/>
                </a:cubicBezTo>
                <a:cubicBezTo>
                  <a:pt x="10" y="13"/>
                  <a:pt x="11" y="13"/>
                  <a:pt x="11" y="12"/>
                </a:cubicBezTo>
                <a:cubicBezTo>
                  <a:pt x="11" y="12"/>
                  <a:pt x="12" y="12"/>
                  <a:pt x="12" y="12"/>
                </a:cubicBezTo>
                <a:cubicBezTo>
                  <a:pt x="17" y="12"/>
                  <a:pt x="17" y="12"/>
                  <a:pt x="17" y="12"/>
                </a:cubicBezTo>
                <a:lnTo>
                  <a:pt x="17" y="20"/>
                </a:lnTo>
                <a:close/>
                <a:moveTo>
                  <a:pt x="55" y="23"/>
                </a:moveTo>
                <a:cubicBezTo>
                  <a:pt x="56" y="23"/>
                  <a:pt x="56" y="24"/>
                  <a:pt x="56" y="24"/>
                </a:cubicBezTo>
                <a:cubicBezTo>
                  <a:pt x="56" y="82"/>
                  <a:pt x="56" y="82"/>
                  <a:pt x="56" y="82"/>
                </a:cubicBezTo>
                <a:cubicBezTo>
                  <a:pt x="56" y="82"/>
                  <a:pt x="56" y="82"/>
                  <a:pt x="55" y="83"/>
                </a:cubicBezTo>
                <a:cubicBezTo>
                  <a:pt x="55" y="83"/>
                  <a:pt x="55" y="83"/>
                  <a:pt x="54" y="83"/>
                </a:cubicBezTo>
                <a:cubicBezTo>
                  <a:pt x="13" y="83"/>
                  <a:pt x="13" y="83"/>
                  <a:pt x="13" y="83"/>
                </a:cubicBezTo>
                <a:cubicBezTo>
                  <a:pt x="13" y="23"/>
                  <a:pt x="13" y="23"/>
                  <a:pt x="13" y="23"/>
                </a:cubicBezTo>
                <a:cubicBezTo>
                  <a:pt x="54" y="23"/>
                  <a:pt x="54" y="23"/>
                  <a:pt x="54" y="23"/>
                </a:cubicBezTo>
                <a:cubicBezTo>
                  <a:pt x="55" y="23"/>
                  <a:pt x="55" y="23"/>
                  <a:pt x="55" y="23"/>
                </a:cubicBezTo>
                <a:close/>
                <a:moveTo>
                  <a:pt x="28" y="8"/>
                </a:moveTo>
                <a:cubicBezTo>
                  <a:pt x="21" y="8"/>
                  <a:pt x="21" y="8"/>
                  <a:pt x="21" y="8"/>
                </a:cubicBezTo>
                <a:cubicBezTo>
                  <a:pt x="21" y="2"/>
                  <a:pt x="21" y="2"/>
                  <a:pt x="21" y="2"/>
                </a:cubicBezTo>
                <a:cubicBezTo>
                  <a:pt x="21" y="2"/>
                  <a:pt x="21" y="1"/>
                  <a:pt x="21" y="1"/>
                </a:cubicBezTo>
                <a:cubicBezTo>
                  <a:pt x="22" y="1"/>
                  <a:pt x="22" y="0"/>
                  <a:pt x="22" y="0"/>
                </a:cubicBezTo>
                <a:cubicBezTo>
                  <a:pt x="28" y="0"/>
                  <a:pt x="28" y="0"/>
                  <a:pt x="28" y="0"/>
                </a:cubicBezTo>
                <a:lnTo>
                  <a:pt x="28" y="8"/>
                </a:lnTo>
                <a:close/>
                <a:moveTo>
                  <a:pt x="66" y="12"/>
                </a:moveTo>
                <a:cubicBezTo>
                  <a:pt x="66" y="13"/>
                  <a:pt x="66" y="13"/>
                  <a:pt x="66" y="13"/>
                </a:cubicBezTo>
                <a:cubicBezTo>
                  <a:pt x="66" y="71"/>
                  <a:pt x="66" y="71"/>
                  <a:pt x="66" y="71"/>
                </a:cubicBezTo>
                <a:cubicBezTo>
                  <a:pt x="66" y="71"/>
                  <a:pt x="66" y="71"/>
                  <a:pt x="66" y="72"/>
                </a:cubicBezTo>
                <a:cubicBezTo>
                  <a:pt x="65" y="72"/>
                  <a:pt x="65" y="72"/>
                  <a:pt x="64" y="72"/>
                </a:cubicBezTo>
                <a:cubicBezTo>
                  <a:pt x="59" y="72"/>
                  <a:pt x="59" y="72"/>
                  <a:pt x="59" y="72"/>
                </a:cubicBezTo>
                <a:cubicBezTo>
                  <a:pt x="59" y="24"/>
                  <a:pt x="59" y="24"/>
                  <a:pt x="59" y="24"/>
                </a:cubicBezTo>
                <a:cubicBezTo>
                  <a:pt x="59" y="23"/>
                  <a:pt x="59" y="22"/>
                  <a:pt x="58" y="21"/>
                </a:cubicBezTo>
                <a:cubicBezTo>
                  <a:pt x="57" y="20"/>
                  <a:pt x="56" y="20"/>
                  <a:pt x="55" y="20"/>
                </a:cubicBezTo>
                <a:cubicBezTo>
                  <a:pt x="23" y="20"/>
                  <a:pt x="23" y="20"/>
                  <a:pt x="23" y="20"/>
                </a:cubicBezTo>
                <a:cubicBezTo>
                  <a:pt x="23" y="12"/>
                  <a:pt x="23" y="12"/>
                  <a:pt x="23" y="12"/>
                </a:cubicBezTo>
                <a:cubicBezTo>
                  <a:pt x="64" y="12"/>
                  <a:pt x="64" y="12"/>
                  <a:pt x="64" y="12"/>
                </a:cubicBezTo>
                <a:cubicBezTo>
                  <a:pt x="65" y="12"/>
                  <a:pt x="65" y="12"/>
                  <a:pt x="66" y="12"/>
                </a:cubicBezTo>
                <a:close/>
                <a:moveTo>
                  <a:pt x="76" y="1"/>
                </a:moveTo>
                <a:cubicBezTo>
                  <a:pt x="76" y="1"/>
                  <a:pt x="76" y="2"/>
                  <a:pt x="76" y="2"/>
                </a:cubicBezTo>
                <a:cubicBezTo>
                  <a:pt x="76" y="59"/>
                  <a:pt x="76" y="59"/>
                  <a:pt x="76" y="59"/>
                </a:cubicBezTo>
                <a:cubicBezTo>
                  <a:pt x="76" y="60"/>
                  <a:pt x="76" y="60"/>
                  <a:pt x="76" y="61"/>
                </a:cubicBezTo>
                <a:cubicBezTo>
                  <a:pt x="76" y="61"/>
                  <a:pt x="75" y="61"/>
                  <a:pt x="75" y="61"/>
                </a:cubicBezTo>
                <a:cubicBezTo>
                  <a:pt x="70" y="61"/>
                  <a:pt x="70" y="61"/>
                  <a:pt x="70" y="61"/>
                </a:cubicBezTo>
                <a:cubicBezTo>
                  <a:pt x="70" y="12"/>
                  <a:pt x="70" y="12"/>
                  <a:pt x="70" y="12"/>
                </a:cubicBezTo>
                <a:cubicBezTo>
                  <a:pt x="70" y="11"/>
                  <a:pt x="69" y="10"/>
                  <a:pt x="68" y="10"/>
                </a:cubicBezTo>
                <a:cubicBezTo>
                  <a:pt x="67" y="9"/>
                  <a:pt x="67" y="8"/>
                  <a:pt x="66" y="8"/>
                </a:cubicBezTo>
                <a:cubicBezTo>
                  <a:pt x="34" y="8"/>
                  <a:pt x="34" y="8"/>
                  <a:pt x="34" y="8"/>
                </a:cubicBezTo>
                <a:cubicBezTo>
                  <a:pt x="34" y="0"/>
                  <a:pt x="34" y="0"/>
                  <a:pt x="34" y="0"/>
                </a:cubicBezTo>
                <a:cubicBezTo>
                  <a:pt x="75" y="0"/>
                  <a:pt x="75" y="0"/>
                  <a:pt x="75" y="0"/>
                </a:cubicBezTo>
                <a:cubicBezTo>
                  <a:pt x="75" y="0"/>
                  <a:pt x="76" y="1"/>
                  <a:pt x="76" y="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783"/>
            <a:endParaRPr lang="id-ID" sz="1013">
              <a:solidFill>
                <a:srgbClr val="10232E"/>
              </a:solidFill>
              <a:latin typeface="Raleway"/>
            </a:endParaRPr>
          </a:p>
        </p:txBody>
      </p:sp>
      <p:sp>
        <p:nvSpPr>
          <p:cNvPr id="25" name="Freeform 658"/>
          <p:cNvSpPr>
            <a:spLocks noEditPoints="1"/>
          </p:cNvSpPr>
          <p:nvPr/>
        </p:nvSpPr>
        <p:spPr bwMode="auto">
          <a:xfrm>
            <a:off x="2689890" y="5412233"/>
            <a:ext cx="335225" cy="285927"/>
          </a:xfrm>
          <a:custGeom>
            <a:avLst/>
            <a:gdLst>
              <a:gd name="T0" fmla="*/ 16 w 104"/>
              <a:gd name="T1" fmla="*/ 89 h 89"/>
              <a:gd name="T2" fmla="*/ 13 w 104"/>
              <a:gd name="T3" fmla="*/ 89 h 89"/>
              <a:gd name="T4" fmla="*/ 0 w 104"/>
              <a:gd name="T5" fmla="*/ 76 h 89"/>
              <a:gd name="T6" fmla="*/ 0 w 104"/>
              <a:gd name="T7" fmla="*/ 28 h 89"/>
              <a:gd name="T8" fmla="*/ 13 w 104"/>
              <a:gd name="T9" fmla="*/ 15 h 89"/>
              <a:gd name="T10" fmla="*/ 16 w 104"/>
              <a:gd name="T11" fmla="*/ 15 h 89"/>
              <a:gd name="T12" fmla="*/ 16 w 104"/>
              <a:gd name="T13" fmla="*/ 89 h 89"/>
              <a:gd name="T14" fmla="*/ 81 w 104"/>
              <a:gd name="T15" fmla="*/ 89 h 89"/>
              <a:gd name="T16" fmla="*/ 22 w 104"/>
              <a:gd name="T17" fmla="*/ 89 h 89"/>
              <a:gd name="T18" fmla="*/ 22 w 104"/>
              <a:gd name="T19" fmla="*/ 15 h 89"/>
              <a:gd name="T20" fmla="*/ 29 w 104"/>
              <a:gd name="T21" fmla="*/ 15 h 89"/>
              <a:gd name="T22" fmla="*/ 29 w 104"/>
              <a:gd name="T23" fmla="*/ 6 h 89"/>
              <a:gd name="T24" fmla="*/ 35 w 104"/>
              <a:gd name="T25" fmla="*/ 0 h 89"/>
              <a:gd name="T26" fmla="*/ 68 w 104"/>
              <a:gd name="T27" fmla="*/ 0 h 89"/>
              <a:gd name="T28" fmla="*/ 74 w 104"/>
              <a:gd name="T29" fmla="*/ 6 h 89"/>
              <a:gd name="T30" fmla="*/ 74 w 104"/>
              <a:gd name="T31" fmla="*/ 15 h 89"/>
              <a:gd name="T32" fmla="*/ 81 w 104"/>
              <a:gd name="T33" fmla="*/ 15 h 89"/>
              <a:gd name="T34" fmla="*/ 81 w 104"/>
              <a:gd name="T35" fmla="*/ 89 h 89"/>
              <a:gd name="T36" fmla="*/ 67 w 104"/>
              <a:gd name="T37" fmla="*/ 15 h 89"/>
              <a:gd name="T38" fmla="*/ 67 w 104"/>
              <a:gd name="T39" fmla="*/ 8 h 89"/>
              <a:gd name="T40" fmla="*/ 37 w 104"/>
              <a:gd name="T41" fmla="*/ 8 h 89"/>
              <a:gd name="T42" fmla="*/ 37 w 104"/>
              <a:gd name="T43" fmla="*/ 15 h 89"/>
              <a:gd name="T44" fmla="*/ 67 w 104"/>
              <a:gd name="T45" fmla="*/ 15 h 89"/>
              <a:gd name="T46" fmla="*/ 104 w 104"/>
              <a:gd name="T47" fmla="*/ 76 h 89"/>
              <a:gd name="T48" fmla="*/ 91 w 104"/>
              <a:gd name="T49" fmla="*/ 89 h 89"/>
              <a:gd name="T50" fmla="*/ 87 w 104"/>
              <a:gd name="T51" fmla="*/ 89 h 89"/>
              <a:gd name="T52" fmla="*/ 87 w 104"/>
              <a:gd name="T53" fmla="*/ 15 h 89"/>
              <a:gd name="T54" fmla="*/ 91 w 104"/>
              <a:gd name="T55" fmla="*/ 15 h 89"/>
              <a:gd name="T56" fmla="*/ 104 w 104"/>
              <a:gd name="T57" fmla="*/ 28 h 89"/>
              <a:gd name="T58" fmla="*/ 104 w 104"/>
              <a:gd name="T59" fmla="*/ 76 h 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04" h="89">
                <a:moveTo>
                  <a:pt x="16" y="89"/>
                </a:moveTo>
                <a:cubicBezTo>
                  <a:pt x="13" y="89"/>
                  <a:pt x="13" y="89"/>
                  <a:pt x="13" y="89"/>
                </a:cubicBezTo>
                <a:cubicBezTo>
                  <a:pt x="6" y="89"/>
                  <a:pt x="0" y="84"/>
                  <a:pt x="0" y="76"/>
                </a:cubicBezTo>
                <a:cubicBezTo>
                  <a:pt x="0" y="28"/>
                  <a:pt x="0" y="28"/>
                  <a:pt x="0" y="28"/>
                </a:cubicBezTo>
                <a:cubicBezTo>
                  <a:pt x="0" y="21"/>
                  <a:pt x="6" y="15"/>
                  <a:pt x="13" y="15"/>
                </a:cubicBezTo>
                <a:cubicBezTo>
                  <a:pt x="16" y="15"/>
                  <a:pt x="16" y="15"/>
                  <a:pt x="16" y="15"/>
                </a:cubicBezTo>
                <a:lnTo>
                  <a:pt x="16" y="89"/>
                </a:lnTo>
                <a:close/>
                <a:moveTo>
                  <a:pt x="81" y="89"/>
                </a:moveTo>
                <a:cubicBezTo>
                  <a:pt x="22" y="89"/>
                  <a:pt x="22" y="89"/>
                  <a:pt x="22" y="89"/>
                </a:cubicBezTo>
                <a:cubicBezTo>
                  <a:pt x="22" y="15"/>
                  <a:pt x="22" y="15"/>
                  <a:pt x="22" y="15"/>
                </a:cubicBezTo>
                <a:cubicBezTo>
                  <a:pt x="29" y="15"/>
                  <a:pt x="29" y="15"/>
                  <a:pt x="29" y="15"/>
                </a:cubicBezTo>
                <a:cubicBezTo>
                  <a:pt x="29" y="6"/>
                  <a:pt x="29" y="6"/>
                  <a:pt x="29" y="6"/>
                </a:cubicBezTo>
                <a:cubicBezTo>
                  <a:pt x="29" y="3"/>
                  <a:pt x="32" y="0"/>
                  <a:pt x="35" y="0"/>
                </a:cubicBezTo>
                <a:cubicBezTo>
                  <a:pt x="68" y="0"/>
                  <a:pt x="68" y="0"/>
                  <a:pt x="68" y="0"/>
                </a:cubicBezTo>
                <a:cubicBezTo>
                  <a:pt x="72" y="0"/>
                  <a:pt x="74" y="3"/>
                  <a:pt x="74" y="6"/>
                </a:cubicBezTo>
                <a:cubicBezTo>
                  <a:pt x="74" y="15"/>
                  <a:pt x="74" y="15"/>
                  <a:pt x="74" y="15"/>
                </a:cubicBezTo>
                <a:cubicBezTo>
                  <a:pt x="81" y="15"/>
                  <a:pt x="81" y="15"/>
                  <a:pt x="81" y="15"/>
                </a:cubicBezTo>
                <a:lnTo>
                  <a:pt x="81" y="89"/>
                </a:lnTo>
                <a:close/>
                <a:moveTo>
                  <a:pt x="67" y="15"/>
                </a:moveTo>
                <a:cubicBezTo>
                  <a:pt x="67" y="8"/>
                  <a:pt x="67" y="8"/>
                  <a:pt x="67" y="8"/>
                </a:cubicBezTo>
                <a:cubicBezTo>
                  <a:pt x="37" y="8"/>
                  <a:pt x="37" y="8"/>
                  <a:pt x="37" y="8"/>
                </a:cubicBezTo>
                <a:cubicBezTo>
                  <a:pt x="37" y="15"/>
                  <a:pt x="37" y="15"/>
                  <a:pt x="37" y="15"/>
                </a:cubicBezTo>
                <a:lnTo>
                  <a:pt x="67" y="15"/>
                </a:lnTo>
                <a:close/>
                <a:moveTo>
                  <a:pt x="104" y="76"/>
                </a:moveTo>
                <a:cubicBezTo>
                  <a:pt x="104" y="84"/>
                  <a:pt x="98" y="89"/>
                  <a:pt x="91" y="89"/>
                </a:cubicBezTo>
                <a:cubicBezTo>
                  <a:pt x="87" y="89"/>
                  <a:pt x="87" y="89"/>
                  <a:pt x="87" y="89"/>
                </a:cubicBezTo>
                <a:cubicBezTo>
                  <a:pt x="87" y="15"/>
                  <a:pt x="87" y="15"/>
                  <a:pt x="87" y="15"/>
                </a:cubicBezTo>
                <a:cubicBezTo>
                  <a:pt x="91" y="15"/>
                  <a:pt x="91" y="15"/>
                  <a:pt x="91" y="15"/>
                </a:cubicBezTo>
                <a:cubicBezTo>
                  <a:pt x="98" y="15"/>
                  <a:pt x="104" y="21"/>
                  <a:pt x="104" y="28"/>
                </a:cubicBezTo>
                <a:lnTo>
                  <a:pt x="104" y="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783"/>
            <a:endParaRPr lang="id-ID" sz="1013">
              <a:solidFill>
                <a:srgbClr val="10232E"/>
              </a:solidFill>
              <a:latin typeface="Raleway"/>
            </a:endParaRPr>
          </a:p>
        </p:txBody>
      </p:sp>
      <p:sp>
        <p:nvSpPr>
          <p:cNvPr id="26" name="Freeform 74"/>
          <p:cNvSpPr>
            <a:spLocks noEditPoints="1"/>
          </p:cNvSpPr>
          <p:nvPr/>
        </p:nvSpPr>
        <p:spPr bwMode="auto">
          <a:xfrm>
            <a:off x="4995884" y="5363101"/>
            <a:ext cx="295237" cy="384186"/>
          </a:xfrm>
          <a:custGeom>
            <a:avLst/>
            <a:gdLst>
              <a:gd name="T0" fmla="*/ 14 w 66"/>
              <a:gd name="T1" fmla="*/ 63 h 86"/>
              <a:gd name="T2" fmla="*/ 9 w 66"/>
              <a:gd name="T3" fmla="*/ 79 h 86"/>
              <a:gd name="T4" fmla="*/ 4 w 66"/>
              <a:gd name="T5" fmla="*/ 78 h 86"/>
              <a:gd name="T6" fmla="*/ 1 w 66"/>
              <a:gd name="T7" fmla="*/ 74 h 86"/>
              <a:gd name="T8" fmla="*/ 14 w 66"/>
              <a:gd name="T9" fmla="*/ 63 h 86"/>
              <a:gd name="T10" fmla="*/ 1 w 66"/>
              <a:gd name="T11" fmla="*/ 67 h 86"/>
              <a:gd name="T12" fmla="*/ 2 w 66"/>
              <a:gd name="T13" fmla="*/ 62 h 86"/>
              <a:gd name="T14" fmla="*/ 15 w 66"/>
              <a:gd name="T15" fmla="*/ 62 h 86"/>
              <a:gd name="T16" fmla="*/ 3 w 66"/>
              <a:gd name="T17" fmla="*/ 70 h 86"/>
              <a:gd name="T18" fmla="*/ 1 w 66"/>
              <a:gd name="T19" fmla="*/ 67 h 86"/>
              <a:gd name="T20" fmla="*/ 6 w 66"/>
              <a:gd name="T21" fmla="*/ 61 h 86"/>
              <a:gd name="T22" fmla="*/ 7 w 66"/>
              <a:gd name="T23" fmla="*/ 58 h 86"/>
              <a:gd name="T24" fmla="*/ 10 w 66"/>
              <a:gd name="T25" fmla="*/ 56 h 86"/>
              <a:gd name="T26" fmla="*/ 17 w 66"/>
              <a:gd name="T27" fmla="*/ 61 h 86"/>
              <a:gd name="T28" fmla="*/ 6 w 66"/>
              <a:gd name="T29" fmla="*/ 61 h 86"/>
              <a:gd name="T30" fmla="*/ 26 w 66"/>
              <a:gd name="T31" fmla="*/ 58 h 86"/>
              <a:gd name="T32" fmla="*/ 7 w 66"/>
              <a:gd name="T33" fmla="*/ 7 h 86"/>
              <a:gd name="T34" fmla="*/ 17 w 66"/>
              <a:gd name="T35" fmla="*/ 1 h 86"/>
              <a:gd name="T36" fmla="*/ 35 w 66"/>
              <a:gd name="T37" fmla="*/ 1 h 86"/>
              <a:gd name="T38" fmla="*/ 45 w 66"/>
              <a:gd name="T39" fmla="*/ 7 h 86"/>
              <a:gd name="T40" fmla="*/ 26 w 66"/>
              <a:gd name="T41" fmla="*/ 58 h 86"/>
              <a:gd name="T42" fmla="*/ 14 w 66"/>
              <a:gd name="T43" fmla="*/ 66 h 86"/>
              <a:gd name="T44" fmla="*/ 25 w 66"/>
              <a:gd name="T45" fmla="*/ 82 h 86"/>
              <a:gd name="T46" fmla="*/ 18 w 66"/>
              <a:gd name="T47" fmla="*/ 86 h 86"/>
              <a:gd name="T48" fmla="*/ 11 w 66"/>
              <a:gd name="T49" fmla="*/ 85 h 86"/>
              <a:gd name="T50" fmla="*/ 14 w 66"/>
              <a:gd name="T51" fmla="*/ 66 h 86"/>
              <a:gd name="T52" fmla="*/ 18 w 66"/>
              <a:gd name="T53" fmla="*/ 62 h 86"/>
              <a:gd name="T54" fmla="*/ 13 w 66"/>
              <a:gd name="T55" fmla="*/ 57 h 86"/>
              <a:gd name="T56" fmla="*/ 15 w 66"/>
              <a:gd name="T57" fmla="*/ 55 h 86"/>
              <a:gd name="T58" fmla="*/ 18 w 66"/>
              <a:gd name="T59" fmla="*/ 55 h 86"/>
              <a:gd name="T60" fmla="*/ 18 w 66"/>
              <a:gd name="T61" fmla="*/ 62 h 86"/>
              <a:gd name="T62" fmla="*/ 44 w 66"/>
              <a:gd name="T63" fmla="*/ 73 h 86"/>
              <a:gd name="T64" fmla="*/ 41 w 66"/>
              <a:gd name="T65" fmla="*/ 81 h 86"/>
              <a:gd name="T66" fmla="*/ 31 w 66"/>
              <a:gd name="T67" fmla="*/ 86 h 86"/>
              <a:gd name="T68" fmla="*/ 16 w 66"/>
              <a:gd name="T69" fmla="*/ 67 h 86"/>
              <a:gd name="T70" fmla="*/ 44 w 66"/>
              <a:gd name="T71" fmla="*/ 73 h 86"/>
              <a:gd name="T72" fmla="*/ 17 w 66"/>
              <a:gd name="T73" fmla="*/ 64 h 86"/>
              <a:gd name="T74" fmla="*/ 21 w 66"/>
              <a:gd name="T75" fmla="*/ 63 h 86"/>
              <a:gd name="T76" fmla="*/ 21 w 66"/>
              <a:gd name="T77" fmla="*/ 64 h 86"/>
              <a:gd name="T78" fmla="*/ 20 w 66"/>
              <a:gd name="T79" fmla="*/ 65 h 86"/>
              <a:gd name="T80" fmla="*/ 17 w 66"/>
              <a:gd name="T81" fmla="*/ 64 h 86"/>
              <a:gd name="T82" fmla="*/ 23 w 66"/>
              <a:gd name="T83" fmla="*/ 61 h 86"/>
              <a:gd name="T84" fmla="*/ 23 w 66"/>
              <a:gd name="T85" fmla="*/ 63 h 86"/>
              <a:gd name="T86" fmla="*/ 18 w 66"/>
              <a:gd name="T87" fmla="*/ 64 h 86"/>
              <a:gd name="T88" fmla="*/ 22 w 66"/>
              <a:gd name="T89" fmla="*/ 60 h 86"/>
              <a:gd name="T90" fmla="*/ 23 w 66"/>
              <a:gd name="T91" fmla="*/ 61 h 86"/>
              <a:gd name="T92" fmla="*/ 21 w 66"/>
              <a:gd name="T93" fmla="*/ 57 h 86"/>
              <a:gd name="T94" fmla="*/ 22 w 66"/>
              <a:gd name="T95" fmla="*/ 58 h 86"/>
              <a:gd name="T96" fmla="*/ 18 w 66"/>
              <a:gd name="T97" fmla="*/ 63 h 86"/>
              <a:gd name="T98" fmla="*/ 19 w 66"/>
              <a:gd name="T99" fmla="*/ 57 h 86"/>
              <a:gd name="T100" fmla="*/ 21 w 66"/>
              <a:gd name="T101" fmla="*/ 57 h 86"/>
              <a:gd name="T102" fmla="*/ 60 w 66"/>
              <a:gd name="T103" fmla="*/ 55 h 86"/>
              <a:gd name="T104" fmla="*/ 59 w 66"/>
              <a:gd name="T105" fmla="*/ 65 h 86"/>
              <a:gd name="T106" fmla="*/ 55 w 66"/>
              <a:gd name="T107" fmla="*/ 71 h 86"/>
              <a:gd name="T108" fmla="*/ 20 w 66"/>
              <a:gd name="T109" fmla="*/ 67 h 86"/>
              <a:gd name="T110" fmla="*/ 56 w 66"/>
              <a:gd name="T111" fmla="*/ 50 h 86"/>
              <a:gd name="T112" fmla="*/ 60 w 66"/>
              <a:gd name="T113" fmla="*/ 55 h 86"/>
              <a:gd name="T114" fmla="*/ 54 w 66"/>
              <a:gd name="T115" fmla="*/ 23 h 86"/>
              <a:gd name="T116" fmla="*/ 63 w 66"/>
              <a:gd name="T117" fmla="*/ 32 h 86"/>
              <a:gd name="T118" fmla="*/ 65 w 66"/>
              <a:gd name="T119" fmla="*/ 40 h 86"/>
              <a:gd name="T120" fmla="*/ 25 w 66"/>
              <a:gd name="T121" fmla="*/ 64 h 86"/>
              <a:gd name="T122" fmla="*/ 45 w 66"/>
              <a:gd name="T123" fmla="*/ 22 h 86"/>
              <a:gd name="T124" fmla="*/ 54 w 66"/>
              <a:gd name="T125" fmla="*/ 23 h 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66" h="86">
                <a:moveTo>
                  <a:pt x="14" y="63"/>
                </a:moveTo>
                <a:cubicBezTo>
                  <a:pt x="9" y="79"/>
                  <a:pt x="9" y="79"/>
                  <a:pt x="9" y="79"/>
                </a:cubicBezTo>
                <a:cubicBezTo>
                  <a:pt x="8" y="80"/>
                  <a:pt x="6" y="80"/>
                  <a:pt x="4" y="78"/>
                </a:cubicBezTo>
                <a:cubicBezTo>
                  <a:pt x="1" y="77"/>
                  <a:pt x="0" y="75"/>
                  <a:pt x="1" y="74"/>
                </a:cubicBezTo>
                <a:lnTo>
                  <a:pt x="14" y="63"/>
                </a:lnTo>
                <a:close/>
                <a:moveTo>
                  <a:pt x="1" y="67"/>
                </a:moveTo>
                <a:cubicBezTo>
                  <a:pt x="1" y="65"/>
                  <a:pt x="1" y="63"/>
                  <a:pt x="2" y="62"/>
                </a:cubicBezTo>
                <a:cubicBezTo>
                  <a:pt x="15" y="62"/>
                  <a:pt x="15" y="62"/>
                  <a:pt x="15" y="62"/>
                </a:cubicBezTo>
                <a:cubicBezTo>
                  <a:pt x="3" y="70"/>
                  <a:pt x="3" y="70"/>
                  <a:pt x="3" y="70"/>
                </a:cubicBezTo>
                <a:cubicBezTo>
                  <a:pt x="2" y="70"/>
                  <a:pt x="2" y="69"/>
                  <a:pt x="1" y="67"/>
                </a:cubicBezTo>
                <a:close/>
                <a:moveTo>
                  <a:pt x="6" y="61"/>
                </a:moveTo>
                <a:cubicBezTo>
                  <a:pt x="6" y="61"/>
                  <a:pt x="6" y="60"/>
                  <a:pt x="7" y="58"/>
                </a:cubicBezTo>
                <a:cubicBezTo>
                  <a:pt x="8" y="57"/>
                  <a:pt x="9" y="56"/>
                  <a:pt x="10" y="56"/>
                </a:cubicBezTo>
                <a:cubicBezTo>
                  <a:pt x="17" y="61"/>
                  <a:pt x="17" y="61"/>
                  <a:pt x="17" y="61"/>
                </a:cubicBezTo>
                <a:lnTo>
                  <a:pt x="6" y="61"/>
                </a:lnTo>
                <a:close/>
                <a:moveTo>
                  <a:pt x="26" y="58"/>
                </a:moveTo>
                <a:cubicBezTo>
                  <a:pt x="7" y="7"/>
                  <a:pt x="7" y="7"/>
                  <a:pt x="7" y="7"/>
                </a:cubicBezTo>
                <a:cubicBezTo>
                  <a:pt x="8" y="4"/>
                  <a:pt x="11" y="2"/>
                  <a:pt x="17" y="1"/>
                </a:cubicBezTo>
                <a:cubicBezTo>
                  <a:pt x="23" y="0"/>
                  <a:pt x="29" y="0"/>
                  <a:pt x="35" y="1"/>
                </a:cubicBezTo>
                <a:cubicBezTo>
                  <a:pt x="40" y="2"/>
                  <a:pt x="44" y="4"/>
                  <a:pt x="45" y="7"/>
                </a:cubicBezTo>
                <a:lnTo>
                  <a:pt x="26" y="58"/>
                </a:lnTo>
                <a:close/>
                <a:moveTo>
                  <a:pt x="14" y="66"/>
                </a:moveTo>
                <a:cubicBezTo>
                  <a:pt x="25" y="82"/>
                  <a:pt x="25" y="82"/>
                  <a:pt x="25" y="82"/>
                </a:cubicBezTo>
                <a:cubicBezTo>
                  <a:pt x="24" y="84"/>
                  <a:pt x="22" y="85"/>
                  <a:pt x="18" y="86"/>
                </a:cubicBezTo>
                <a:cubicBezTo>
                  <a:pt x="14" y="86"/>
                  <a:pt x="12" y="86"/>
                  <a:pt x="11" y="85"/>
                </a:cubicBezTo>
                <a:lnTo>
                  <a:pt x="14" y="66"/>
                </a:lnTo>
                <a:close/>
                <a:moveTo>
                  <a:pt x="18" y="62"/>
                </a:moveTo>
                <a:cubicBezTo>
                  <a:pt x="13" y="57"/>
                  <a:pt x="13" y="57"/>
                  <a:pt x="13" y="57"/>
                </a:cubicBezTo>
                <a:cubicBezTo>
                  <a:pt x="13" y="56"/>
                  <a:pt x="13" y="56"/>
                  <a:pt x="15" y="55"/>
                </a:cubicBezTo>
                <a:cubicBezTo>
                  <a:pt x="16" y="55"/>
                  <a:pt x="17" y="55"/>
                  <a:pt x="18" y="55"/>
                </a:cubicBezTo>
                <a:lnTo>
                  <a:pt x="18" y="62"/>
                </a:lnTo>
                <a:close/>
                <a:moveTo>
                  <a:pt x="44" y="73"/>
                </a:moveTo>
                <a:cubicBezTo>
                  <a:pt x="46" y="75"/>
                  <a:pt x="44" y="77"/>
                  <a:pt x="41" y="81"/>
                </a:cubicBezTo>
                <a:cubicBezTo>
                  <a:pt x="37" y="85"/>
                  <a:pt x="34" y="86"/>
                  <a:pt x="31" y="86"/>
                </a:cubicBezTo>
                <a:cubicBezTo>
                  <a:pt x="16" y="67"/>
                  <a:pt x="16" y="67"/>
                  <a:pt x="16" y="67"/>
                </a:cubicBezTo>
                <a:lnTo>
                  <a:pt x="44" y="73"/>
                </a:lnTo>
                <a:close/>
                <a:moveTo>
                  <a:pt x="17" y="64"/>
                </a:moveTo>
                <a:cubicBezTo>
                  <a:pt x="21" y="63"/>
                  <a:pt x="21" y="63"/>
                  <a:pt x="21" y="63"/>
                </a:cubicBezTo>
                <a:cubicBezTo>
                  <a:pt x="21" y="63"/>
                  <a:pt x="21" y="64"/>
                  <a:pt x="21" y="64"/>
                </a:cubicBezTo>
                <a:cubicBezTo>
                  <a:pt x="21" y="65"/>
                  <a:pt x="20" y="65"/>
                  <a:pt x="20" y="65"/>
                </a:cubicBezTo>
                <a:lnTo>
                  <a:pt x="17" y="64"/>
                </a:lnTo>
                <a:close/>
                <a:moveTo>
                  <a:pt x="23" y="61"/>
                </a:moveTo>
                <a:cubicBezTo>
                  <a:pt x="23" y="62"/>
                  <a:pt x="23" y="62"/>
                  <a:pt x="23" y="63"/>
                </a:cubicBezTo>
                <a:cubicBezTo>
                  <a:pt x="18" y="64"/>
                  <a:pt x="18" y="64"/>
                  <a:pt x="18" y="64"/>
                </a:cubicBezTo>
                <a:cubicBezTo>
                  <a:pt x="22" y="60"/>
                  <a:pt x="22" y="60"/>
                  <a:pt x="22" y="60"/>
                </a:cubicBezTo>
                <a:cubicBezTo>
                  <a:pt x="22" y="60"/>
                  <a:pt x="22" y="60"/>
                  <a:pt x="23" y="61"/>
                </a:cubicBezTo>
                <a:close/>
                <a:moveTo>
                  <a:pt x="21" y="57"/>
                </a:moveTo>
                <a:cubicBezTo>
                  <a:pt x="22" y="57"/>
                  <a:pt x="22" y="58"/>
                  <a:pt x="22" y="58"/>
                </a:cubicBezTo>
                <a:cubicBezTo>
                  <a:pt x="18" y="63"/>
                  <a:pt x="18" y="63"/>
                  <a:pt x="18" y="63"/>
                </a:cubicBezTo>
                <a:cubicBezTo>
                  <a:pt x="19" y="57"/>
                  <a:pt x="19" y="57"/>
                  <a:pt x="19" y="57"/>
                </a:cubicBezTo>
                <a:cubicBezTo>
                  <a:pt x="19" y="57"/>
                  <a:pt x="20" y="57"/>
                  <a:pt x="21" y="57"/>
                </a:cubicBezTo>
                <a:close/>
                <a:moveTo>
                  <a:pt x="60" y="55"/>
                </a:moveTo>
                <a:cubicBezTo>
                  <a:pt x="60" y="58"/>
                  <a:pt x="60" y="61"/>
                  <a:pt x="59" y="65"/>
                </a:cubicBezTo>
                <a:cubicBezTo>
                  <a:pt x="58" y="68"/>
                  <a:pt x="57" y="70"/>
                  <a:pt x="55" y="71"/>
                </a:cubicBezTo>
                <a:cubicBezTo>
                  <a:pt x="20" y="67"/>
                  <a:pt x="20" y="67"/>
                  <a:pt x="20" y="67"/>
                </a:cubicBezTo>
                <a:cubicBezTo>
                  <a:pt x="56" y="50"/>
                  <a:pt x="56" y="50"/>
                  <a:pt x="56" y="50"/>
                </a:cubicBezTo>
                <a:cubicBezTo>
                  <a:pt x="58" y="50"/>
                  <a:pt x="59" y="52"/>
                  <a:pt x="60" y="55"/>
                </a:cubicBezTo>
                <a:close/>
                <a:moveTo>
                  <a:pt x="54" y="23"/>
                </a:moveTo>
                <a:cubicBezTo>
                  <a:pt x="58" y="25"/>
                  <a:pt x="61" y="28"/>
                  <a:pt x="63" y="32"/>
                </a:cubicBezTo>
                <a:cubicBezTo>
                  <a:pt x="65" y="35"/>
                  <a:pt x="66" y="38"/>
                  <a:pt x="65" y="40"/>
                </a:cubicBezTo>
                <a:cubicBezTo>
                  <a:pt x="25" y="64"/>
                  <a:pt x="25" y="64"/>
                  <a:pt x="25" y="64"/>
                </a:cubicBezTo>
                <a:cubicBezTo>
                  <a:pt x="45" y="22"/>
                  <a:pt x="45" y="22"/>
                  <a:pt x="45" y="22"/>
                </a:cubicBezTo>
                <a:cubicBezTo>
                  <a:pt x="48" y="21"/>
                  <a:pt x="51" y="21"/>
                  <a:pt x="54" y="2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783"/>
            <a:endParaRPr lang="id-ID" sz="1013">
              <a:solidFill>
                <a:srgbClr val="10232E"/>
              </a:solidFill>
              <a:latin typeface="Raleway"/>
            </a:endParaRPr>
          </a:p>
        </p:txBody>
      </p:sp>
      <p:sp>
        <p:nvSpPr>
          <p:cNvPr id="27" name="Freeform 35"/>
          <p:cNvSpPr>
            <a:spLocks noEditPoints="1"/>
          </p:cNvSpPr>
          <p:nvPr/>
        </p:nvSpPr>
        <p:spPr bwMode="auto">
          <a:xfrm>
            <a:off x="3854776" y="5406633"/>
            <a:ext cx="291452" cy="302807"/>
          </a:xfrm>
          <a:custGeom>
            <a:avLst/>
            <a:gdLst>
              <a:gd name="T0" fmla="*/ 78 w 78"/>
              <a:gd name="T1" fmla="*/ 79 h 81"/>
              <a:gd name="T2" fmla="*/ 54 w 78"/>
              <a:gd name="T3" fmla="*/ 81 h 81"/>
              <a:gd name="T4" fmla="*/ 26 w 78"/>
              <a:gd name="T5" fmla="*/ 81 h 81"/>
              <a:gd name="T6" fmla="*/ 2 w 78"/>
              <a:gd name="T7" fmla="*/ 81 h 81"/>
              <a:gd name="T8" fmla="*/ 0 w 78"/>
              <a:gd name="T9" fmla="*/ 20 h 81"/>
              <a:gd name="T10" fmla="*/ 23 w 78"/>
              <a:gd name="T11" fmla="*/ 18 h 81"/>
              <a:gd name="T12" fmla="*/ 25 w 78"/>
              <a:gd name="T13" fmla="*/ 0 h 81"/>
              <a:gd name="T14" fmla="*/ 56 w 78"/>
              <a:gd name="T15" fmla="*/ 2 h 81"/>
              <a:gd name="T16" fmla="*/ 77 w 78"/>
              <a:gd name="T17" fmla="*/ 18 h 81"/>
              <a:gd name="T18" fmla="*/ 22 w 78"/>
              <a:gd name="T19" fmla="*/ 27 h 81"/>
              <a:gd name="T20" fmla="*/ 10 w 78"/>
              <a:gd name="T21" fmla="*/ 38 h 81"/>
              <a:gd name="T22" fmla="*/ 22 w 78"/>
              <a:gd name="T23" fmla="*/ 27 h 81"/>
              <a:gd name="T24" fmla="*/ 10 w 78"/>
              <a:gd name="T25" fmla="*/ 42 h 81"/>
              <a:gd name="T26" fmla="*/ 22 w 78"/>
              <a:gd name="T27" fmla="*/ 54 h 81"/>
              <a:gd name="T28" fmla="*/ 22 w 78"/>
              <a:gd name="T29" fmla="*/ 58 h 81"/>
              <a:gd name="T30" fmla="*/ 10 w 78"/>
              <a:gd name="T31" fmla="*/ 70 h 81"/>
              <a:gd name="T32" fmla="*/ 22 w 78"/>
              <a:gd name="T33" fmla="*/ 58 h 81"/>
              <a:gd name="T34" fmla="*/ 34 w 78"/>
              <a:gd name="T35" fmla="*/ 11 h 81"/>
              <a:gd name="T36" fmla="*/ 45 w 78"/>
              <a:gd name="T37" fmla="*/ 22 h 81"/>
              <a:gd name="T38" fmla="*/ 45 w 78"/>
              <a:gd name="T39" fmla="*/ 27 h 81"/>
              <a:gd name="T40" fmla="*/ 34 w 78"/>
              <a:gd name="T41" fmla="*/ 38 h 81"/>
              <a:gd name="T42" fmla="*/ 45 w 78"/>
              <a:gd name="T43" fmla="*/ 27 h 81"/>
              <a:gd name="T44" fmla="*/ 34 w 78"/>
              <a:gd name="T45" fmla="*/ 43 h 81"/>
              <a:gd name="T46" fmla="*/ 45 w 78"/>
              <a:gd name="T47" fmla="*/ 54 h 81"/>
              <a:gd name="T48" fmla="*/ 45 w 78"/>
              <a:gd name="T49" fmla="*/ 59 h 81"/>
              <a:gd name="T50" fmla="*/ 34 w 78"/>
              <a:gd name="T51" fmla="*/ 70 h 81"/>
              <a:gd name="T52" fmla="*/ 45 w 78"/>
              <a:gd name="T53" fmla="*/ 59 h 81"/>
              <a:gd name="T54" fmla="*/ 57 w 78"/>
              <a:gd name="T55" fmla="*/ 27 h 81"/>
              <a:gd name="T56" fmla="*/ 68 w 78"/>
              <a:gd name="T57" fmla="*/ 38 h 81"/>
              <a:gd name="T58" fmla="*/ 68 w 78"/>
              <a:gd name="T59" fmla="*/ 43 h 81"/>
              <a:gd name="T60" fmla="*/ 57 w 78"/>
              <a:gd name="T61" fmla="*/ 54 h 81"/>
              <a:gd name="T62" fmla="*/ 68 w 78"/>
              <a:gd name="T63" fmla="*/ 43 h 81"/>
              <a:gd name="T64" fmla="*/ 57 w 78"/>
              <a:gd name="T65" fmla="*/ 59 h 81"/>
              <a:gd name="T66" fmla="*/ 68 w 78"/>
              <a:gd name="T67" fmla="*/ 70 h 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78" h="81">
                <a:moveTo>
                  <a:pt x="78" y="20"/>
                </a:moveTo>
                <a:cubicBezTo>
                  <a:pt x="78" y="79"/>
                  <a:pt x="78" y="79"/>
                  <a:pt x="78" y="79"/>
                </a:cubicBezTo>
                <a:cubicBezTo>
                  <a:pt x="78" y="80"/>
                  <a:pt x="78" y="81"/>
                  <a:pt x="77" y="81"/>
                </a:cubicBezTo>
                <a:cubicBezTo>
                  <a:pt x="54" y="81"/>
                  <a:pt x="54" y="81"/>
                  <a:pt x="54" y="81"/>
                </a:cubicBezTo>
                <a:cubicBezTo>
                  <a:pt x="53" y="81"/>
                  <a:pt x="53" y="81"/>
                  <a:pt x="53" y="81"/>
                </a:cubicBezTo>
                <a:cubicBezTo>
                  <a:pt x="26" y="81"/>
                  <a:pt x="26" y="81"/>
                  <a:pt x="26" y="81"/>
                </a:cubicBezTo>
                <a:cubicBezTo>
                  <a:pt x="25" y="81"/>
                  <a:pt x="25" y="81"/>
                  <a:pt x="25" y="81"/>
                </a:cubicBezTo>
                <a:cubicBezTo>
                  <a:pt x="2" y="81"/>
                  <a:pt x="2" y="81"/>
                  <a:pt x="2" y="81"/>
                </a:cubicBezTo>
                <a:cubicBezTo>
                  <a:pt x="1" y="81"/>
                  <a:pt x="0" y="80"/>
                  <a:pt x="0" y="79"/>
                </a:cubicBezTo>
                <a:cubicBezTo>
                  <a:pt x="0" y="20"/>
                  <a:pt x="0" y="20"/>
                  <a:pt x="0" y="20"/>
                </a:cubicBezTo>
                <a:cubicBezTo>
                  <a:pt x="0" y="19"/>
                  <a:pt x="1" y="18"/>
                  <a:pt x="2" y="18"/>
                </a:cubicBezTo>
                <a:cubicBezTo>
                  <a:pt x="23" y="18"/>
                  <a:pt x="23" y="18"/>
                  <a:pt x="23" y="18"/>
                </a:cubicBezTo>
                <a:cubicBezTo>
                  <a:pt x="23" y="2"/>
                  <a:pt x="23" y="2"/>
                  <a:pt x="23" y="2"/>
                </a:cubicBezTo>
                <a:cubicBezTo>
                  <a:pt x="23" y="1"/>
                  <a:pt x="24" y="0"/>
                  <a:pt x="25" y="0"/>
                </a:cubicBezTo>
                <a:cubicBezTo>
                  <a:pt x="54" y="0"/>
                  <a:pt x="54" y="0"/>
                  <a:pt x="54" y="0"/>
                </a:cubicBezTo>
                <a:cubicBezTo>
                  <a:pt x="55" y="0"/>
                  <a:pt x="56" y="1"/>
                  <a:pt x="56" y="2"/>
                </a:cubicBezTo>
                <a:cubicBezTo>
                  <a:pt x="56" y="18"/>
                  <a:pt x="56" y="18"/>
                  <a:pt x="56" y="18"/>
                </a:cubicBezTo>
                <a:cubicBezTo>
                  <a:pt x="77" y="18"/>
                  <a:pt x="77" y="18"/>
                  <a:pt x="77" y="18"/>
                </a:cubicBezTo>
                <a:cubicBezTo>
                  <a:pt x="78" y="18"/>
                  <a:pt x="78" y="19"/>
                  <a:pt x="78" y="20"/>
                </a:cubicBezTo>
                <a:close/>
                <a:moveTo>
                  <a:pt x="22" y="27"/>
                </a:moveTo>
                <a:cubicBezTo>
                  <a:pt x="10" y="27"/>
                  <a:pt x="10" y="27"/>
                  <a:pt x="10" y="27"/>
                </a:cubicBezTo>
                <a:cubicBezTo>
                  <a:pt x="10" y="38"/>
                  <a:pt x="10" y="38"/>
                  <a:pt x="10" y="38"/>
                </a:cubicBezTo>
                <a:cubicBezTo>
                  <a:pt x="22" y="38"/>
                  <a:pt x="22" y="38"/>
                  <a:pt x="22" y="38"/>
                </a:cubicBezTo>
                <a:lnTo>
                  <a:pt x="22" y="27"/>
                </a:lnTo>
                <a:close/>
                <a:moveTo>
                  <a:pt x="22" y="42"/>
                </a:moveTo>
                <a:cubicBezTo>
                  <a:pt x="10" y="42"/>
                  <a:pt x="10" y="42"/>
                  <a:pt x="10" y="42"/>
                </a:cubicBezTo>
                <a:cubicBezTo>
                  <a:pt x="10" y="54"/>
                  <a:pt x="10" y="54"/>
                  <a:pt x="10" y="54"/>
                </a:cubicBezTo>
                <a:cubicBezTo>
                  <a:pt x="22" y="54"/>
                  <a:pt x="22" y="54"/>
                  <a:pt x="22" y="54"/>
                </a:cubicBezTo>
                <a:lnTo>
                  <a:pt x="22" y="42"/>
                </a:lnTo>
                <a:close/>
                <a:moveTo>
                  <a:pt x="22" y="58"/>
                </a:moveTo>
                <a:cubicBezTo>
                  <a:pt x="10" y="58"/>
                  <a:pt x="10" y="58"/>
                  <a:pt x="10" y="58"/>
                </a:cubicBezTo>
                <a:cubicBezTo>
                  <a:pt x="10" y="70"/>
                  <a:pt x="10" y="70"/>
                  <a:pt x="10" y="70"/>
                </a:cubicBezTo>
                <a:cubicBezTo>
                  <a:pt x="22" y="70"/>
                  <a:pt x="22" y="70"/>
                  <a:pt x="22" y="70"/>
                </a:cubicBezTo>
                <a:lnTo>
                  <a:pt x="22" y="58"/>
                </a:lnTo>
                <a:close/>
                <a:moveTo>
                  <a:pt x="45" y="11"/>
                </a:moveTo>
                <a:cubicBezTo>
                  <a:pt x="34" y="11"/>
                  <a:pt x="34" y="11"/>
                  <a:pt x="34" y="11"/>
                </a:cubicBezTo>
                <a:cubicBezTo>
                  <a:pt x="34" y="22"/>
                  <a:pt x="34" y="22"/>
                  <a:pt x="34" y="22"/>
                </a:cubicBezTo>
                <a:cubicBezTo>
                  <a:pt x="45" y="22"/>
                  <a:pt x="45" y="22"/>
                  <a:pt x="45" y="22"/>
                </a:cubicBezTo>
                <a:lnTo>
                  <a:pt x="45" y="11"/>
                </a:lnTo>
                <a:close/>
                <a:moveTo>
                  <a:pt x="45" y="27"/>
                </a:moveTo>
                <a:cubicBezTo>
                  <a:pt x="34" y="27"/>
                  <a:pt x="34" y="27"/>
                  <a:pt x="34" y="27"/>
                </a:cubicBezTo>
                <a:cubicBezTo>
                  <a:pt x="34" y="38"/>
                  <a:pt x="34" y="38"/>
                  <a:pt x="34" y="38"/>
                </a:cubicBezTo>
                <a:cubicBezTo>
                  <a:pt x="45" y="38"/>
                  <a:pt x="45" y="38"/>
                  <a:pt x="45" y="38"/>
                </a:cubicBezTo>
                <a:lnTo>
                  <a:pt x="45" y="27"/>
                </a:lnTo>
                <a:close/>
                <a:moveTo>
                  <a:pt x="45" y="43"/>
                </a:moveTo>
                <a:cubicBezTo>
                  <a:pt x="34" y="43"/>
                  <a:pt x="34" y="43"/>
                  <a:pt x="34" y="43"/>
                </a:cubicBezTo>
                <a:cubicBezTo>
                  <a:pt x="34" y="54"/>
                  <a:pt x="34" y="54"/>
                  <a:pt x="34" y="54"/>
                </a:cubicBezTo>
                <a:cubicBezTo>
                  <a:pt x="45" y="54"/>
                  <a:pt x="45" y="54"/>
                  <a:pt x="45" y="54"/>
                </a:cubicBezTo>
                <a:lnTo>
                  <a:pt x="45" y="43"/>
                </a:lnTo>
                <a:close/>
                <a:moveTo>
                  <a:pt x="45" y="59"/>
                </a:moveTo>
                <a:cubicBezTo>
                  <a:pt x="34" y="59"/>
                  <a:pt x="34" y="59"/>
                  <a:pt x="34" y="59"/>
                </a:cubicBezTo>
                <a:cubicBezTo>
                  <a:pt x="34" y="70"/>
                  <a:pt x="34" y="70"/>
                  <a:pt x="34" y="70"/>
                </a:cubicBezTo>
                <a:cubicBezTo>
                  <a:pt x="45" y="70"/>
                  <a:pt x="45" y="70"/>
                  <a:pt x="45" y="70"/>
                </a:cubicBezTo>
                <a:lnTo>
                  <a:pt x="45" y="59"/>
                </a:lnTo>
                <a:close/>
                <a:moveTo>
                  <a:pt x="68" y="27"/>
                </a:moveTo>
                <a:cubicBezTo>
                  <a:pt x="57" y="27"/>
                  <a:pt x="57" y="27"/>
                  <a:pt x="57" y="27"/>
                </a:cubicBezTo>
                <a:cubicBezTo>
                  <a:pt x="57" y="38"/>
                  <a:pt x="57" y="38"/>
                  <a:pt x="57" y="38"/>
                </a:cubicBezTo>
                <a:cubicBezTo>
                  <a:pt x="68" y="38"/>
                  <a:pt x="68" y="38"/>
                  <a:pt x="68" y="38"/>
                </a:cubicBezTo>
                <a:lnTo>
                  <a:pt x="68" y="27"/>
                </a:lnTo>
                <a:close/>
                <a:moveTo>
                  <a:pt x="68" y="43"/>
                </a:moveTo>
                <a:cubicBezTo>
                  <a:pt x="57" y="43"/>
                  <a:pt x="57" y="43"/>
                  <a:pt x="57" y="43"/>
                </a:cubicBezTo>
                <a:cubicBezTo>
                  <a:pt x="57" y="54"/>
                  <a:pt x="57" y="54"/>
                  <a:pt x="57" y="54"/>
                </a:cubicBezTo>
                <a:cubicBezTo>
                  <a:pt x="68" y="54"/>
                  <a:pt x="68" y="54"/>
                  <a:pt x="68" y="54"/>
                </a:cubicBezTo>
                <a:lnTo>
                  <a:pt x="68" y="43"/>
                </a:lnTo>
                <a:close/>
                <a:moveTo>
                  <a:pt x="68" y="59"/>
                </a:moveTo>
                <a:cubicBezTo>
                  <a:pt x="57" y="59"/>
                  <a:pt x="57" y="59"/>
                  <a:pt x="57" y="59"/>
                </a:cubicBezTo>
                <a:cubicBezTo>
                  <a:pt x="57" y="70"/>
                  <a:pt x="57" y="70"/>
                  <a:pt x="57" y="70"/>
                </a:cubicBezTo>
                <a:cubicBezTo>
                  <a:pt x="68" y="70"/>
                  <a:pt x="68" y="70"/>
                  <a:pt x="68" y="70"/>
                </a:cubicBezTo>
                <a:lnTo>
                  <a:pt x="68" y="5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783"/>
            <a:endParaRPr lang="id-ID" sz="1013">
              <a:solidFill>
                <a:srgbClr val="10232E"/>
              </a:solidFill>
              <a:latin typeface="Raleway"/>
            </a:endParaRPr>
          </a:p>
        </p:txBody>
      </p:sp>
      <p:sp>
        <p:nvSpPr>
          <p:cNvPr id="28" name="Freeform 72"/>
          <p:cNvSpPr>
            <a:spLocks noEditPoints="1"/>
          </p:cNvSpPr>
          <p:nvPr/>
        </p:nvSpPr>
        <p:spPr bwMode="auto">
          <a:xfrm>
            <a:off x="6125634" y="5427449"/>
            <a:ext cx="321732" cy="281988"/>
          </a:xfrm>
          <a:custGeom>
            <a:avLst/>
            <a:gdLst>
              <a:gd name="T0" fmla="*/ 72 w 72"/>
              <a:gd name="T1" fmla="*/ 58 h 63"/>
              <a:gd name="T2" fmla="*/ 0 w 72"/>
              <a:gd name="T3" fmla="*/ 63 h 63"/>
              <a:gd name="T4" fmla="*/ 5 w 72"/>
              <a:gd name="T5" fmla="*/ 56 h 63"/>
              <a:gd name="T6" fmla="*/ 12 w 72"/>
              <a:gd name="T7" fmla="*/ 8 h 63"/>
              <a:gd name="T8" fmla="*/ 18 w 72"/>
              <a:gd name="T9" fmla="*/ 16 h 63"/>
              <a:gd name="T10" fmla="*/ 19 w 72"/>
              <a:gd name="T11" fmla="*/ 56 h 63"/>
              <a:gd name="T12" fmla="*/ 26 w 72"/>
              <a:gd name="T13" fmla="*/ 19 h 63"/>
              <a:gd name="T14" fmla="*/ 27 w 72"/>
              <a:gd name="T15" fmla="*/ 15 h 63"/>
              <a:gd name="T16" fmla="*/ 32 w 72"/>
              <a:gd name="T17" fmla="*/ 12 h 63"/>
              <a:gd name="T18" fmla="*/ 39 w 72"/>
              <a:gd name="T19" fmla="*/ 56 h 63"/>
              <a:gd name="T20" fmla="*/ 40 w 72"/>
              <a:gd name="T21" fmla="*/ 10 h 63"/>
              <a:gd name="T22" fmla="*/ 43 w 72"/>
              <a:gd name="T23" fmla="*/ 14 h 63"/>
              <a:gd name="T24" fmla="*/ 44 w 72"/>
              <a:gd name="T25" fmla="*/ 56 h 63"/>
              <a:gd name="T26" fmla="*/ 51 w 72"/>
              <a:gd name="T27" fmla="*/ 16 h 63"/>
              <a:gd name="T28" fmla="*/ 57 w 72"/>
              <a:gd name="T29" fmla="*/ 20 h 63"/>
              <a:gd name="T30" fmla="*/ 57 w 72"/>
              <a:gd name="T31" fmla="*/ 25 h 63"/>
              <a:gd name="T32" fmla="*/ 64 w 72"/>
              <a:gd name="T33" fmla="*/ 56 h 63"/>
              <a:gd name="T34" fmla="*/ 65 w 72"/>
              <a:gd name="T35" fmla="*/ 22 h 63"/>
              <a:gd name="T36" fmla="*/ 61 w 72"/>
              <a:gd name="T37" fmla="*/ 18 h 63"/>
              <a:gd name="T38" fmla="*/ 52 w 72"/>
              <a:gd name="T39" fmla="*/ 14 h 63"/>
              <a:gd name="T40" fmla="*/ 51 w 72"/>
              <a:gd name="T41" fmla="*/ 10 h 63"/>
              <a:gd name="T42" fmla="*/ 44 w 72"/>
              <a:gd name="T43" fmla="*/ 11 h 63"/>
              <a:gd name="T44" fmla="*/ 40 w 72"/>
              <a:gd name="T45" fmla="*/ 9 h 63"/>
              <a:gd name="T46" fmla="*/ 35 w 72"/>
              <a:gd name="T47" fmla="*/ 4 h 63"/>
              <a:gd name="T48" fmla="*/ 31 w 72"/>
              <a:gd name="T49" fmla="*/ 9 h 63"/>
              <a:gd name="T50" fmla="*/ 27 w 72"/>
              <a:gd name="T51" fmla="*/ 14 h 63"/>
              <a:gd name="T52" fmla="*/ 20 w 72"/>
              <a:gd name="T53" fmla="*/ 13 h 63"/>
              <a:gd name="T54" fmla="*/ 13 w 72"/>
              <a:gd name="T55" fmla="*/ 4 h 63"/>
              <a:gd name="T56" fmla="*/ 9 w 72"/>
              <a:gd name="T57" fmla="*/ 0 h 63"/>
              <a:gd name="T58" fmla="*/ 4 w 72"/>
              <a:gd name="T59" fmla="*/ 4 h 63"/>
              <a:gd name="T60" fmla="*/ 5 w 72"/>
              <a:gd name="T61" fmla="*/ 56 h 63"/>
              <a:gd name="T62" fmla="*/ 9 w 72"/>
              <a:gd name="T63" fmla="*/ 1 h 63"/>
              <a:gd name="T64" fmla="*/ 12 w 72"/>
              <a:gd name="T65" fmla="*/ 4 h 63"/>
              <a:gd name="T66" fmla="*/ 9 w 72"/>
              <a:gd name="T67" fmla="*/ 8 h 63"/>
              <a:gd name="T68" fmla="*/ 5 w 72"/>
              <a:gd name="T69" fmla="*/ 4 h 63"/>
              <a:gd name="T70" fmla="*/ 20 w 72"/>
              <a:gd name="T71" fmla="*/ 14 h 63"/>
              <a:gd name="T72" fmla="*/ 25 w 72"/>
              <a:gd name="T73" fmla="*/ 14 h 63"/>
              <a:gd name="T74" fmla="*/ 25 w 72"/>
              <a:gd name="T75" fmla="*/ 19 h 63"/>
              <a:gd name="T76" fmla="*/ 20 w 72"/>
              <a:gd name="T77" fmla="*/ 19 h 63"/>
              <a:gd name="T78" fmla="*/ 20 w 72"/>
              <a:gd name="T79" fmla="*/ 14 h 63"/>
              <a:gd name="T80" fmla="*/ 35 w 72"/>
              <a:gd name="T81" fmla="*/ 6 h 63"/>
              <a:gd name="T82" fmla="*/ 38 w 72"/>
              <a:gd name="T83" fmla="*/ 9 h 63"/>
              <a:gd name="T84" fmla="*/ 35 w 72"/>
              <a:gd name="T85" fmla="*/ 12 h 63"/>
              <a:gd name="T86" fmla="*/ 32 w 72"/>
              <a:gd name="T87" fmla="*/ 9 h 63"/>
              <a:gd name="T88" fmla="*/ 45 w 72"/>
              <a:gd name="T89" fmla="*/ 11 h 63"/>
              <a:gd name="T90" fmla="*/ 50 w 72"/>
              <a:gd name="T91" fmla="*/ 11 h 63"/>
              <a:gd name="T92" fmla="*/ 50 w 72"/>
              <a:gd name="T93" fmla="*/ 16 h 63"/>
              <a:gd name="T94" fmla="*/ 45 w 72"/>
              <a:gd name="T95" fmla="*/ 16 h 63"/>
              <a:gd name="T96" fmla="*/ 45 w 72"/>
              <a:gd name="T97" fmla="*/ 11 h 63"/>
              <a:gd name="T98" fmla="*/ 61 w 72"/>
              <a:gd name="T99" fmla="*/ 19 h 63"/>
              <a:gd name="T100" fmla="*/ 64 w 72"/>
              <a:gd name="T101" fmla="*/ 22 h 63"/>
              <a:gd name="T102" fmla="*/ 61 w 72"/>
              <a:gd name="T103" fmla="*/ 26 h 63"/>
              <a:gd name="T104" fmla="*/ 57 w 72"/>
              <a:gd name="T105" fmla="*/ 22 h 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72" h="63">
                <a:moveTo>
                  <a:pt x="0" y="58"/>
                </a:moveTo>
                <a:cubicBezTo>
                  <a:pt x="72" y="58"/>
                  <a:pt x="72" y="58"/>
                  <a:pt x="72" y="58"/>
                </a:cubicBezTo>
                <a:cubicBezTo>
                  <a:pt x="72" y="63"/>
                  <a:pt x="72" y="63"/>
                  <a:pt x="72" y="63"/>
                </a:cubicBezTo>
                <a:cubicBezTo>
                  <a:pt x="0" y="63"/>
                  <a:pt x="0" y="63"/>
                  <a:pt x="0" y="63"/>
                </a:cubicBezTo>
                <a:lnTo>
                  <a:pt x="0" y="58"/>
                </a:lnTo>
                <a:close/>
                <a:moveTo>
                  <a:pt x="5" y="56"/>
                </a:moveTo>
                <a:cubicBezTo>
                  <a:pt x="12" y="56"/>
                  <a:pt x="12" y="56"/>
                  <a:pt x="12" y="56"/>
                </a:cubicBezTo>
                <a:cubicBezTo>
                  <a:pt x="12" y="8"/>
                  <a:pt x="12" y="8"/>
                  <a:pt x="12" y="8"/>
                </a:cubicBezTo>
                <a:cubicBezTo>
                  <a:pt x="19" y="14"/>
                  <a:pt x="19" y="14"/>
                  <a:pt x="19" y="14"/>
                </a:cubicBezTo>
                <a:cubicBezTo>
                  <a:pt x="18" y="14"/>
                  <a:pt x="18" y="15"/>
                  <a:pt x="18" y="16"/>
                </a:cubicBezTo>
                <a:cubicBezTo>
                  <a:pt x="18" y="17"/>
                  <a:pt x="18" y="18"/>
                  <a:pt x="19" y="19"/>
                </a:cubicBezTo>
                <a:cubicBezTo>
                  <a:pt x="19" y="56"/>
                  <a:pt x="19" y="56"/>
                  <a:pt x="19" y="56"/>
                </a:cubicBezTo>
                <a:cubicBezTo>
                  <a:pt x="26" y="56"/>
                  <a:pt x="26" y="56"/>
                  <a:pt x="26" y="56"/>
                </a:cubicBezTo>
                <a:cubicBezTo>
                  <a:pt x="26" y="19"/>
                  <a:pt x="26" y="19"/>
                  <a:pt x="26" y="19"/>
                </a:cubicBezTo>
                <a:cubicBezTo>
                  <a:pt x="27" y="18"/>
                  <a:pt x="27" y="17"/>
                  <a:pt x="27" y="16"/>
                </a:cubicBezTo>
                <a:cubicBezTo>
                  <a:pt x="27" y="16"/>
                  <a:pt x="27" y="16"/>
                  <a:pt x="27" y="15"/>
                </a:cubicBezTo>
                <a:cubicBezTo>
                  <a:pt x="32" y="12"/>
                  <a:pt x="32" y="12"/>
                  <a:pt x="32" y="12"/>
                </a:cubicBezTo>
                <a:cubicBezTo>
                  <a:pt x="32" y="12"/>
                  <a:pt x="32" y="12"/>
                  <a:pt x="32" y="12"/>
                </a:cubicBezTo>
                <a:cubicBezTo>
                  <a:pt x="32" y="56"/>
                  <a:pt x="32" y="56"/>
                  <a:pt x="32" y="56"/>
                </a:cubicBezTo>
                <a:cubicBezTo>
                  <a:pt x="39" y="56"/>
                  <a:pt x="39" y="56"/>
                  <a:pt x="39" y="56"/>
                </a:cubicBezTo>
                <a:cubicBezTo>
                  <a:pt x="39" y="12"/>
                  <a:pt x="39" y="12"/>
                  <a:pt x="39" y="12"/>
                </a:cubicBezTo>
                <a:cubicBezTo>
                  <a:pt x="39" y="12"/>
                  <a:pt x="39" y="11"/>
                  <a:pt x="40" y="10"/>
                </a:cubicBezTo>
                <a:cubicBezTo>
                  <a:pt x="43" y="13"/>
                  <a:pt x="43" y="13"/>
                  <a:pt x="43" y="13"/>
                </a:cubicBezTo>
                <a:cubicBezTo>
                  <a:pt x="43" y="13"/>
                  <a:pt x="43" y="13"/>
                  <a:pt x="43" y="14"/>
                </a:cubicBezTo>
                <a:cubicBezTo>
                  <a:pt x="43" y="15"/>
                  <a:pt x="43" y="16"/>
                  <a:pt x="44" y="17"/>
                </a:cubicBezTo>
                <a:cubicBezTo>
                  <a:pt x="44" y="56"/>
                  <a:pt x="44" y="56"/>
                  <a:pt x="44" y="56"/>
                </a:cubicBezTo>
                <a:cubicBezTo>
                  <a:pt x="51" y="56"/>
                  <a:pt x="51" y="56"/>
                  <a:pt x="51" y="56"/>
                </a:cubicBezTo>
                <a:cubicBezTo>
                  <a:pt x="51" y="16"/>
                  <a:pt x="51" y="16"/>
                  <a:pt x="51" y="16"/>
                </a:cubicBezTo>
                <a:cubicBezTo>
                  <a:pt x="51" y="16"/>
                  <a:pt x="52" y="16"/>
                  <a:pt x="52" y="16"/>
                </a:cubicBezTo>
                <a:cubicBezTo>
                  <a:pt x="57" y="20"/>
                  <a:pt x="57" y="20"/>
                  <a:pt x="57" y="20"/>
                </a:cubicBezTo>
                <a:cubicBezTo>
                  <a:pt x="56" y="21"/>
                  <a:pt x="56" y="22"/>
                  <a:pt x="56" y="22"/>
                </a:cubicBezTo>
                <a:cubicBezTo>
                  <a:pt x="56" y="24"/>
                  <a:pt x="56" y="25"/>
                  <a:pt x="57" y="25"/>
                </a:cubicBezTo>
                <a:cubicBezTo>
                  <a:pt x="57" y="56"/>
                  <a:pt x="57" y="56"/>
                  <a:pt x="57" y="56"/>
                </a:cubicBezTo>
                <a:cubicBezTo>
                  <a:pt x="64" y="56"/>
                  <a:pt x="64" y="56"/>
                  <a:pt x="64" y="56"/>
                </a:cubicBezTo>
                <a:cubicBezTo>
                  <a:pt x="64" y="26"/>
                  <a:pt x="64" y="26"/>
                  <a:pt x="64" y="26"/>
                </a:cubicBezTo>
                <a:cubicBezTo>
                  <a:pt x="65" y="25"/>
                  <a:pt x="65" y="24"/>
                  <a:pt x="65" y="22"/>
                </a:cubicBezTo>
                <a:cubicBezTo>
                  <a:pt x="65" y="21"/>
                  <a:pt x="65" y="20"/>
                  <a:pt x="64" y="19"/>
                </a:cubicBezTo>
                <a:cubicBezTo>
                  <a:pt x="63" y="18"/>
                  <a:pt x="62" y="18"/>
                  <a:pt x="61" y="18"/>
                </a:cubicBezTo>
                <a:cubicBezTo>
                  <a:pt x="59" y="18"/>
                  <a:pt x="58" y="18"/>
                  <a:pt x="58" y="19"/>
                </a:cubicBezTo>
                <a:cubicBezTo>
                  <a:pt x="52" y="14"/>
                  <a:pt x="52" y="14"/>
                  <a:pt x="52" y="14"/>
                </a:cubicBezTo>
                <a:cubicBezTo>
                  <a:pt x="52" y="14"/>
                  <a:pt x="52" y="14"/>
                  <a:pt x="52" y="14"/>
                </a:cubicBezTo>
                <a:cubicBezTo>
                  <a:pt x="52" y="12"/>
                  <a:pt x="52" y="11"/>
                  <a:pt x="51" y="10"/>
                </a:cubicBezTo>
                <a:cubicBezTo>
                  <a:pt x="50" y="9"/>
                  <a:pt x="49" y="9"/>
                  <a:pt x="48" y="9"/>
                </a:cubicBezTo>
                <a:cubicBezTo>
                  <a:pt x="46" y="9"/>
                  <a:pt x="45" y="10"/>
                  <a:pt x="44" y="11"/>
                </a:cubicBezTo>
                <a:cubicBezTo>
                  <a:pt x="40" y="9"/>
                  <a:pt x="40" y="9"/>
                  <a:pt x="40" y="9"/>
                </a:cubicBezTo>
                <a:cubicBezTo>
                  <a:pt x="40" y="9"/>
                  <a:pt x="40" y="9"/>
                  <a:pt x="40" y="9"/>
                </a:cubicBezTo>
                <a:cubicBezTo>
                  <a:pt x="40" y="8"/>
                  <a:pt x="39" y="6"/>
                  <a:pt x="39" y="6"/>
                </a:cubicBezTo>
                <a:cubicBezTo>
                  <a:pt x="38" y="5"/>
                  <a:pt x="37" y="4"/>
                  <a:pt x="35" y="4"/>
                </a:cubicBezTo>
                <a:cubicBezTo>
                  <a:pt x="34" y="4"/>
                  <a:pt x="33" y="5"/>
                  <a:pt x="32" y="6"/>
                </a:cubicBezTo>
                <a:cubicBezTo>
                  <a:pt x="31" y="6"/>
                  <a:pt x="31" y="8"/>
                  <a:pt x="31" y="9"/>
                </a:cubicBezTo>
                <a:cubicBezTo>
                  <a:pt x="31" y="9"/>
                  <a:pt x="31" y="10"/>
                  <a:pt x="31" y="10"/>
                </a:cubicBezTo>
                <a:cubicBezTo>
                  <a:pt x="27" y="14"/>
                  <a:pt x="27" y="14"/>
                  <a:pt x="27" y="14"/>
                </a:cubicBezTo>
                <a:cubicBezTo>
                  <a:pt x="26" y="12"/>
                  <a:pt x="24" y="11"/>
                  <a:pt x="23" y="11"/>
                </a:cubicBezTo>
                <a:cubicBezTo>
                  <a:pt x="21" y="11"/>
                  <a:pt x="20" y="12"/>
                  <a:pt x="20" y="13"/>
                </a:cubicBezTo>
                <a:cubicBezTo>
                  <a:pt x="13" y="7"/>
                  <a:pt x="13" y="7"/>
                  <a:pt x="13" y="7"/>
                </a:cubicBezTo>
                <a:cubicBezTo>
                  <a:pt x="13" y="6"/>
                  <a:pt x="13" y="5"/>
                  <a:pt x="13" y="4"/>
                </a:cubicBezTo>
                <a:cubicBezTo>
                  <a:pt x="13" y="3"/>
                  <a:pt x="13" y="2"/>
                  <a:pt x="12" y="1"/>
                </a:cubicBezTo>
                <a:cubicBezTo>
                  <a:pt x="11" y="0"/>
                  <a:pt x="10" y="0"/>
                  <a:pt x="9" y="0"/>
                </a:cubicBezTo>
                <a:cubicBezTo>
                  <a:pt x="7" y="0"/>
                  <a:pt x="6" y="0"/>
                  <a:pt x="5" y="1"/>
                </a:cubicBezTo>
                <a:cubicBezTo>
                  <a:pt x="4" y="2"/>
                  <a:pt x="4" y="3"/>
                  <a:pt x="4" y="4"/>
                </a:cubicBezTo>
                <a:cubicBezTo>
                  <a:pt x="4" y="6"/>
                  <a:pt x="4" y="7"/>
                  <a:pt x="5" y="8"/>
                </a:cubicBezTo>
                <a:lnTo>
                  <a:pt x="5" y="56"/>
                </a:lnTo>
                <a:close/>
                <a:moveTo>
                  <a:pt x="6" y="2"/>
                </a:moveTo>
                <a:cubicBezTo>
                  <a:pt x="7" y="2"/>
                  <a:pt x="8" y="1"/>
                  <a:pt x="9" y="1"/>
                </a:cubicBezTo>
                <a:cubicBezTo>
                  <a:pt x="9" y="1"/>
                  <a:pt x="10" y="2"/>
                  <a:pt x="11" y="2"/>
                </a:cubicBezTo>
                <a:cubicBezTo>
                  <a:pt x="12" y="3"/>
                  <a:pt x="12" y="4"/>
                  <a:pt x="12" y="4"/>
                </a:cubicBezTo>
                <a:cubicBezTo>
                  <a:pt x="12" y="5"/>
                  <a:pt x="12" y="6"/>
                  <a:pt x="11" y="7"/>
                </a:cubicBezTo>
                <a:cubicBezTo>
                  <a:pt x="10" y="7"/>
                  <a:pt x="9" y="8"/>
                  <a:pt x="9" y="8"/>
                </a:cubicBezTo>
                <a:cubicBezTo>
                  <a:pt x="8" y="8"/>
                  <a:pt x="7" y="7"/>
                  <a:pt x="6" y="7"/>
                </a:cubicBezTo>
                <a:cubicBezTo>
                  <a:pt x="6" y="6"/>
                  <a:pt x="5" y="5"/>
                  <a:pt x="5" y="4"/>
                </a:cubicBezTo>
                <a:cubicBezTo>
                  <a:pt x="5" y="4"/>
                  <a:pt x="6" y="3"/>
                  <a:pt x="6" y="2"/>
                </a:cubicBezTo>
                <a:close/>
                <a:moveTo>
                  <a:pt x="20" y="14"/>
                </a:moveTo>
                <a:cubicBezTo>
                  <a:pt x="21" y="13"/>
                  <a:pt x="21" y="13"/>
                  <a:pt x="22" y="13"/>
                </a:cubicBezTo>
                <a:cubicBezTo>
                  <a:pt x="23" y="13"/>
                  <a:pt x="24" y="13"/>
                  <a:pt x="25" y="14"/>
                </a:cubicBezTo>
                <a:cubicBezTo>
                  <a:pt x="25" y="15"/>
                  <a:pt x="26" y="15"/>
                  <a:pt x="26" y="16"/>
                </a:cubicBezTo>
                <a:cubicBezTo>
                  <a:pt x="26" y="17"/>
                  <a:pt x="25" y="18"/>
                  <a:pt x="25" y="19"/>
                </a:cubicBezTo>
                <a:cubicBezTo>
                  <a:pt x="24" y="19"/>
                  <a:pt x="23" y="19"/>
                  <a:pt x="22" y="19"/>
                </a:cubicBezTo>
                <a:cubicBezTo>
                  <a:pt x="21" y="19"/>
                  <a:pt x="21" y="19"/>
                  <a:pt x="20" y="19"/>
                </a:cubicBezTo>
                <a:cubicBezTo>
                  <a:pt x="19" y="18"/>
                  <a:pt x="19" y="17"/>
                  <a:pt x="19" y="16"/>
                </a:cubicBezTo>
                <a:cubicBezTo>
                  <a:pt x="19" y="15"/>
                  <a:pt x="19" y="15"/>
                  <a:pt x="20" y="14"/>
                </a:cubicBezTo>
                <a:close/>
                <a:moveTo>
                  <a:pt x="33" y="7"/>
                </a:moveTo>
                <a:cubicBezTo>
                  <a:pt x="34" y="6"/>
                  <a:pt x="34" y="6"/>
                  <a:pt x="35" y="6"/>
                </a:cubicBezTo>
                <a:cubicBezTo>
                  <a:pt x="36" y="6"/>
                  <a:pt x="37" y="6"/>
                  <a:pt x="38" y="7"/>
                </a:cubicBezTo>
                <a:cubicBezTo>
                  <a:pt x="38" y="7"/>
                  <a:pt x="38" y="8"/>
                  <a:pt x="38" y="9"/>
                </a:cubicBezTo>
                <a:cubicBezTo>
                  <a:pt x="38" y="10"/>
                  <a:pt x="38" y="11"/>
                  <a:pt x="38" y="11"/>
                </a:cubicBezTo>
                <a:cubicBezTo>
                  <a:pt x="37" y="12"/>
                  <a:pt x="36" y="12"/>
                  <a:pt x="35" y="12"/>
                </a:cubicBezTo>
                <a:cubicBezTo>
                  <a:pt x="34" y="12"/>
                  <a:pt x="34" y="12"/>
                  <a:pt x="33" y="11"/>
                </a:cubicBezTo>
                <a:cubicBezTo>
                  <a:pt x="32" y="11"/>
                  <a:pt x="32" y="10"/>
                  <a:pt x="32" y="9"/>
                </a:cubicBezTo>
                <a:cubicBezTo>
                  <a:pt x="32" y="8"/>
                  <a:pt x="32" y="7"/>
                  <a:pt x="33" y="7"/>
                </a:cubicBezTo>
                <a:close/>
                <a:moveTo>
                  <a:pt x="45" y="11"/>
                </a:moveTo>
                <a:cubicBezTo>
                  <a:pt x="46" y="11"/>
                  <a:pt x="47" y="10"/>
                  <a:pt x="47" y="10"/>
                </a:cubicBezTo>
                <a:cubicBezTo>
                  <a:pt x="48" y="10"/>
                  <a:pt x="49" y="11"/>
                  <a:pt x="50" y="11"/>
                </a:cubicBezTo>
                <a:cubicBezTo>
                  <a:pt x="50" y="12"/>
                  <a:pt x="51" y="13"/>
                  <a:pt x="51" y="14"/>
                </a:cubicBezTo>
                <a:cubicBezTo>
                  <a:pt x="51" y="15"/>
                  <a:pt x="50" y="15"/>
                  <a:pt x="50" y="16"/>
                </a:cubicBezTo>
                <a:cubicBezTo>
                  <a:pt x="49" y="17"/>
                  <a:pt x="48" y="17"/>
                  <a:pt x="47" y="17"/>
                </a:cubicBezTo>
                <a:cubicBezTo>
                  <a:pt x="47" y="17"/>
                  <a:pt x="46" y="17"/>
                  <a:pt x="45" y="16"/>
                </a:cubicBezTo>
                <a:cubicBezTo>
                  <a:pt x="45" y="15"/>
                  <a:pt x="44" y="15"/>
                  <a:pt x="44" y="14"/>
                </a:cubicBezTo>
                <a:cubicBezTo>
                  <a:pt x="44" y="13"/>
                  <a:pt x="45" y="12"/>
                  <a:pt x="45" y="11"/>
                </a:cubicBezTo>
                <a:close/>
                <a:moveTo>
                  <a:pt x="58" y="20"/>
                </a:moveTo>
                <a:cubicBezTo>
                  <a:pt x="59" y="20"/>
                  <a:pt x="60" y="19"/>
                  <a:pt x="61" y="19"/>
                </a:cubicBezTo>
                <a:cubicBezTo>
                  <a:pt x="61" y="19"/>
                  <a:pt x="62" y="20"/>
                  <a:pt x="63" y="20"/>
                </a:cubicBezTo>
                <a:cubicBezTo>
                  <a:pt x="63" y="21"/>
                  <a:pt x="64" y="22"/>
                  <a:pt x="64" y="22"/>
                </a:cubicBezTo>
                <a:cubicBezTo>
                  <a:pt x="64" y="23"/>
                  <a:pt x="63" y="24"/>
                  <a:pt x="63" y="25"/>
                </a:cubicBezTo>
                <a:cubicBezTo>
                  <a:pt x="62" y="25"/>
                  <a:pt x="61" y="26"/>
                  <a:pt x="61" y="26"/>
                </a:cubicBezTo>
                <a:cubicBezTo>
                  <a:pt x="60" y="26"/>
                  <a:pt x="59" y="25"/>
                  <a:pt x="58" y="25"/>
                </a:cubicBezTo>
                <a:cubicBezTo>
                  <a:pt x="58" y="24"/>
                  <a:pt x="57" y="23"/>
                  <a:pt x="57" y="22"/>
                </a:cubicBezTo>
                <a:cubicBezTo>
                  <a:pt x="57" y="22"/>
                  <a:pt x="58" y="21"/>
                  <a:pt x="58" y="2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783"/>
            <a:endParaRPr lang="id-ID" sz="1013">
              <a:solidFill>
                <a:srgbClr val="10232E"/>
              </a:solidFill>
              <a:latin typeface="Raleway"/>
            </a:endParaRPr>
          </a:p>
        </p:txBody>
      </p:sp>
      <p:sp>
        <p:nvSpPr>
          <p:cNvPr id="29" name="Freeform 109"/>
          <p:cNvSpPr>
            <a:spLocks noEditPoints="1"/>
          </p:cNvSpPr>
          <p:nvPr/>
        </p:nvSpPr>
        <p:spPr bwMode="auto">
          <a:xfrm>
            <a:off x="7237091" y="5416337"/>
            <a:ext cx="388305" cy="290633"/>
          </a:xfrm>
          <a:custGeom>
            <a:avLst/>
            <a:gdLst>
              <a:gd name="T0" fmla="*/ 68 w 83"/>
              <a:gd name="T1" fmla="*/ 62 h 62"/>
              <a:gd name="T2" fmla="*/ 15 w 83"/>
              <a:gd name="T3" fmla="*/ 62 h 62"/>
              <a:gd name="T4" fmla="*/ 16 w 83"/>
              <a:gd name="T5" fmla="*/ 54 h 62"/>
              <a:gd name="T6" fmla="*/ 21 w 83"/>
              <a:gd name="T7" fmla="*/ 29 h 62"/>
              <a:gd name="T8" fmla="*/ 0 w 83"/>
              <a:gd name="T9" fmla="*/ 42 h 62"/>
              <a:gd name="T10" fmla="*/ 8 w 83"/>
              <a:gd name="T11" fmla="*/ 28 h 62"/>
              <a:gd name="T12" fmla="*/ 15 w 83"/>
              <a:gd name="T13" fmla="*/ 24 h 62"/>
              <a:gd name="T14" fmla="*/ 21 w 83"/>
              <a:gd name="T15" fmla="*/ 26 h 62"/>
              <a:gd name="T16" fmla="*/ 28 w 83"/>
              <a:gd name="T17" fmla="*/ 24 h 62"/>
              <a:gd name="T18" fmla="*/ 28 w 83"/>
              <a:gd name="T19" fmla="*/ 19 h 62"/>
              <a:gd name="T20" fmla="*/ 21 w 83"/>
              <a:gd name="T21" fmla="*/ 23 h 62"/>
              <a:gd name="T22" fmla="*/ 12 w 83"/>
              <a:gd name="T23" fmla="*/ 10 h 62"/>
              <a:gd name="T24" fmla="*/ 21 w 83"/>
              <a:gd name="T25" fmla="*/ 0 h 62"/>
              <a:gd name="T26" fmla="*/ 28 w 83"/>
              <a:gd name="T27" fmla="*/ 3 h 62"/>
              <a:gd name="T28" fmla="*/ 30 w 83"/>
              <a:gd name="T29" fmla="*/ 15 h 62"/>
              <a:gd name="T30" fmla="*/ 42 w 83"/>
              <a:gd name="T31" fmla="*/ 10 h 62"/>
              <a:gd name="T32" fmla="*/ 52 w 83"/>
              <a:gd name="T33" fmla="*/ 10 h 62"/>
              <a:gd name="T34" fmla="*/ 61 w 83"/>
              <a:gd name="T35" fmla="*/ 0 h 62"/>
              <a:gd name="T36" fmla="*/ 68 w 83"/>
              <a:gd name="T37" fmla="*/ 3 h 62"/>
              <a:gd name="T38" fmla="*/ 68 w 83"/>
              <a:gd name="T39" fmla="*/ 19 h 62"/>
              <a:gd name="T40" fmla="*/ 61 w 83"/>
              <a:gd name="T41" fmla="*/ 23 h 62"/>
              <a:gd name="T42" fmla="*/ 55 w 83"/>
              <a:gd name="T43" fmla="*/ 23 h 62"/>
              <a:gd name="T44" fmla="*/ 57 w 83"/>
              <a:gd name="T45" fmla="*/ 22 h 62"/>
              <a:gd name="T46" fmla="*/ 65 w 83"/>
              <a:gd name="T47" fmla="*/ 22 h 62"/>
              <a:gd name="T48" fmla="*/ 73 w 83"/>
              <a:gd name="T49" fmla="*/ 27 h 62"/>
              <a:gd name="T50" fmla="*/ 82 w 83"/>
              <a:gd name="T51" fmla="*/ 40 h 62"/>
              <a:gd name="T52" fmla="*/ 64 w 83"/>
              <a:gd name="T53" fmla="*/ 42 h 62"/>
              <a:gd name="T54" fmla="*/ 59 w 83"/>
              <a:gd name="T55" fmla="*/ 42 h 62"/>
              <a:gd name="T56" fmla="*/ 68 w 83"/>
              <a:gd name="T57" fmla="*/ 58 h 62"/>
              <a:gd name="T58" fmla="*/ 63 w 83"/>
              <a:gd name="T59" fmla="*/ 56 h 62"/>
              <a:gd name="T60" fmla="*/ 54 w 83"/>
              <a:gd name="T61" fmla="*/ 41 h 62"/>
              <a:gd name="T62" fmla="*/ 46 w 83"/>
              <a:gd name="T63" fmla="*/ 37 h 62"/>
              <a:gd name="T64" fmla="*/ 37 w 83"/>
              <a:gd name="T65" fmla="*/ 37 h 62"/>
              <a:gd name="T66" fmla="*/ 29 w 83"/>
              <a:gd name="T67" fmla="*/ 41 h 62"/>
              <a:gd name="T68" fmla="*/ 19 w 83"/>
              <a:gd name="T69" fmla="*/ 56 h 62"/>
              <a:gd name="T70" fmla="*/ 39 w 83"/>
              <a:gd name="T71" fmla="*/ 58 h 62"/>
              <a:gd name="T72" fmla="*/ 44 w 83"/>
              <a:gd name="T73" fmla="*/ 58 h 62"/>
              <a:gd name="T74" fmla="*/ 34 w 83"/>
              <a:gd name="T75" fmla="*/ 16 h 62"/>
              <a:gd name="T76" fmla="*/ 34 w 83"/>
              <a:gd name="T77" fmla="*/ 34 h 62"/>
              <a:gd name="T78" fmla="*/ 49 w 83"/>
              <a:gd name="T79" fmla="*/ 34 h 62"/>
              <a:gd name="T80" fmla="*/ 49 w 83"/>
              <a:gd name="T81" fmla="*/ 16 h 62"/>
              <a:gd name="T82" fmla="*/ 34 w 83"/>
              <a:gd name="T83" fmla="*/ 16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83" h="62">
                <a:moveTo>
                  <a:pt x="68" y="58"/>
                </a:moveTo>
                <a:cubicBezTo>
                  <a:pt x="68" y="62"/>
                  <a:pt x="68" y="62"/>
                  <a:pt x="68" y="62"/>
                </a:cubicBezTo>
                <a:cubicBezTo>
                  <a:pt x="41" y="62"/>
                  <a:pt x="41" y="62"/>
                  <a:pt x="41" y="62"/>
                </a:cubicBezTo>
                <a:cubicBezTo>
                  <a:pt x="15" y="62"/>
                  <a:pt x="15" y="62"/>
                  <a:pt x="15" y="62"/>
                </a:cubicBezTo>
                <a:cubicBezTo>
                  <a:pt x="15" y="58"/>
                  <a:pt x="15" y="58"/>
                  <a:pt x="15" y="58"/>
                </a:cubicBezTo>
                <a:cubicBezTo>
                  <a:pt x="15" y="57"/>
                  <a:pt x="15" y="56"/>
                  <a:pt x="16" y="54"/>
                </a:cubicBezTo>
                <a:cubicBezTo>
                  <a:pt x="23" y="42"/>
                  <a:pt x="23" y="42"/>
                  <a:pt x="23" y="42"/>
                </a:cubicBezTo>
                <a:cubicBezTo>
                  <a:pt x="21" y="29"/>
                  <a:pt x="21" y="29"/>
                  <a:pt x="21" y="29"/>
                </a:cubicBezTo>
                <a:cubicBezTo>
                  <a:pt x="19" y="42"/>
                  <a:pt x="19" y="42"/>
                  <a:pt x="19" y="42"/>
                </a:cubicBezTo>
                <a:cubicBezTo>
                  <a:pt x="0" y="42"/>
                  <a:pt x="0" y="42"/>
                  <a:pt x="0" y="42"/>
                </a:cubicBezTo>
                <a:cubicBezTo>
                  <a:pt x="0" y="42"/>
                  <a:pt x="0" y="41"/>
                  <a:pt x="1" y="40"/>
                </a:cubicBezTo>
                <a:cubicBezTo>
                  <a:pt x="8" y="28"/>
                  <a:pt x="8" y="28"/>
                  <a:pt x="8" y="28"/>
                </a:cubicBezTo>
                <a:cubicBezTo>
                  <a:pt x="8" y="27"/>
                  <a:pt x="9" y="27"/>
                  <a:pt x="10" y="27"/>
                </a:cubicBezTo>
                <a:cubicBezTo>
                  <a:pt x="15" y="24"/>
                  <a:pt x="15" y="24"/>
                  <a:pt x="15" y="24"/>
                </a:cubicBezTo>
                <a:cubicBezTo>
                  <a:pt x="17" y="22"/>
                  <a:pt x="17" y="22"/>
                  <a:pt x="17" y="22"/>
                </a:cubicBezTo>
                <a:cubicBezTo>
                  <a:pt x="21" y="26"/>
                  <a:pt x="21" y="26"/>
                  <a:pt x="21" y="26"/>
                </a:cubicBezTo>
                <a:cubicBezTo>
                  <a:pt x="25" y="22"/>
                  <a:pt x="25" y="22"/>
                  <a:pt x="25" y="22"/>
                </a:cubicBezTo>
                <a:cubicBezTo>
                  <a:pt x="28" y="24"/>
                  <a:pt x="28" y="24"/>
                  <a:pt x="28" y="24"/>
                </a:cubicBezTo>
                <a:cubicBezTo>
                  <a:pt x="28" y="24"/>
                  <a:pt x="28" y="23"/>
                  <a:pt x="28" y="23"/>
                </a:cubicBezTo>
                <a:cubicBezTo>
                  <a:pt x="28" y="22"/>
                  <a:pt x="28" y="21"/>
                  <a:pt x="28" y="19"/>
                </a:cubicBezTo>
                <a:cubicBezTo>
                  <a:pt x="26" y="22"/>
                  <a:pt x="24" y="23"/>
                  <a:pt x="21" y="23"/>
                </a:cubicBezTo>
                <a:cubicBezTo>
                  <a:pt x="21" y="23"/>
                  <a:pt x="21" y="23"/>
                  <a:pt x="21" y="23"/>
                </a:cubicBezTo>
                <a:cubicBezTo>
                  <a:pt x="18" y="23"/>
                  <a:pt x="16" y="22"/>
                  <a:pt x="14" y="19"/>
                </a:cubicBezTo>
                <a:cubicBezTo>
                  <a:pt x="13" y="17"/>
                  <a:pt x="12" y="14"/>
                  <a:pt x="12" y="10"/>
                </a:cubicBezTo>
                <a:cubicBezTo>
                  <a:pt x="12" y="7"/>
                  <a:pt x="13" y="4"/>
                  <a:pt x="14" y="3"/>
                </a:cubicBezTo>
                <a:cubicBezTo>
                  <a:pt x="16" y="1"/>
                  <a:pt x="18" y="0"/>
                  <a:pt x="21" y="0"/>
                </a:cubicBezTo>
                <a:cubicBezTo>
                  <a:pt x="21" y="0"/>
                  <a:pt x="21" y="0"/>
                  <a:pt x="21" y="0"/>
                </a:cubicBezTo>
                <a:cubicBezTo>
                  <a:pt x="24" y="0"/>
                  <a:pt x="27" y="1"/>
                  <a:pt x="28" y="3"/>
                </a:cubicBezTo>
                <a:cubicBezTo>
                  <a:pt x="30" y="4"/>
                  <a:pt x="31" y="7"/>
                  <a:pt x="31" y="10"/>
                </a:cubicBezTo>
                <a:cubicBezTo>
                  <a:pt x="31" y="11"/>
                  <a:pt x="30" y="13"/>
                  <a:pt x="30" y="15"/>
                </a:cubicBezTo>
                <a:cubicBezTo>
                  <a:pt x="32" y="11"/>
                  <a:pt x="36" y="10"/>
                  <a:pt x="41" y="10"/>
                </a:cubicBezTo>
                <a:cubicBezTo>
                  <a:pt x="42" y="10"/>
                  <a:pt x="42" y="10"/>
                  <a:pt x="42" y="10"/>
                </a:cubicBezTo>
                <a:cubicBezTo>
                  <a:pt x="47" y="10"/>
                  <a:pt x="50" y="11"/>
                  <a:pt x="53" y="15"/>
                </a:cubicBezTo>
                <a:cubicBezTo>
                  <a:pt x="52" y="13"/>
                  <a:pt x="52" y="11"/>
                  <a:pt x="52" y="10"/>
                </a:cubicBezTo>
                <a:cubicBezTo>
                  <a:pt x="52" y="7"/>
                  <a:pt x="53" y="4"/>
                  <a:pt x="54" y="3"/>
                </a:cubicBezTo>
                <a:cubicBezTo>
                  <a:pt x="56" y="1"/>
                  <a:pt x="58" y="0"/>
                  <a:pt x="61" y="0"/>
                </a:cubicBezTo>
                <a:cubicBezTo>
                  <a:pt x="62" y="0"/>
                  <a:pt x="62" y="0"/>
                  <a:pt x="62" y="0"/>
                </a:cubicBezTo>
                <a:cubicBezTo>
                  <a:pt x="64" y="0"/>
                  <a:pt x="67" y="1"/>
                  <a:pt x="68" y="3"/>
                </a:cubicBezTo>
                <a:cubicBezTo>
                  <a:pt x="70" y="4"/>
                  <a:pt x="71" y="7"/>
                  <a:pt x="71" y="10"/>
                </a:cubicBezTo>
                <a:cubicBezTo>
                  <a:pt x="71" y="14"/>
                  <a:pt x="70" y="17"/>
                  <a:pt x="68" y="19"/>
                </a:cubicBezTo>
                <a:cubicBezTo>
                  <a:pt x="67" y="22"/>
                  <a:pt x="64" y="23"/>
                  <a:pt x="62" y="23"/>
                </a:cubicBezTo>
                <a:cubicBezTo>
                  <a:pt x="61" y="23"/>
                  <a:pt x="61" y="23"/>
                  <a:pt x="61" y="23"/>
                </a:cubicBezTo>
                <a:cubicBezTo>
                  <a:pt x="59" y="23"/>
                  <a:pt x="56" y="22"/>
                  <a:pt x="55" y="19"/>
                </a:cubicBezTo>
                <a:cubicBezTo>
                  <a:pt x="55" y="21"/>
                  <a:pt x="55" y="22"/>
                  <a:pt x="55" y="23"/>
                </a:cubicBezTo>
                <a:cubicBezTo>
                  <a:pt x="55" y="23"/>
                  <a:pt x="55" y="24"/>
                  <a:pt x="55" y="24"/>
                </a:cubicBezTo>
                <a:cubicBezTo>
                  <a:pt x="57" y="22"/>
                  <a:pt x="57" y="22"/>
                  <a:pt x="57" y="22"/>
                </a:cubicBezTo>
                <a:cubicBezTo>
                  <a:pt x="62" y="26"/>
                  <a:pt x="62" y="26"/>
                  <a:pt x="62" y="26"/>
                </a:cubicBezTo>
                <a:cubicBezTo>
                  <a:pt x="65" y="22"/>
                  <a:pt x="65" y="22"/>
                  <a:pt x="65" y="22"/>
                </a:cubicBezTo>
                <a:cubicBezTo>
                  <a:pt x="68" y="24"/>
                  <a:pt x="68" y="24"/>
                  <a:pt x="68" y="24"/>
                </a:cubicBezTo>
                <a:cubicBezTo>
                  <a:pt x="73" y="27"/>
                  <a:pt x="73" y="27"/>
                  <a:pt x="73" y="27"/>
                </a:cubicBezTo>
                <a:cubicBezTo>
                  <a:pt x="74" y="27"/>
                  <a:pt x="74" y="27"/>
                  <a:pt x="75" y="28"/>
                </a:cubicBezTo>
                <a:cubicBezTo>
                  <a:pt x="82" y="40"/>
                  <a:pt x="82" y="40"/>
                  <a:pt x="82" y="40"/>
                </a:cubicBezTo>
                <a:cubicBezTo>
                  <a:pt x="82" y="41"/>
                  <a:pt x="83" y="42"/>
                  <a:pt x="83" y="42"/>
                </a:cubicBezTo>
                <a:cubicBezTo>
                  <a:pt x="64" y="42"/>
                  <a:pt x="64" y="42"/>
                  <a:pt x="64" y="42"/>
                </a:cubicBezTo>
                <a:cubicBezTo>
                  <a:pt x="61" y="29"/>
                  <a:pt x="61" y="29"/>
                  <a:pt x="61" y="29"/>
                </a:cubicBezTo>
                <a:cubicBezTo>
                  <a:pt x="59" y="42"/>
                  <a:pt x="59" y="42"/>
                  <a:pt x="59" y="42"/>
                </a:cubicBezTo>
                <a:cubicBezTo>
                  <a:pt x="66" y="54"/>
                  <a:pt x="66" y="54"/>
                  <a:pt x="66" y="54"/>
                </a:cubicBezTo>
                <a:cubicBezTo>
                  <a:pt x="67" y="56"/>
                  <a:pt x="68" y="57"/>
                  <a:pt x="68" y="58"/>
                </a:cubicBezTo>
                <a:close/>
                <a:moveTo>
                  <a:pt x="64" y="58"/>
                </a:moveTo>
                <a:cubicBezTo>
                  <a:pt x="64" y="58"/>
                  <a:pt x="64" y="57"/>
                  <a:pt x="63" y="56"/>
                </a:cubicBezTo>
                <a:cubicBezTo>
                  <a:pt x="56" y="43"/>
                  <a:pt x="56" y="43"/>
                  <a:pt x="56" y="43"/>
                </a:cubicBezTo>
                <a:cubicBezTo>
                  <a:pt x="55" y="42"/>
                  <a:pt x="55" y="42"/>
                  <a:pt x="54" y="41"/>
                </a:cubicBezTo>
                <a:cubicBezTo>
                  <a:pt x="48" y="39"/>
                  <a:pt x="48" y="39"/>
                  <a:pt x="48" y="39"/>
                </a:cubicBezTo>
                <a:cubicBezTo>
                  <a:pt x="46" y="37"/>
                  <a:pt x="46" y="37"/>
                  <a:pt x="46" y="37"/>
                </a:cubicBezTo>
                <a:cubicBezTo>
                  <a:pt x="41" y="41"/>
                  <a:pt x="41" y="41"/>
                  <a:pt x="41" y="41"/>
                </a:cubicBezTo>
                <a:cubicBezTo>
                  <a:pt x="37" y="37"/>
                  <a:pt x="37" y="37"/>
                  <a:pt x="37" y="37"/>
                </a:cubicBezTo>
                <a:cubicBezTo>
                  <a:pt x="34" y="39"/>
                  <a:pt x="34" y="39"/>
                  <a:pt x="34" y="39"/>
                </a:cubicBezTo>
                <a:cubicBezTo>
                  <a:pt x="29" y="41"/>
                  <a:pt x="29" y="41"/>
                  <a:pt x="29" y="41"/>
                </a:cubicBezTo>
                <a:cubicBezTo>
                  <a:pt x="28" y="42"/>
                  <a:pt x="28" y="42"/>
                  <a:pt x="27" y="43"/>
                </a:cubicBezTo>
                <a:cubicBezTo>
                  <a:pt x="19" y="56"/>
                  <a:pt x="19" y="56"/>
                  <a:pt x="19" y="56"/>
                </a:cubicBezTo>
                <a:cubicBezTo>
                  <a:pt x="19" y="57"/>
                  <a:pt x="19" y="58"/>
                  <a:pt x="19" y="58"/>
                </a:cubicBezTo>
                <a:cubicBezTo>
                  <a:pt x="39" y="58"/>
                  <a:pt x="39" y="58"/>
                  <a:pt x="39" y="58"/>
                </a:cubicBezTo>
                <a:cubicBezTo>
                  <a:pt x="41" y="44"/>
                  <a:pt x="41" y="44"/>
                  <a:pt x="41" y="44"/>
                </a:cubicBezTo>
                <a:cubicBezTo>
                  <a:pt x="44" y="58"/>
                  <a:pt x="44" y="58"/>
                  <a:pt x="44" y="58"/>
                </a:cubicBezTo>
                <a:lnTo>
                  <a:pt x="64" y="58"/>
                </a:lnTo>
                <a:close/>
                <a:moveTo>
                  <a:pt x="34" y="16"/>
                </a:moveTo>
                <a:cubicBezTo>
                  <a:pt x="32" y="18"/>
                  <a:pt x="31" y="20"/>
                  <a:pt x="31" y="23"/>
                </a:cubicBezTo>
                <a:cubicBezTo>
                  <a:pt x="31" y="27"/>
                  <a:pt x="32" y="31"/>
                  <a:pt x="34" y="34"/>
                </a:cubicBezTo>
                <a:cubicBezTo>
                  <a:pt x="36" y="36"/>
                  <a:pt x="38" y="37"/>
                  <a:pt x="41" y="37"/>
                </a:cubicBezTo>
                <a:cubicBezTo>
                  <a:pt x="45" y="37"/>
                  <a:pt x="47" y="36"/>
                  <a:pt x="49" y="34"/>
                </a:cubicBezTo>
                <a:cubicBezTo>
                  <a:pt x="50" y="31"/>
                  <a:pt x="51" y="27"/>
                  <a:pt x="52" y="23"/>
                </a:cubicBezTo>
                <a:cubicBezTo>
                  <a:pt x="52" y="20"/>
                  <a:pt x="51" y="18"/>
                  <a:pt x="49" y="16"/>
                </a:cubicBezTo>
                <a:cubicBezTo>
                  <a:pt x="47" y="14"/>
                  <a:pt x="45" y="13"/>
                  <a:pt x="41" y="13"/>
                </a:cubicBezTo>
                <a:cubicBezTo>
                  <a:pt x="38" y="13"/>
                  <a:pt x="36" y="14"/>
                  <a:pt x="34" y="1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783"/>
            <a:endParaRPr lang="id-ID" sz="1013">
              <a:solidFill>
                <a:srgbClr val="10232E"/>
              </a:solidFill>
              <a:latin typeface="Raleway"/>
            </a:endParaRPr>
          </a:p>
        </p:txBody>
      </p:sp>
      <p:sp>
        <p:nvSpPr>
          <p:cNvPr id="30" name="Freeform 191"/>
          <p:cNvSpPr>
            <a:spLocks noEditPoints="1"/>
          </p:cNvSpPr>
          <p:nvPr/>
        </p:nvSpPr>
        <p:spPr bwMode="auto">
          <a:xfrm>
            <a:off x="8422043" y="5426504"/>
            <a:ext cx="300915" cy="283881"/>
          </a:xfrm>
          <a:custGeom>
            <a:avLst/>
            <a:gdLst>
              <a:gd name="T0" fmla="*/ 159 w 159"/>
              <a:gd name="T1" fmla="*/ 0 h 150"/>
              <a:gd name="T2" fmla="*/ 159 w 159"/>
              <a:gd name="T3" fmla="*/ 22 h 150"/>
              <a:gd name="T4" fmla="*/ 144 w 159"/>
              <a:gd name="T5" fmla="*/ 22 h 150"/>
              <a:gd name="T6" fmla="*/ 144 w 159"/>
              <a:gd name="T7" fmla="*/ 150 h 150"/>
              <a:gd name="T8" fmla="*/ 14 w 159"/>
              <a:gd name="T9" fmla="*/ 150 h 150"/>
              <a:gd name="T10" fmla="*/ 14 w 159"/>
              <a:gd name="T11" fmla="*/ 22 h 150"/>
              <a:gd name="T12" fmla="*/ 0 w 159"/>
              <a:gd name="T13" fmla="*/ 22 h 150"/>
              <a:gd name="T14" fmla="*/ 0 w 159"/>
              <a:gd name="T15" fmla="*/ 0 h 150"/>
              <a:gd name="T16" fmla="*/ 159 w 159"/>
              <a:gd name="T17" fmla="*/ 0 h 150"/>
              <a:gd name="T18" fmla="*/ 134 w 159"/>
              <a:gd name="T19" fmla="*/ 26 h 150"/>
              <a:gd name="T20" fmla="*/ 24 w 159"/>
              <a:gd name="T21" fmla="*/ 26 h 150"/>
              <a:gd name="T22" fmla="*/ 24 w 159"/>
              <a:gd name="T23" fmla="*/ 140 h 150"/>
              <a:gd name="T24" fmla="*/ 134 w 159"/>
              <a:gd name="T25" fmla="*/ 140 h 150"/>
              <a:gd name="T26" fmla="*/ 134 w 159"/>
              <a:gd name="T27" fmla="*/ 26 h 150"/>
              <a:gd name="T28" fmla="*/ 75 w 159"/>
              <a:gd name="T29" fmla="*/ 134 h 150"/>
              <a:gd name="T30" fmla="*/ 29 w 159"/>
              <a:gd name="T31" fmla="*/ 134 h 150"/>
              <a:gd name="T32" fmla="*/ 29 w 159"/>
              <a:gd name="T33" fmla="*/ 36 h 150"/>
              <a:gd name="T34" fmla="*/ 75 w 159"/>
              <a:gd name="T35" fmla="*/ 36 h 150"/>
              <a:gd name="T36" fmla="*/ 75 w 159"/>
              <a:gd name="T37" fmla="*/ 134 h 150"/>
              <a:gd name="T38" fmla="*/ 69 w 159"/>
              <a:gd name="T39" fmla="*/ 59 h 150"/>
              <a:gd name="T40" fmla="*/ 63 w 159"/>
              <a:gd name="T41" fmla="*/ 59 h 150"/>
              <a:gd name="T42" fmla="*/ 63 w 159"/>
              <a:gd name="T43" fmla="*/ 85 h 150"/>
              <a:gd name="T44" fmla="*/ 69 w 159"/>
              <a:gd name="T45" fmla="*/ 85 h 150"/>
              <a:gd name="T46" fmla="*/ 69 w 159"/>
              <a:gd name="T47" fmla="*/ 59 h 150"/>
              <a:gd name="T48" fmla="*/ 128 w 159"/>
              <a:gd name="T49" fmla="*/ 134 h 150"/>
              <a:gd name="T50" fmla="*/ 83 w 159"/>
              <a:gd name="T51" fmla="*/ 134 h 150"/>
              <a:gd name="T52" fmla="*/ 83 w 159"/>
              <a:gd name="T53" fmla="*/ 36 h 150"/>
              <a:gd name="T54" fmla="*/ 128 w 159"/>
              <a:gd name="T55" fmla="*/ 36 h 150"/>
              <a:gd name="T56" fmla="*/ 128 w 159"/>
              <a:gd name="T57" fmla="*/ 134 h 150"/>
              <a:gd name="T58" fmla="*/ 94 w 159"/>
              <a:gd name="T59" fmla="*/ 59 h 150"/>
              <a:gd name="T60" fmla="*/ 89 w 159"/>
              <a:gd name="T61" fmla="*/ 59 h 150"/>
              <a:gd name="T62" fmla="*/ 89 w 159"/>
              <a:gd name="T63" fmla="*/ 85 h 150"/>
              <a:gd name="T64" fmla="*/ 94 w 159"/>
              <a:gd name="T65" fmla="*/ 85 h 150"/>
              <a:gd name="T66" fmla="*/ 94 w 159"/>
              <a:gd name="T67" fmla="*/ 59 h 1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59" h="150">
                <a:moveTo>
                  <a:pt x="159" y="0"/>
                </a:moveTo>
                <a:lnTo>
                  <a:pt x="159" y="22"/>
                </a:lnTo>
                <a:lnTo>
                  <a:pt x="144" y="22"/>
                </a:lnTo>
                <a:lnTo>
                  <a:pt x="144" y="150"/>
                </a:lnTo>
                <a:lnTo>
                  <a:pt x="14" y="150"/>
                </a:lnTo>
                <a:lnTo>
                  <a:pt x="14" y="22"/>
                </a:lnTo>
                <a:lnTo>
                  <a:pt x="0" y="22"/>
                </a:lnTo>
                <a:lnTo>
                  <a:pt x="0" y="0"/>
                </a:lnTo>
                <a:lnTo>
                  <a:pt x="159" y="0"/>
                </a:lnTo>
                <a:close/>
                <a:moveTo>
                  <a:pt x="134" y="26"/>
                </a:moveTo>
                <a:lnTo>
                  <a:pt x="24" y="26"/>
                </a:lnTo>
                <a:lnTo>
                  <a:pt x="24" y="140"/>
                </a:lnTo>
                <a:lnTo>
                  <a:pt x="134" y="140"/>
                </a:lnTo>
                <a:lnTo>
                  <a:pt x="134" y="26"/>
                </a:lnTo>
                <a:close/>
                <a:moveTo>
                  <a:pt x="75" y="134"/>
                </a:moveTo>
                <a:lnTo>
                  <a:pt x="29" y="134"/>
                </a:lnTo>
                <a:lnTo>
                  <a:pt x="29" y="36"/>
                </a:lnTo>
                <a:lnTo>
                  <a:pt x="75" y="36"/>
                </a:lnTo>
                <a:lnTo>
                  <a:pt x="75" y="134"/>
                </a:lnTo>
                <a:close/>
                <a:moveTo>
                  <a:pt x="69" y="59"/>
                </a:moveTo>
                <a:lnTo>
                  <a:pt x="63" y="59"/>
                </a:lnTo>
                <a:lnTo>
                  <a:pt x="63" y="85"/>
                </a:lnTo>
                <a:lnTo>
                  <a:pt x="69" y="85"/>
                </a:lnTo>
                <a:lnTo>
                  <a:pt x="69" y="59"/>
                </a:lnTo>
                <a:close/>
                <a:moveTo>
                  <a:pt x="128" y="134"/>
                </a:moveTo>
                <a:lnTo>
                  <a:pt x="83" y="134"/>
                </a:lnTo>
                <a:lnTo>
                  <a:pt x="83" y="36"/>
                </a:lnTo>
                <a:lnTo>
                  <a:pt x="128" y="36"/>
                </a:lnTo>
                <a:lnTo>
                  <a:pt x="128" y="134"/>
                </a:lnTo>
                <a:close/>
                <a:moveTo>
                  <a:pt x="94" y="59"/>
                </a:moveTo>
                <a:lnTo>
                  <a:pt x="89" y="59"/>
                </a:lnTo>
                <a:lnTo>
                  <a:pt x="89" y="85"/>
                </a:lnTo>
                <a:lnTo>
                  <a:pt x="94" y="85"/>
                </a:lnTo>
                <a:lnTo>
                  <a:pt x="94" y="5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783"/>
            <a:endParaRPr lang="id-ID" sz="1013">
              <a:solidFill>
                <a:srgbClr val="10232E"/>
              </a:solidFill>
              <a:latin typeface="Raleway"/>
            </a:endParaRPr>
          </a:p>
        </p:txBody>
      </p:sp>
      <p:pic>
        <p:nvPicPr>
          <p:cNvPr id="31" name="30 Imagen" descr="Screenshot_2017-01-24-12-25-23.png"/>
          <p:cNvPicPr>
            <a:picLocks noChangeAspect="1"/>
          </p:cNvPicPr>
          <p:nvPr/>
        </p:nvPicPr>
        <p:blipFill>
          <a:blip r:embed="rId2" cstate="print"/>
          <a:srcRect t="28125" b="15625"/>
          <a:stretch>
            <a:fillRect/>
          </a:stretch>
        </p:blipFill>
        <p:spPr>
          <a:xfrm>
            <a:off x="7929554" y="0"/>
            <a:ext cx="1214446" cy="121445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xmlns="" val="4963046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500"/>
                            </p:stCondLst>
                            <p:childTnLst>
                              <p:par>
                                <p:cTn id="4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500"/>
                            </p:stCondLst>
                            <p:childTnLst>
                              <p:par>
                                <p:cTn id="5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60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6500"/>
                            </p:stCondLst>
                            <p:childTnLst>
                              <p:par>
                                <p:cTn id="6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7000"/>
                            </p:stCondLst>
                            <p:childTnLst>
                              <p:par>
                                <p:cTn id="6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7500"/>
                            </p:stCondLst>
                            <p:childTnLst>
                              <p:par>
                                <p:cTn id="7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8000"/>
                            </p:stCondLst>
                            <p:childTnLst>
                              <p:par>
                                <p:cTn id="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4585573" y="4881685"/>
            <a:ext cx="0" cy="234206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4585573" y="2168568"/>
            <a:ext cx="0" cy="234206"/>
          </a:xfrm>
          <a:prstGeom prst="line">
            <a:avLst/>
          </a:prstGeom>
          <a:ln>
            <a:solidFill>
              <a:schemeClr val="accent4"/>
            </a:solidFill>
            <a:headEnd type="oval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arallelogram 5"/>
          <p:cNvSpPr/>
          <p:nvPr/>
        </p:nvSpPr>
        <p:spPr>
          <a:xfrm>
            <a:off x="3809060" y="4355391"/>
            <a:ext cx="548100" cy="156600"/>
          </a:xfrm>
          <a:prstGeom prst="parallelogram">
            <a:avLst>
              <a:gd name="adj" fmla="val 69944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en-US" sz="1350" dirty="0">
              <a:solidFill>
                <a:prstClr val="white"/>
              </a:solidFill>
              <a:latin typeface="Raleway"/>
            </a:endParaRPr>
          </a:p>
        </p:txBody>
      </p:sp>
      <p:sp>
        <p:nvSpPr>
          <p:cNvPr id="7" name="Parallelogram 6"/>
          <p:cNvSpPr>
            <a:spLocks noChangeAspect="1"/>
          </p:cNvSpPr>
          <p:nvPr/>
        </p:nvSpPr>
        <p:spPr>
          <a:xfrm flipH="1">
            <a:off x="2878113" y="3307859"/>
            <a:ext cx="547442" cy="157791"/>
          </a:xfrm>
          <a:prstGeom prst="parallelogram">
            <a:avLst>
              <a:gd name="adj" fmla="val 69944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en-US" sz="1350" dirty="0">
              <a:solidFill>
                <a:prstClr val="white"/>
              </a:solidFill>
              <a:latin typeface="Raleway"/>
            </a:endParaRPr>
          </a:p>
        </p:txBody>
      </p:sp>
      <p:sp>
        <p:nvSpPr>
          <p:cNvPr id="8" name="Parallelogram 7"/>
          <p:cNvSpPr/>
          <p:nvPr/>
        </p:nvSpPr>
        <p:spPr>
          <a:xfrm>
            <a:off x="2874904" y="3820105"/>
            <a:ext cx="548100" cy="156600"/>
          </a:xfrm>
          <a:prstGeom prst="parallelogram">
            <a:avLst>
              <a:gd name="adj" fmla="val 69944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en-US" sz="1350" dirty="0">
              <a:solidFill>
                <a:prstClr val="white"/>
              </a:solidFill>
              <a:latin typeface="Raleway"/>
            </a:endParaRPr>
          </a:p>
        </p:txBody>
      </p:sp>
      <p:sp>
        <p:nvSpPr>
          <p:cNvPr id="9" name="Parallelogram 8"/>
          <p:cNvSpPr>
            <a:spLocks noChangeAspect="1"/>
          </p:cNvSpPr>
          <p:nvPr/>
        </p:nvSpPr>
        <p:spPr>
          <a:xfrm flipH="1">
            <a:off x="4772465" y="4358990"/>
            <a:ext cx="547442" cy="157791"/>
          </a:xfrm>
          <a:prstGeom prst="parallelogram">
            <a:avLst>
              <a:gd name="adj" fmla="val 69944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en-US" sz="1350" dirty="0">
              <a:solidFill>
                <a:prstClr val="white"/>
              </a:solidFill>
              <a:latin typeface="Raleway"/>
            </a:endParaRPr>
          </a:p>
        </p:txBody>
      </p:sp>
      <p:sp>
        <p:nvSpPr>
          <p:cNvPr id="10" name="Parallelogram 9"/>
          <p:cNvSpPr>
            <a:spLocks noChangeAspect="1"/>
          </p:cNvSpPr>
          <p:nvPr/>
        </p:nvSpPr>
        <p:spPr>
          <a:xfrm flipH="1">
            <a:off x="5707495" y="3824690"/>
            <a:ext cx="547442" cy="157791"/>
          </a:xfrm>
          <a:prstGeom prst="parallelogram">
            <a:avLst>
              <a:gd name="adj" fmla="val 69944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en-US" sz="1350" dirty="0">
              <a:solidFill>
                <a:prstClr val="white"/>
              </a:solidFill>
              <a:latin typeface="Raleway"/>
            </a:endParaRPr>
          </a:p>
        </p:txBody>
      </p:sp>
      <p:sp>
        <p:nvSpPr>
          <p:cNvPr id="11" name="Parallelogram 10"/>
          <p:cNvSpPr>
            <a:spLocks noChangeAspect="1"/>
          </p:cNvSpPr>
          <p:nvPr/>
        </p:nvSpPr>
        <p:spPr>
          <a:xfrm flipH="1">
            <a:off x="3813142" y="2769816"/>
            <a:ext cx="547442" cy="157791"/>
          </a:xfrm>
          <a:prstGeom prst="parallelogram">
            <a:avLst>
              <a:gd name="adj" fmla="val 69944"/>
            </a:avLst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en-US" sz="1350" dirty="0">
              <a:solidFill>
                <a:prstClr val="white"/>
              </a:solidFill>
              <a:latin typeface="Raleway"/>
            </a:endParaRPr>
          </a:p>
        </p:txBody>
      </p:sp>
      <p:sp>
        <p:nvSpPr>
          <p:cNvPr id="12" name="Parallelogram 11"/>
          <p:cNvSpPr/>
          <p:nvPr/>
        </p:nvSpPr>
        <p:spPr>
          <a:xfrm>
            <a:off x="4763795" y="2758767"/>
            <a:ext cx="548100" cy="156600"/>
          </a:xfrm>
          <a:prstGeom prst="parallelogram">
            <a:avLst>
              <a:gd name="adj" fmla="val 69944"/>
            </a:avLst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en-US" sz="1350" dirty="0">
              <a:solidFill>
                <a:prstClr val="white"/>
              </a:solidFill>
              <a:latin typeface="Raleway"/>
            </a:endParaRPr>
          </a:p>
        </p:txBody>
      </p:sp>
      <p:sp>
        <p:nvSpPr>
          <p:cNvPr id="13" name="Parallelogram 12"/>
          <p:cNvSpPr/>
          <p:nvPr/>
        </p:nvSpPr>
        <p:spPr>
          <a:xfrm>
            <a:off x="5710496" y="3293068"/>
            <a:ext cx="548100" cy="156600"/>
          </a:xfrm>
          <a:prstGeom prst="parallelogram">
            <a:avLst>
              <a:gd name="adj" fmla="val 69944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en-US" sz="1350" dirty="0">
              <a:solidFill>
                <a:prstClr val="white"/>
              </a:solidFill>
              <a:latin typeface="Raleway"/>
            </a:endParaRPr>
          </a:p>
        </p:txBody>
      </p:sp>
      <p:sp>
        <p:nvSpPr>
          <p:cNvPr id="14" name="Content Placeholder 7"/>
          <p:cNvSpPr txBox="1">
            <a:spLocks/>
          </p:cNvSpPr>
          <p:nvPr/>
        </p:nvSpPr>
        <p:spPr>
          <a:xfrm>
            <a:off x="389046" y="1104795"/>
            <a:ext cx="4526291" cy="692497"/>
          </a:xfrm>
          <a:prstGeom prst="rect">
            <a:avLst/>
          </a:prstGeom>
        </p:spPr>
        <p:txBody>
          <a:bodyPr vert="horz" wrap="square" lIns="68580" tIns="34290" rIns="68580" bIns="3429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685800">
              <a:lnSpc>
                <a:spcPct val="150000"/>
              </a:lnSpc>
              <a:buNone/>
            </a:pPr>
            <a:r>
              <a:rPr lang="es-MX" sz="2700" dirty="0" smtClean="0">
                <a:solidFill>
                  <a:srgbClr val="869CA8">
                    <a:lumMod val="50000"/>
                  </a:srgbClr>
                </a:solidFill>
                <a:latin typeface="Lato"/>
              </a:rPr>
              <a:t>Tecnología de Innovación</a:t>
            </a:r>
            <a:endParaRPr lang="en-US" sz="2700" dirty="0">
              <a:solidFill>
                <a:srgbClr val="869CA8">
                  <a:lumMod val="50000"/>
                </a:srgbClr>
              </a:solidFill>
              <a:latin typeface="Lato"/>
            </a:endParaRPr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421702" y="1620506"/>
            <a:ext cx="2168471" cy="272669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pPr defTabSz="685800"/>
            <a:r>
              <a:rPr lang="en-US" sz="1050" dirty="0" err="1" smtClean="0">
                <a:solidFill>
                  <a:srgbClr val="869CA8">
                    <a:lumMod val="75000"/>
                  </a:srgbClr>
                </a:solidFill>
                <a:latin typeface="Raleway"/>
                <a:ea typeface="Roboto" panose="02000000000000000000" pitchFamily="2" charset="0"/>
              </a:rPr>
              <a:t>Temas</a:t>
            </a:r>
            <a:r>
              <a:rPr lang="en-US" sz="1050" dirty="0" smtClean="0">
                <a:solidFill>
                  <a:srgbClr val="869CA8">
                    <a:lumMod val="75000"/>
                  </a:srgbClr>
                </a:solidFill>
                <a:latin typeface="Raleway"/>
                <a:ea typeface="Roboto" panose="02000000000000000000" pitchFamily="2" charset="0"/>
              </a:rPr>
              <a:t> clave </a:t>
            </a:r>
            <a:r>
              <a:rPr lang="en-US" sz="1050" dirty="0" smtClean="0">
                <a:solidFill>
                  <a:srgbClr val="16A05D"/>
                </a:solidFill>
                <a:latin typeface="Raleway"/>
                <a:ea typeface="Roboto" panose="02000000000000000000" pitchFamily="2" charset="0"/>
              </a:rPr>
              <a:t>de la junta</a:t>
            </a:r>
            <a:endParaRPr lang="en-US" sz="1050" dirty="0">
              <a:solidFill>
                <a:srgbClr val="16A05D"/>
              </a:solidFill>
              <a:latin typeface="Raleway"/>
              <a:ea typeface="Roboto" panose="02000000000000000000" pitchFamily="2" charset="0"/>
            </a:endParaRPr>
          </a:p>
        </p:txBody>
      </p:sp>
      <p:sp>
        <p:nvSpPr>
          <p:cNvPr id="16" name="Rectangle 15"/>
          <p:cNvSpPr>
            <a:spLocks noChangeAspect="1"/>
          </p:cNvSpPr>
          <p:nvPr/>
        </p:nvSpPr>
        <p:spPr>
          <a:xfrm>
            <a:off x="3809061" y="4513874"/>
            <a:ext cx="1511193" cy="38779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en-US" sz="1350" dirty="0">
              <a:solidFill>
                <a:prstClr val="white"/>
              </a:solidFill>
              <a:latin typeface="Raleway"/>
            </a:endParaRPr>
          </a:p>
        </p:txBody>
      </p:sp>
      <p:sp>
        <p:nvSpPr>
          <p:cNvPr id="17" name="Rectangle 16"/>
          <p:cNvSpPr>
            <a:spLocks noChangeAspect="1"/>
          </p:cNvSpPr>
          <p:nvPr/>
        </p:nvSpPr>
        <p:spPr>
          <a:xfrm>
            <a:off x="4772466" y="3972425"/>
            <a:ext cx="1486559" cy="38779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en-US" sz="1350" dirty="0">
              <a:solidFill>
                <a:prstClr val="white"/>
              </a:solidFill>
              <a:latin typeface="Raleway"/>
            </a:endParaRPr>
          </a:p>
        </p:txBody>
      </p:sp>
      <p:sp>
        <p:nvSpPr>
          <p:cNvPr id="18" name="Rectangle 17"/>
          <p:cNvSpPr>
            <a:spLocks/>
          </p:cNvSpPr>
          <p:nvPr/>
        </p:nvSpPr>
        <p:spPr>
          <a:xfrm>
            <a:off x="1933940" y="3441305"/>
            <a:ext cx="1487700" cy="3877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en-US" sz="1350" dirty="0">
              <a:solidFill>
                <a:prstClr val="white"/>
              </a:solidFill>
              <a:latin typeface="Raleway"/>
            </a:endParaRPr>
          </a:p>
        </p:txBody>
      </p:sp>
      <p:sp>
        <p:nvSpPr>
          <p:cNvPr id="19" name="Rectangle 18"/>
          <p:cNvSpPr>
            <a:spLocks noChangeAspect="1"/>
          </p:cNvSpPr>
          <p:nvPr/>
        </p:nvSpPr>
        <p:spPr>
          <a:xfrm>
            <a:off x="2878114" y="2921294"/>
            <a:ext cx="1486559" cy="38779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en-US" sz="1350" dirty="0">
              <a:solidFill>
                <a:prstClr val="white"/>
              </a:solidFill>
              <a:latin typeface="Raleway"/>
            </a:endParaRPr>
          </a:p>
        </p:txBody>
      </p:sp>
      <p:sp>
        <p:nvSpPr>
          <p:cNvPr id="20" name="Rectangle 19"/>
          <p:cNvSpPr>
            <a:spLocks/>
          </p:cNvSpPr>
          <p:nvPr/>
        </p:nvSpPr>
        <p:spPr>
          <a:xfrm>
            <a:off x="3813143" y="2383374"/>
            <a:ext cx="1498751" cy="38779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en-US" sz="1350" dirty="0">
              <a:solidFill>
                <a:prstClr val="white"/>
              </a:solidFill>
              <a:latin typeface="Raleway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4763795" y="2906503"/>
            <a:ext cx="1487700" cy="388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en-US" sz="1350" dirty="0">
              <a:solidFill>
                <a:prstClr val="white"/>
              </a:solidFill>
              <a:latin typeface="Raleway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5710495" y="3440804"/>
            <a:ext cx="1487700" cy="3888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en-US" sz="1350" dirty="0">
              <a:solidFill>
                <a:prstClr val="white"/>
              </a:solidFill>
              <a:latin typeface="Raleway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2874836" y="3968382"/>
            <a:ext cx="1487700" cy="388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en-US" sz="1350" dirty="0">
              <a:solidFill>
                <a:prstClr val="white"/>
              </a:solidFill>
              <a:latin typeface="Raleway"/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4344946" y="2420741"/>
            <a:ext cx="659102" cy="276999"/>
            <a:chOff x="1526409" y="3213154"/>
            <a:chExt cx="878804" cy="369333"/>
          </a:xfrm>
        </p:grpSpPr>
        <p:sp>
          <p:nvSpPr>
            <p:cNvPr id="25" name="Rectangle 1436"/>
            <p:cNvSpPr>
              <a:spLocks noChangeArrowheads="1"/>
            </p:cNvSpPr>
            <p:nvPr/>
          </p:nvSpPr>
          <p:spPr bwMode="auto">
            <a:xfrm>
              <a:off x="1924311" y="3304612"/>
              <a:ext cx="480902" cy="2154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defTabSz="6858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050" dirty="0" err="1" smtClean="0">
                  <a:solidFill>
                    <a:prstClr val="white"/>
                  </a:solidFill>
                  <a:latin typeface="Raleway"/>
                  <a:cs typeface="Arial" pitchFamily="34" charset="0"/>
                </a:rPr>
                <a:t>Sobre</a:t>
              </a:r>
              <a:endParaRPr lang="en-US" sz="2700" dirty="0">
                <a:solidFill>
                  <a:prstClr val="white"/>
                </a:solidFill>
                <a:latin typeface="Raleway"/>
                <a:cs typeface="Arial" pitchFamily="34" charset="0"/>
              </a:endParaRPr>
            </a:p>
          </p:txBody>
        </p:sp>
        <p:sp>
          <p:nvSpPr>
            <p:cNvPr id="26" name="Rectangle 1436"/>
            <p:cNvSpPr>
              <a:spLocks noChangeArrowheads="1"/>
            </p:cNvSpPr>
            <p:nvPr/>
          </p:nvSpPr>
          <p:spPr bwMode="auto">
            <a:xfrm>
              <a:off x="1526409" y="3213154"/>
              <a:ext cx="341975" cy="3693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algn="ctr" defTabSz="6858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b="1" dirty="0">
                  <a:solidFill>
                    <a:prstClr val="white"/>
                  </a:solidFill>
                  <a:latin typeface="Raleway"/>
                  <a:cs typeface="Arial" pitchFamily="34" charset="0"/>
                </a:rPr>
                <a:t>01</a:t>
              </a:r>
              <a:endParaRPr lang="en-US" sz="4050" b="1" dirty="0">
                <a:solidFill>
                  <a:prstClr val="white"/>
                </a:solidFill>
                <a:latin typeface="Raleway"/>
                <a:cs typeface="Arial" pitchFamily="34" charset="0"/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3241920" y="2970039"/>
            <a:ext cx="838640" cy="276999"/>
            <a:chOff x="1311708" y="3213154"/>
            <a:chExt cx="1118184" cy="369333"/>
          </a:xfrm>
        </p:grpSpPr>
        <p:sp>
          <p:nvSpPr>
            <p:cNvPr id="28" name="Rectangle 1436"/>
            <p:cNvSpPr>
              <a:spLocks noChangeArrowheads="1"/>
            </p:cNvSpPr>
            <p:nvPr/>
          </p:nvSpPr>
          <p:spPr bwMode="auto">
            <a:xfrm>
              <a:off x="1709611" y="3304612"/>
              <a:ext cx="720281" cy="2154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defTabSz="6858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s-MX" sz="1050" dirty="0" smtClean="0">
                  <a:solidFill>
                    <a:prstClr val="white"/>
                  </a:solidFill>
                  <a:latin typeface="Raleway"/>
                  <a:cs typeface="Arial" pitchFamily="34" charset="0"/>
                </a:rPr>
                <a:t>Contacto</a:t>
              </a:r>
              <a:endParaRPr lang="en-US" sz="2700" dirty="0">
                <a:solidFill>
                  <a:prstClr val="white"/>
                </a:solidFill>
                <a:latin typeface="Raleway"/>
                <a:cs typeface="Arial" pitchFamily="34" charset="0"/>
              </a:endParaRPr>
            </a:p>
          </p:txBody>
        </p:sp>
        <p:sp>
          <p:nvSpPr>
            <p:cNvPr id="29" name="Rectangle 1436"/>
            <p:cNvSpPr>
              <a:spLocks noChangeArrowheads="1"/>
            </p:cNvSpPr>
            <p:nvPr/>
          </p:nvSpPr>
          <p:spPr bwMode="auto">
            <a:xfrm>
              <a:off x="1311708" y="3213154"/>
              <a:ext cx="341975" cy="3693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algn="ctr" defTabSz="6858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b="1" dirty="0">
                  <a:solidFill>
                    <a:prstClr val="white"/>
                  </a:solidFill>
                  <a:latin typeface="Raleway"/>
                  <a:cs typeface="Arial" pitchFamily="34" charset="0"/>
                </a:rPr>
                <a:t>0</a:t>
              </a:r>
              <a:r>
                <a:rPr lang="id-ID" b="1" dirty="0">
                  <a:solidFill>
                    <a:prstClr val="white"/>
                  </a:solidFill>
                  <a:latin typeface="Raleway"/>
                  <a:cs typeface="Arial" pitchFamily="34" charset="0"/>
                </a:rPr>
                <a:t>8</a:t>
              </a:r>
              <a:endParaRPr lang="en-US" sz="4050" b="1" dirty="0">
                <a:solidFill>
                  <a:prstClr val="white"/>
                </a:solidFill>
                <a:latin typeface="Raleway"/>
                <a:cs typeface="Arial" pitchFamily="34" charset="0"/>
              </a:endParaRP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5136080" y="2959154"/>
            <a:ext cx="869098" cy="276999"/>
            <a:chOff x="1311708" y="3213154"/>
            <a:chExt cx="1158799" cy="369333"/>
          </a:xfrm>
        </p:grpSpPr>
        <p:sp>
          <p:nvSpPr>
            <p:cNvPr id="31" name="Rectangle 1436"/>
            <p:cNvSpPr>
              <a:spLocks noChangeArrowheads="1"/>
            </p:cNvSpPr>
            <p:nvPr/>
          </p:nvSpPr>
          <p:spPr bwMode="auto">
            <a:xfrm>
              <a:off x="1709614" y="3304614"/>
              <a:ext cx="760893" cy="2154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defTabSz="6858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s-MX" sz="1050" dirty="0" smtClean="0">
                  <a:solidFill>
                    <a:prstClr val="white"/>
                  </a:solidFill>
                  <a:latin typeface="Raleway"/>
                  <a:cs typeface="Arial" pitchFamily="34" charset="0"/>
                </a:rPr>
                <a:t>Portafolio</a:t>
              </a:r>
              <a:endParaRPr lang="en-US" sz="2700" dirty="0">
                <a:solidFill>
                  <a:prstClr val="white"/>
                </a:solidFill>
                <a:latin typeface="Raleway"/>
                <a:cs typeface="Arial" pitchFamily="34" charset="0"/>
              </a:endParaRPr>
            </a:p>
          </p:txBody>
        </p:sp>
        <p:sp>
          <p:nvSpPr>
            <p:cNvPr id="32" name="Rectangle 1436"/>
            <p:cNvSpPr>
              <a:spLocks noChangeArrowheads="1"/>
            </p:cNvSpPr>
            <p:nvPr/>
          </p:nvSpPr>
          <p:spPr bwMode="auto">
            <a:xfrm>
              <a:off x="1311708" y="3213154"/>
              <a:ext cx="341974" cy="3693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algn="ctr" defTabSz="685800" fontAlgn="base">
                <a:spcBef>
                  <a:spcPct val="0"/>
                </a:spcBef>
                <a:spcAft>
                  <a:spcPct val="0"/>
                </a:spcAft>
              </a:pPr>
              <a:r>
                <a:rPr lang="id-ID" b="1" dirty="0">
                  <a:solidFill>
                    <a:prstClr val="white"/>
                  </a:solidFill>
                  <a:latin typeface="Raleway"/>
                  <a:cs typeface="Arial" pitchFamily="34" charset="0"/>
                </a:rPr>
                <a:t>02</a:t>
              </a:r>
              <a:endParaRPr lang="en-US" sz="4050" b="1" dirty="0">
                <a:solidFill>
                  <a:prstClr val="white"/>
                </a:solidFill>
                <a:latin typeface="Raleway"/>
                <a:cs typeface="Arial" pitchFamily="34" charset="0"/>
              </a:endParaRP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2123728" y="3481317"/>
            <a:ext cx="869096" cy="276999"/>
            <a:chOff x="1080609" y="3213154"/>
            <a:chExt cx="1158796" cy="369333"/>
          </a:xfrm>
        </p:grpSpPr>
        <p:sp>
          <p:nvSpPr>
            <p:cNvPr id="34" name="Rectangle 1436"/>
            <p:cNvSpPr>
              <a:spLocks noChangeArrowheads="1"/>
            </p:cNvSpPr>
            <p:nvPr/>
          </p:nvSpPr>
          <p:spPr bwMode="auto">
            <a:xfrm>
              <a:off x="1478512" y="3304612"/>
              <a:ext cx="760893" cy="2154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defTabSz="6858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s-MX" sz="1050" dirty="0">
                  <a:solidFill>
                    <a:prstClr val="white"/>
                  </a:solidFill>
                  <a:latin typeface="Raleway"/>
                  <a:cs typeface="Arial" pitchFamily="34" charset="0"/>
                </a:rPr>
                <a:t>A</a:t>
              </a:r>
              <a:r>
                <a:rPr lang="es-MX" sz="1050" dirty="0" smtClean="0">
                  <a:solidFill>
                    <a:prstClr val="white"/>
                  </a:solidFill>
                  <a:latin typeface="Raleway"/>
                  <a:cs typeface="Arial" pitchFamily="34" charset="0"/>
                </a:rPr>
                <a:t>cuerdos</a:t>
              </a:r>
              <a:endParaRPr lang="en-US" sz="2700" dirty="0">
                <a:solidFill>
                  <a:prstClr val="white"/>
                </a:solidFill>
                <a:latin typeface="Raleway"/>
                <a:cs typeface="Arial" pitchFamily="34" charset="0"/>
              </a:endParaRPr>
            </a:p>
          </p:txBody>
        </p:sp>
        <p:sp>
          <p:nvSpPr>
            <p:cNvPr id="35" name="Rectangle 1436"/>
            <p:cNvSpPr>
              <a:spLocks noChangeArrowheads="1"/>
            </p:cNvSpPr>
            <p:nvPr/>
          </p:nvSpPr>
          <p:spPr bwMode="auto">
            <a:xfrm>
              <a:off x="1080609" y="3213154"/>
              <a:ext cx="341975" cy="3693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algn="ctr" defTabSz="685800" fontAlgn="base">
                <a:spcBef>
                  <a:spcPct val="0"/>
                </a:spcBef>
                <a:spcAft>
                  <a:spcPct val="0"/>
                </a:spcAft>
              </a:pPr>
              <a:r>
                <a:rPr lang="id-ID" b="1" dirty="0">
                  <a:solidFill>
                    <a:prstClr val="white"/>
                  </a:solidFill>
                  <a:latin typeface="Raleway"/>
                  <a:cs typeface="Arial" pitchFamily="34" charset="0"/>
                </a:rPr>
                <a:t>07</a:t>
              </a:r>
              <a:endParaRPr lang="en-US" sz="4050" b="1" dirty="0">
                <a:solidFill>
                  <a:prstClr val="white"/>
                </a:solidFill>
                <a:latin typeface="Raleway"/>
                <a:cs typeface="Arial" pitchFamily="34" charset="0"/>
              </a:endParaRP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5796138" y="3481317"/>
            <a:ext cx="1197712" cy="276999"/>
            <a:chOff x="941744" y="3213154"/>
            <a:chExt cx="1596950" cy="369333"/>
          </a:xfrm>
        </p:grpSpPr>
        <p:sp>
          <p:nvSpPr>
            <p:cNvPr id="37" name="Rectangle 1436"/>
            <p:cNvSpPr>
              <a:spLocks noChangeArrowheads="1"/>
            </p:cNvSpPr>
            <p:nvPr/>
          </p:nvSpPr>
          <p:spPr bwMode="auto">
            <a:xfrm>
              <a:off x="1339647" y="3304612"/>
              <a:ext cx="1199047" cy="2154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defTabSz="6858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s-MX" sz="1050" dirty="0" smtClean="0">
                  <a:solidFill>
                    <a:prstClr val="white"/>
                  </a:solidFill>
                  <a:latin typeface="Raleway"/>
                  <a:cs typeface="Arial" pitchFamily="34" charset="0"/>
                </a:rPr>
                <a:t>Características</a:t>
              </a:r>
              <a:endParaRPr lang="en-US" sz="2700" dirty="0">
                <a:solidFill>
                  <a:prstClr val="white"/>
                </a:solidFill>
                <a:latin typeface="Raleway"/>
                <a:cs typeface="Arial" pitchFamily="34" charset="0"/>
              </a:endParaRPr>
            </a:p>
          </p:txBody>
        </p:sp>
        <p:sp>
          <p:nvSpPr>
            <p:cNvPr id="38" name="Rectangle 1436"/>
            <p:cNvSpPr>
              <a:spLocks noChangeArrowheads="1"/>
            </p:cNvSpPr>
            <p:nvPr/>
          </p:nvSpPr>
          <p:spPr bwMode="auto">
            <a:xfrm>
              <a:off x="941744" y="3213154"/>
              <a:ext cx="341975" cy="3693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algn="ctr" defTabSz="685800" fontAlgn="base">
                <a:spcBef>
                  <a:spcPct val="0"/>
                </a:spcBef>
                <a:spcAft>
                  <a:spcPct val="0"/>
                </a:spcAft>
              </a:pPr>
              <a:r>
                <a:rPr lang="id-ID" b="1" dirty="0">
                  <a:solidFill>
                    <a:prstClr val="white"/>
                  </a:solidFill>
                  <a:latin typeface="Raleway"/>
                  <a:cs typeface="Arial" pitchFamily="34" charset="0"/>
                </a:rPr>
                <a:t>03</a:t>
              </a:r>
              <a:endParaRPr lang="en-US" sz="4050" b="1" dirty="0">
                <a:solidFill>
                  <a:prstClr val="white"/>
                </a:solidFill>
                <a:latin typeface="Raleway"/>
                <a:cs typeface="Arial" pitchFamily="34" charset="0"/>
              </a:endParaRP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3241917" y="4032516"/>
            <a:ext cx="718414" cy="276999"/>
            <a:chOff x="1311708" y="3213154"/>
            <a:chExt cx="957886" cy="369333"/>
          </a:xfrm>
        </p:grpSpPr>
        <p:sp>
          <p:nvSpPr>
            <p:cNvPr id="40" name="Rectangle 1436"/>
            <p:cNvSpPr>
              <a:spLocks noChangeArrowheads="1"/>
            </p:cNvSpPr>
            <p:nvPr/>
          </p:nvSpPr>
          <p:spPr bwMode="auto">
            <a:xfrm>
              <a:off x="1709611" y="3304612"/>
              <a:ext cx="559983" cy="2154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defTabSz="6858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s-MX" sz="1050" dirty="0" smtClean="0">
                  <a:solidFill>
                    <a:prstClr val="white"/>
                  </a:solidFill>
                  <a:latin typeface="Raleway"/>
                  <a:cs typeface="Arial" pitchFamily="34" charset="0"/>
                </a:rPr>
                <a:t>Ventas</a:t>
              </a:r>
              <a:endParaRPr lang="en-US" sz="2700" dirty="0">
                <a:solidFill>
                  <a:prstClr val="white"/>
                </a:solidFill>
                <a:latin typeface="Raleway"/>
                <a:cs typeface="Arial" pitchFamily="34" charset="0"/>
              </a:endParaRPr>
            </a:p>
          </p:txBody>
        </p:sp>
        <p:sp>
          <p:nvSpPr>
            <p:cNvPr id="41" name="Rectangle 1436"/>
            <p:cNvSpPr>
              <a:spLocks noChangeArrowheads="1"/>
            </p:cNvSpPr>
            <p:nvPr/>
          </p:nvSpPr>
          <p:spPr bwMode="auto">
            <a:xfrm>
              <a:off x="1311708" y="3213154"/>
              <a:ext cx="341975" cy="3693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algn="ctr" defTabSz="685800" fontAlgn="base">
                <a:spcBef>
                  <a:spcPct val="0"/>
                </a:spcBef>
                <a:spcAft>
                  <a:spcPct val="0"/>
                </a:spcAft>
              </a:pPr>
              <a:r>
                <a:rPr lang="id-ID" b="1" dirty="0">
                  <a:solidFill>
                    <a:prstClr val="white"/>
                  </a:solidFill>
                  <a:latin typeface="Raleway"/>
                  <a:cs typeface="Arial" pitchFamily="34" charset="0"/>
                </a:rPr>
                <a:t>06</a:t>
              </a:r>
              <a:endParaRPr lang="en-US" sz="4050" b="1" dirty="0">
                <a:solidFill>
                  <a:prstClr val="white"/>
                </a:solidFill>
                <a:latin typeface="Raleway"/>
                <a:cs typeface="Arial" pitchFamily="34" charset="0"/>
              </a:endParaRPr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4860032" y="4021630"/>
            <a:ext cx="1358012" cy="276999"/>
            <a:chOff x="943639" y="3213154"/>
            <a:chExt cx="1810689" cy="369333"/>
          </a:xfrm>
        </p:grpSpPr>
        <p:sp>
          <p:nvSpPr>
            <p:cNvPr id="43" name="Rectangle 1436"/>
            <p:cNvSpPr>
              <a:spLocks noChangeArrowheads="1"/>
            </p:cNvSpPr>
            <p:nvPr/>
          </p:nvSpPr>
          <p:spPr bwMode="auto">
            <a:xfrm>
              <a:off x="1341543" y="3304612"/>
              <a:ext cx="1412785" cy="2154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defTabSz="6858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s-MX" sz="1050" dirty="0" smtClean="0">
                  <a:solidFill>
                    <a:prstClr val="white"/>
                  </a:solidFill>
                  <a:latin typeface="Raleway"/>
                  <a:cs typeface="Arial" pitchFamily="34" charset="0"/>
                </a:rPr>
                <a:t>Equipo de trabajo</a:t>
              </a:r>
              <a:endParaRPr lang="en-US" sz="2700" dirty="0">
                <a:solidFill>
                  <a:prstClr val="white"/>
                </a:solidFill>
                <a:latin typeface="Raleway"/>
                <a:cs typeface="Arial" pitchFamily="34" charset="0"/>
              </a:endParaRPr>
            </a:p>
          </p:txBody>
        </p:sp>
        <p:sp>
          <p:nvSpPr>
            <p:cNvPr id="44" name="Rectangle 1436"/>
            <p:cNvSpPr>
              <a:spLocks noChangeArrowheads="1"/>
            </p:cNvSpPr>
            <p:nvPr/>
          </p:nvSpPr>
          <p:spPr bwMode="auto">
            <a:xfrm>
              <a:off x="943639" y="3213154"/>
              <a:ext cx="341975" cy="3693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algn="ctr" defTabSz="685800" fontAlgn="base">
                <a:spcBef>
                  <a:spcPct val="0"/>
                </a:spcBef>
                <a:spcAft>
                  <a:spcPct val="0"/>
                </a:spcAft>
              </a:pPr>
              <a:r>
                <a:rPr lang="id-ID" b="1" dirty="0">
                  <a:solidFill>
                    <a:prstClr val="white"/>
                  </a:solidFill>
                  <a:latin typeface="Raleway"/>
                  <a:cs typeface="Arial" pitchFamily="34" charset="0"/>
                </a:rPr>
                <a:t>04</a:t>
              </a:r>
              <a:endParaRPr lang="en-US" sz="4050" b="1" dirty="0">
                <a:solidFill>
                  <a:prstClr val="white"/>
                </a:solidFill>
                <a:latin typeface="Raleway"/>
                <a:cs typeface="Arial" pitchFamily="34" charset="0"/>
              </a:endParaRPr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4174353" y="4572027"/>
            <a:ext cx="912378" cy="276999"/>
            <a:chOff x="1311708" y="3213154"/>
            <a:chExt cx="1216506" cy="369333"/>
          </a:xfrm>
        </p:grpSpPr>
        <p:sp>
          <p:nvSpPr>
            <p:cNvPr id="46" name="Rectangle 1436"/>
            <p:cNvSpPr>
              <a:spLocks noChangeArrowheads="1"/>
            </p:cNvSpPr>
            <p:nvPr/>
          </p:nvSpPr>
          <p:spPr bwMode="auto">
            <a:xfrm>
              <a:off x="1709611" y="3304612"/>
              <a:ext cx="818603" cy="2154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defTabSz="6858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s-MX" sz="1050" dirty="0" smtClean="0">
                  <a:solidFill>
                    <a:prstClr val="white"/>
                  </a:solidFill>
                  <a:latin typeface="Raleway"/>
                  <a:cs typeface="Arial" pitchFamily="34" charset="0"/>
                </a:rPr>
                <a:t>Estrategia</a:t>
              </a:r>
              <a:endParaRPr lang="en-US" sz="2700" dirty="0">
                <a:solidFill>
                  <a:prstClr val="white"/>
                </a:solidFill>
                <a:latin typeface="Raleway"/>
                <a:cs typeface="Arial" pitchFamily="34" charset="0"/>
              </a:endParaRPr>
            </a:p>
          </p:txBody>
        </p:sp>
        <p:sp>
          <p:nvSpPr>
            <p:cNvPr id="47" name="Rectangle 1436"/>
            <p:cNvSpPr>
              <a:spLocks noChangeArrowheads="1"/>
            </p:cNvSpPr>
            <p:nvPr/>
          </p:nvSpPr>
          <p:spPr bwMode="auto">
            <a:xfrm>
              <a:off x="1311708" y="3213154"/>
              <a:ext cx="341975" cy="3693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algn="ctr" defTabSz="685800" fontAlgn="base">
                <a:spcBef>
                  <a:spcPct val="0"/>
                </a:spcBef>
                <a:spcAft>
                  <a:spcPct val="0"/>
                </a:spcAft>
              </a:pPr>
              <a:r>
                <a:rPr lang="id-ID" b="1" dirty="0">
                  <a:solidFill>
                    <a:prstClr val="white"/>
                  </a:solidFill>
                  <a:latin typeface="Raleway"/>
                  <a:cs typeface="Arial" pitchFamily="34" charset="0"/>
                </a:rPr>
                <a:t>05</a:t>
              </a:r>
              <a:endParaRPr lang="en-US" sz="4050" b="1" dirty="0">
                <a:solidFill>
                  <a:prstClr val="white"/>
                </a:solidFill>
                <a:latin typeface="Raleway"/>
                <a:cs typeface="Arial" pitchFamily="34" charset="0"/>
              </a:endParaRPr>
            </a:p>
          </p:txBody>
        </p:sp>
      </p:grpSp>
      <p:sp>
        <p:nvSpPr>
          <p:cNvPr id="48" name="Content Placeholder 7"/>
          <p:cNvSpPr txBox="1">
            <a:spLocks/>
          </p:cNvSpPr>
          <p:nvPr/>
        </p:nvSpPr>
        <p:spPr>
          <a:xfrm>
            <a:off x="3579137" y="3385752"/>
            <a:ext cx="1977776" cy="392415"/>
          </a:xfrm>
          <a:prstGeom prst="rect">
            <a:avLst/>
          </a:prstGeom>
        </p:spPr>
        <p:txBody>
          <a:bodyPr vert="horz" wrap="square" lIns="68580" tIns="34290" rIns="68580" bIns="3429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685800">
              <a:lnSpc>
                <a:spcPct val="150000"/>
              </a:lnSpc>
              <a:buNone/>
            </a:pPr>
            <a:r>
              <a:rPr lang="es-MX" sz="1400" b="1" dirty="0">
                <a:solidFill>
                  <a:prstClr val="white">
                    <a:lumMod val="50000"/>
                  </a:prstClr>
                </a:solidFill>
                <a:latin typeface="Raleway"/>
              </a:rPr>
              <a:t>S</a:t>
            </a:r>
            <a:r>
              <a:rPr lang="id-ID" sz="1400" b="1" dirty="0" smtClean="0">
                <a:solidFill>
                  <a:prstClr val="white">
                    <a:lumMod val="50000"/>
                  </a:prstClr>
                </a:solidFill>
                <a:latin typeface="Raleway"/>
              </a:rPr>
              <a:t>E</a:t>
            </a:r>
            <a:r>
              <a:rPr lang="es-MX" sz="1400" b="1" dirty="0" smtClean="0">
                <a:solidFill>
                  <a:prstClr val="white">
                    <a:lumMod val="50000"/>
                  </a:prstClr>
                </a:solidFill>
                <a:latin typeface="Raleway"/>
              </a:rPr>
              <a:t>R</a:t>
            </a:r>
            <a:r>
              <a:rPr lang="id-ID" sz="1400" b="1" dirty="0" smtClean="0">
                <a:solidFill>
                  <a:prstClr val="white">
                    <a:lumMod val="50000"/>
                  </a:prstClr>
                </a:solidFill>
                <a:latin typeface="Raleway"/>
              </a:rPr>
              <a:t> </a:t>
            </a:r>
            <a:r>
              <a:rPr lang="es-MX" sz="1400" b="1" dirty="0" smtClean="0">
                <a:solidFill>
                  <a:srgbClr val="16A05D"/>
                </a:solidFill>
                <a:latin typeface="Raleway"/>
              </a:rPr>
              <a:t>COMPETITIVO</a:t>
            </a:r>
            <a:endParaRPr lang="en-US" sz="1400" b="1" dirty="0">
              <a:solidFill>
                <a:srgbClr val="16A05D"/>
              </a:solidFill>
              <a:latin typeface="Raleway"/>
            </a:endParaRPr>
          </a:p>
        </p:txBody>
      </p:sp>
      <p:cxnSp>
        <p:nvCxnSpPr>
          <p:cNvPr id="49" name="Straight Connector 48"/>
          <p:cNvCxnSpPr/>
          <p:nvPr/>
        </p:nvCxnSpPr>
        <p:spPr>
          <a:xfrm>
            <a:off x="7183538" y="3627176"/>
            <a:ext cx="457037" cy="0"/>
          </a:xfrm>
          <a:prstGeom prst="line">
            <a:avLst/>
          </a:prstGeom>
          <a:ln>
            <a:solidFill>
              <a:schemeClr val="accent5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Group 49"/>
          <p:cNvGrpSpPr/>
          <p:nvPr/>
        </p:nvGrpSpPr>
        <p:grpSpPr>
          <a:xfrm flipH="1">
            <a:off x="5959863" y="2471274"/>
            <a:ext cx="761219" cy="444752"/>
            <a:chOff x="1931323" y="1809750"/>
            <a:chExt cx="864261" cy="412240"/>
          </a:xfrm>
        </p:grpSpPr>
        <p:cxnSp>
          <p:nvCxnSpPr>
            <p:cNvPr id="51" name="Straight Connector 50"/>
            <p:cNvCxnSpPr/>
            <p:nvPr/>
          </p:nvCxnSpPr>
          <p:spPr>
            <a:xfrm flipH="1" flipV="1">
              <a:off x="2450226" y="1809750"/>
              <a:ext cx="345358" cy="412240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 flipH="1">
              <a:off x="1931323" y="1809750"/>
              <a:ext cx="518903" cy="0"/>
            </a:xfrm>
            <a:prstGeom prst="line">
              <a:avLst/>
            </a:prstGeom>
            <a:ln>
              <a:solidFill>
                <a:schemeClr val="accent3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oup 52"/>
          <p:cNvGrpSpPr/>
          <p:nvPr/>
        </p:nvGrpSpPr>
        <p:grpSpPr>
          <a:xfrm flipH="1" flipV="1">
            <a:off x="5955450" y="4355759"/>
            <a:ext cx="761219" cy="436151"/>
            <a:chOff x="1931323" y="1809750"/>
            <a:chExt cx="864261" cy="412240"/>
          </a:xfrm>
        </p:grpSpPr>
        <p:cxnSp>
          <p:nvCxnSpPr>
            <p:cNvPr id="54" name="Straight Connector 53"/>
            <p:cNvCxnSpPr/>
            <p:nvPr/>
          </p:nvCxnSpPr>
          <p:spPr>
            <a:xfrm flipH="1" flipV="1">
              <a:off x="2450226" y="1809750"/>
              <a:ext cx="345358" cy="41224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 flipH="1">
              <a:off x="1931323" y="1809750"/>
              <a:ext cx="518903" cy="0"/>
            </a:xfrm>
            <a:prstGeom prst="line">
              <a:avLst/>
            </a:prstGeom>
            <a:ln>
              <a:solidFill>
                <a:schemeClr val="accent6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/>
          <p:cNvGrpSpPr/>
          <p:nvPr/>
        </p:nvGrpSpPr>
        <p:grpSpPr>
          <a:xfrm>
            <a:off x="6193926" y="4799721"/>
            <a:ext cx="1220624" cy="372598"/>
            <a:chOff x="1856978" y="1292696"/>
            <a:chExt cx="1627498" cy="496797"/>
          </a:xfrm>
        </p:grpSpPr>
        <p:sp>
          <p:nvSpPr>
            <p:cNvPr id="57" name="Content Placeholder 2"/>
            <p:cNvSpPr txBox="1">
              <a:spLocks/>
            </p:cNvSpPr>
            <p:nvPr/>
          </p:nvSpPr>
          <p:spPr>
            <a:xfrm>
              <a:off x="1856978" y="1292696"/>
              <a:ext cx="1612017" cy="312274"/>
            </a:xfrm>
            <a:prstGeom prst="rect">
              <a:avLst/>
            </a:prstGeom>
          </p:spPr>
          <p:txBody>
            <a:bodyPr vert="horz" lIns="68580" tIns="34290" rIns="68580" bIns="3429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4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2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1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defTabSz="685800">
                <a:buNone/>
              </a:pPr>
              <a:r>
                <a:rPr lang="en-US" sz="900" b="1" dirty="0" err="1" smtClean="0">
                  <a:solidFill>
                    <a:srgbClr val="10232E"/>
                  </a:solidFill>
                  <a:latin typeface="Raleway"/>
                </a:rPr>
                <a:t>Experiencia</a:t>
              </a:r>
              <a:endParaRPr lang="en-US" sz="600" b="1" dirty="0">
                <a:solidFill>
                  <a:srgbClr val="10232E"/>
                </a:solidFill>
                <a:latin typeface="Raleway"/>
              </a:endParaRPr>
            </a:p>
          </p:txBody>
        </p:sp>
        <p:sp>
          <p:nvSpPr>
            <p:cNvPr id="58" name="Content Placeholder 2"/>
            <p:cNvSpPr txBox="1">
              <a:spLocks/>
            </p:cNvSpPr>
            <p:nvPr/>
          </p:nvSpPr>
          <p:spPr>
            <a:xfrm>
              <a:off x="1862168" y="1477219"/>
              <a:ext cx="1622308" cy="312274"/>
            </a:xfrm>
            <a:prstGeom prst="rect">
              <a:avLst/>
            </a:prstGeom>
          </p:spPr>
          <p:txBody>
            <a:bodyPr vert="horz" lIns="68580" tIns="34290" rIns="68580" bIns="3429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defTabSz="685800">
                <a:lnSpc>
                  <a:spcPct val="150000"/>
                </a:lnSpc>
                <a:buNone/>
              </a:pPr>
              <a:r>
                <a:rPr lang="en-US" sz="600" dirty="0" err="1" smtClean="0">
                  <a:solidFill>
                    <a:prstClr val="white">
                      <a:lumMod val="65000"/>
                    </a:prstClr>
                  </a:solidFill>
                  <a:latin typeface="Raleway"/>
                </a:rPr>
                <a:t>Conoce</a:t>
              </a:r>
              <a:r>
                <a:rPr lang="en-US" sz="600" dirty="0" smtClean="0">
                  <a:solidFill>
                    <a:prstClr val="white">
                      <a:lumMod val="65000"/>
                    </a:prstClr>
                  </a:solidFill>
                  <a:latin typeface="Raleway"/>
                </a:rPr>
                <a:t> </a:t>
              </a:r>
              <a:r>
                <a:rPr lang="en-US" sz="600" dirty="0" err="1" smtClean="0">
                  <a:solidFill>
                    <a:prstClr val="white">
                      <a:lumMod val="65000"/>
                    </a:prstClr>
                  </a:solidFill>
                  <a:latin typeface="Raleway"/>
                </a:rPr>
                <a:t>nuestra</a:t>
              </a:r>
              <a:r>
                <a:rPr lang="en-US" sz="600" dirty="0" smtClean="0">
                  <a:solidFill>
                    <a:prstClr val="white">
                      <a:lumMod val="65000"/>
                    </a:prstClr>
                  </a:solidFill>
                  <a:latin typeface="Raleway"/>
                </a:rPr>
                <a:t> </a:t>
              </a:r>
              <a:r>
                <a:rPr lang="en-US" sz="600" dirty="0" err="1" smtClean="0">
                  <a:solidFill>
                    <a:prstClr val="white">
                      <a:lumMod val="65000"/>
                    </a:prstClr>
                  </a:solidFill>
                  <a:latin typeface="Raleway"/>
                </a:rPr>
                <a:t>experiencia</a:t>
              </a:r>
              <a:r>
                <a:rPr lang="en-US" sz="600" dirty="0" smtClean="0">
                  <a:solidFill>
                    <a:prstClr val="white">
                      <a:lumMod val="65000"/>
                    </a:prstClr>
                  </a:solidFill>
                  <a:latin typeface="Raleway"/>
                </a:rPr>
                <a:t> </a:t>
              </a:r>
              <a:r>
                <a:rPr lang="en-US" sz="600" dirty="0" err="1" smtClean="0">
                  <a:solidFill>
                    <a:prstClr val="white">
                      <a:lumMod val="65000"/>
                    </a:prstClr>
                  </a:solidFill>
                  <a:latin typeface="Raleway"/>
                </a:rPr>
                <a:t>profesional</a:t>
              </a:r>
              <a:endParaRPr lang="en-US" sz="600" dirty="0">
                <a:solidFill>
                  <a:prstClr val="white">
                    <a:lumMod val="65000"/>
                  </a:prstClr>
                </a:solidFill>
                <a:latin typeface="Raleway"/>
              </a:endParaRPr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6256972" y="2488493"/>
            <a:ext cx="1843420" cy="374096"/>
            <a:chOff x="1856978" y="1292696"/>
            <a:chExt cx="1672769" cy="498794"/>
          </a:xfrm>
        </p:grpSpPr>
        <p:sp>
          <p:nvSpPr>
            <p:cNvPr id="60" name="Content Placeholder 2"/>
            <p:cNvSpPr txBox="1">
              <a:spLocks/>
            </p:cNvSpPr>
            <p:nvPr/>
          </p:nvSpPr>
          <p:spPr>
            <a:xfrm>
              <a:off x="1856978" y="1292696"/>
              <a:ext cx="1612017" cy="312274"/>
            </a:xfrm>
            <a:prstGeom prst="rect">
              <a:avLst/>
            </a:prstGeom>
          </p:spPr>
          <p:txBody>
            <a:bodyPr vert="horz" lIns="68580" tIns="34290" rIns="68580" bIns="3429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4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2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1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defTabSz="685800">
                <a:buNone/>
              </a:pPr>
              <a:r>
                <a:rPr lang="en-US" sz="900" b="1" dirty="0" err="1" smtClean="0">
                  <a:solidFill>
                    <a:srgbClr val="10232E"/>
                  </a:solidFill>
                  <a:latin typeface="Raleway"/>
                </a:rPr>
                <a:t>Soluciones</a:t>
              </a:r>
              <a:endParaRPr lang="en-US" sz="600" b="1" dirty="0">
                <a:solidFill>
                  <a:srgbClr val="10232E"/>
                </a:solidFill>
                <a:latin typeface="Raleway"/>
              </a:endParaRPr>
            </a:p>
          </p:txBody>
        </p:sp>
        <p:sp>
          <p:nvSpPr>
            <p:cNvPr id="61" name="Content Placeholder 2"/>
            <p:cNvSpPr txBox="1">
              <a:spLocks/>
            </p:cNvSpPr>
            <p:nvPr/>
          </p:nvSpPr>
          <p:spPr>
            <a:xfrm>
              <a:off x="1860991" y="1479216"/>
              <a:ext cx="1668756" cy="312274"/>
            </a:xfrm>
            <a:prstGeom prst="rect">
              <a:avLst/>
            </a:prstGeom>
          </p:spPr>
          <p:txBody>
            <a:bodyPr vert="horz" lIns="68580" tIns="34290" rIns="68580" bIns="3429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defTabSz="685800">
                <a:lnSpc>
                  <a:spcPct val="150000"/>
                </a:lnSpc>
                <a:buNone/>
              </a:pPr>
              <a:r>
                <a:rPr lang="en-US" sz="600" dirty="0" err="1" smtClean="0">
                  <a:solidFill>
                    <a:prstClr val="white">
                      <a:lumMod val="65000"/>
                    </a:prstClr>
                  </a:solidFill>
                  <a:latin typeface="Raleway"/>
                </a:rPr>
                <a:t>Servicios</a:t>
              </a:r>
              <a:r>
                <a:rPr lang="en-US" sz="600" dirty="0" smtClean="0">
                  <a:solidFill>
                    <a:prstClr val="white">
                      <a:lumMod val="65000"/>
                    </a:prstClr>
                  </a:solidFill>
                  <a:latin typeface="Raleway"/>
                </a:rPr>
                <a:t> que </a:t>
              </a:r>
              <a:r>
                <a:rPr lang="en-US" sz="600" dirty="0" err="1" smtClean="0">
                  <a:solidFill>
                    <a:prstClr val="white">
                      <a:lumMod val="65000"/>
                    </a:prstClr>
                  </a:solidFill>
                  <a:latin typeface="Raleway"/>
                </a:rPr>
                <a:t>brinda</a:t>
              </a:r>
              <a:r>
                <a:rPr lang="en-US" sz="600" dirty="0" smtClean="0">
                  <a:solidFill>
                    <a:prstClr val="white">
                      <a:lumMod val="65000"/>
                    </a:prstClr>
                  </a:solidFill>
                  <a:latin typeface="Raleway"/>
                </a:rPr>
                <a:t> JERM Consulting </a:t>
              </a:r>
              <a:endParaRPr lang="en-US" sz="600" dirty="0">
                <a:solidFill>
                  <a:prstClr val="white">
                    <a:lumMod val="65000"/>
                  </a:prstClr>
                </a:solidFill>
                <a:latin typeface="Raleway"/>
              </a:endParaRPr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7640575" y="3520102"/>
            <a:ext cx="1209013" cy="372598"/>
            <a:chOff x="1856978" y="1292696"/>
            <a:chExt cx="1612017" cy="496797"/>
          </a:xfrm>
        </p:grpSpPr>
        <p:sp>
          <p:nvSpPr>
            <p:cNvPr id="63" name="Content Placeholder 2"/>
            <p:cNvSpPr txBox="1">
              <a:spLocks/>
            </p:cNvSpPr>
            <p:nvPr/>
          </p:nvSpPr>
          <p:spPr>
            <a:xfrm>
              <a:off x="1856978" y="1292696"/>
              <a:ext cx="1612017" cy="312274"/>
            </a:xfrm>
            <a:prstGeom prst="rect">
              <a:avLst/>
            </a:prstGeom>
          </p:spPr>
          <p:txBody>
            <a:bodyPr vert="horz" lIns="68580" tIns="34290" rIns="68580" bIns="3429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4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2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1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defTabSz="685800">
                <a:buNone/>
              </a:pPr>
              <a:r>
                <a:rPr lang="en-US" sz="900" b="1" dirty="0" err="1" smtClean="0">
                  <a:solidFill>
                    <a:srgbClr val="10232E"/>
                  </a:solidFill>
                  <a:latin typeface="Raleway"/>
                </a:rPr>
                <a:t>Servicios</a:t>
              </a:r>
              <a:endParaRPr lang="en-US" sz="600" b="1" dirty="0">
                <a:solidFill>
                  <a:srgbClr val="10232E"/>
                </a:solidFill>
                <a:latin typeface="Raleway"/>
              </a:endParaRPr>
            </a:p>
          </p:txBody>
        </p:sp>
        <p:sp>
          <p:nvSpPr>
            <p:cNvPr id="64" name="Content Placeholder 2"/>
            <p:cNvSpPr txBox="1">
              <a:spLocks/>
            </p:cNvSpPr>
            <p:nvPr/>
          </p:nvSpPr>
          <p:spPr>
            <a:xfrm>
              <a:off x="1862168" y="1477219"/>
              <a:ext cx="1606827" cy="312274"/>
            </a:xfrm>
            <a:prstGeom prst="rect">
              <a:avLst/>
            </a:prstGeom>
          </p:spPr>
          <p:txBody>
            <a:bodyPr vert="horz" lIns="68580" tIns="34290" rIns="68580" bIns="3429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defTabSz="685800">
                <a:lnSpc>
                  <a:spcPct val="150000"/>
                </a:lnSpc>
                <a:buNone/>
              </a:pPr>
              <a:r>
                <a:rPr lang="en-US" sz="600" dirty="0" err="1" smtClean="0">
                  <a:solidFill>
                    <a:prstClr val="white">
                      <a:lumMod val="65000"/>
                    </a:prstClr>
                  </a:solidFill>
                  <a:latin typeface="Raleway"/>
                </a:rPr>
                <a:t>Ejemplos</a:t>
              </a:r>
              <a:r>
                <a:rPr lang="en-US" sz="600" dirty="0" smtClean="0">
                  <a:solidFill>
                    <a:prstClr val="white">
                      <a:lumMod val="65000"/>
                    </a:prstClr>
                  </a:solidFill>
                  <a:latin typeface="Raleway"/>
                </a:rPr>
                <a:t> de </a:t>
              </a:r>
              <a:r>
                <a:rPr lang="en-US" sz="600" dirty="0" err="1" smtClean="0">
                  <a:solidFill>
                    <a:prstClr val="white">
                      <a:lumMod val="65000"/>
                    </a:prstClr>
                  </a:solidFill>
                  <a:latin typeface="Raleway"/>
                </a:rPr>
                <a:t>nuestros</a:t>
              </a:r>
              <a:r>
                <a:rPr lang="en-US" sz="600" dirty="0" smtClean="0">
                  <a:solidFill>
                    <a:prstClr val="white">
                      <a:lumMod val="65000"/>
                    </a:prstClr>
                  </a:solidFill>
                  <a:latin typeface="Raleway"/>
                </a:rPr>
                <a:t> </a:t>
              </a:r>
              <a:r>
                <a:rPr lang="en-US" sz="600" dirty="0" err="1" smtClean="0">
                  <a:solidFill>
                    <a:prstClr val="white">
                      <a:lumMod val="65000"/>
                    </a:prstClr>
                  </a:solidFill>
                  <a:latin typeface="Raleway"/>
                </a:rPr>
                <a:t>servicios</a:t>
              </a:r>
              <a:endParaRPr lang="en-US" sz="600" dirty="0">
                <a:solidFill>
                  <a:prstClr val="white">
                    <a:lumMod val="65000"/>
                  </a:prstClr>
                </a:solidFill>
                <a:latin typeface="Raleway"/>
              </a:endParaRPr>
            </a:p>
          </p:txBody>
        </p:sp>
      </p:grpSp>
      <p:cxnSp>
        <p:nvCxnSpPr>
          <p:cNvPr id="65" name="Straight Connector 64"/>
          <p:cNvCxnSpPr/>
          <p:nvPr/>
        </p:nvCxnSpPr>
        <p:spPr>
          <a:xfrm flipH="1">
            <a:off x="1480425" y="3627176"/>
            <a:ext cx="457145" cy="0"/>
          </a:xfrm>
          <a:prstGeom prst="line">
            <a:avLst/>
          </a:prstGeom>
          <a:ln>
            <a:solidFill>
              <a:schemeClr val="accent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6" name="Group 65"/>
          <p:cNvGrpSpPr/>
          <p:nvPr/>
        </p:nvGrpSpPr>
        <p:grpSpPr>
          <a:xfrm>
            <a:off x="2346188" y="2482159"/>
            <a:ext cx="761400" cy="444752"/>
            <a:chOff x="1931323" y="1809750"/>
            <a:chExt cx="864261" cy="412240"/>
          </a:xfrm>
        </p:grpSpPr>
        <p:cxnSp>
          <p:nvCxnSpPr>
            <p:cNvPr id="67" name="Straight Connector 66"/>
            <p:cNvCxnSpPr/>
            <p:nvPr/>
          </p:nvCxnSpPr>
          <p:spPr>
            <a:xfrm flipH="1" flipV="1">
              <a:off x="2450226" y="1809750"/>
              <a:ext cx="345358" cy="41224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 flipH="1">
              <a:off x="1931323" y="1809750"/>
              <a:ext cx="518903" cy="0"/>
            </a:xfrm>
            <a:prstGeom prst="line">
              <a:avLst/>
            </a:prstGeom>
            <a:ln>
              <a:solidFill>
                <a:srgbClr val="FF0000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Group 68"/>
          <p:cNvGrpSpPr/>
          <p:nvPr/>
        </p:nvGrpSpPr>
        <p:grpSpPr>
          <a:xfrm flipV="1">
            <a:off x="2341775" y="4355758"/>
            <a:ext cx="761400" cy="436151"/>
            <a:chOff x="1931323" y="1809750"/>
            <a:chExt cx="864261" cy="412240"/>
          </a:xfrm>
        </p:grpSpPr>
        <p:cxnSp>
          <p:nvCxnSpPr>
            <p:cNvPr id="70" name="Straight Connector 69"/>
            <p:cNvCxnSpPr/>
            <p:nvPr/>
          </p:nvCxnSpPr>
          <p:spPr>
            <a:xfrm flipH="1" flipV="1">
              <a:off x="2450226" y="1809750"/>
              <a:ext cx="345358" cy="41224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 flipH="1">
              <a:off x="1931323" y="1809750"/>
              <a:ext cx="518903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2" name="Group 71"/>
          <p:cNvGrpSpPr/>
          <p:nvPr/>
        </p:nvGrpSpPr>
        <p:grpSpPr>
          <a:xfrm>
            <a:off x="1693923" y="2515325"/>
            <a:ext cx="1209013" cy="379202"/>
            <a:chOff x="1856978" y="1292696"/>
            <a:chExt cx="1612017" cy="505602"/>
          </a:xfrm>
        </p:grpSpPr>
        <p:sp>
          <p:nvSpPr>
            <p:cNvPr id="73" name="Content Placeholder 2"/>
            <p:cNvSpPr txBox="1">
              <a:spLocks/>
            </p:cNvSpPr>
            <p:nvPr/>
          </p:nvSpPr>
          <p:spPr>
            <a:xfrm>
              <a:off x="1856978" y="1292696"/>
              <a:ext cx="1612017" cy="312274"/>
            </a:xfrm>
            <a:prstGeom prst="rect">
              <a:avLst/>
            </a:prstGeom>
          </p:spPr>
          <p:txBody>
            <a:bodyPr vert="horz" lIns="68580" tIns="34290" rIns="68580" bIns="3429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4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2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1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 defTabSz="685800">
                <a:buNone/>
              </a:pPr>
              <a:r>
                <a:rPr lang="en-US" sz="900" b="1" dirty="0" err="1" smtClean="0">
                  <a:solidFill>
                    <a:srgbClr val="10232E"/>
                  </a:solidFill>
                  <a:latin typeface="Raleway"/>
                </a:rPr>
                <a:t>Datos</a:t>
              </a:r>
              <a:r>
                <a:rPr lang="en-US" sz="900" b="1" dirty="0" smtClean="0">
                  <a:solidFill>
                    <a:srgbClr val="10232E"/>
                  </a:solidFill>
                  <a:latin typeface="Raleway"/>
                </a:rPr>
                <a:t> de </a:t>
              </a:r>
              <a:r>
                <a:rPr lang="en-US" sz="900" b="1" dirty="0" err="1" smtClean="0">
                  <a:solidFill>
                    <a:srgbClr val="10232E"/>
                  </a:solidFill>
                  <a:latin typeface="Raleway"/>
                </a:rPr>
                <a:t>contacto</a:t>
              </a:r>
              <a:endParaRPr lang="en-US" sz="600" b="1" dirty="0">
                <a:solidFill>
                  <a:srgbClr val="10232E"/>
                </a:solidFill>
                <a:latin typeface="Raleway"/>
              </a:endParaRPr>
            </a:p>
          </p:txBody>
        </p:sp>
        <p:sp>
          <p:nvSpPr>
            <p:cNvPr id="74" name="Content Placeholder 2"/>
            <p:cNvSpPr txBox="1">
              <a:spLocks/>
            </p:cNvSpPr>
            <p:nvPr/>
          </p:nvSpPr>
          <p:spPr>
            <a:xfrm>
              <a:off x="1860991" y="1479215"/>
              <a:ext cx="1608004" cy="319083"/>
            </a:xfrm>
            <a:prstGeom prst="rect">
              <a:avLst/>
            </a:prstGeom>
          </p:spPr>
          <p:txBody>
            <a:bodyPr vert="horz" lIns="68580" tIns="34290" rIns="68580" bIns="3429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 defTabSz="685800">
                <a:lnSpc>
                  <a:spcPct val="150000"/>
                </a:lnSpc>
                <a:buNone/>
              </a:pPr>
              <a:r>
                <a:rPr lang="en-US" sz="600" dirty="0" smtClean="0">
                  <a:solidFill>
                    <a:prstClr val="white">
                      <a:lumMod val="65000"/>
                    </a:prstClr>
                  </a:solidFill>
                  <a:latin typeface="Raleway"/>
                </a:rPr>
                <a:t>Para </a:t>
              </a:r>
              <a:r>
                <a:rPr lang="en-US" sz="600" dirty="0" err="1" smtClean="0">
                  <a:solidFill>
                    <a:prstClr val="white">
                      <a:lumMod val="65000"/>
                    </a:prstClr>
                  </a:solidFill>
                  <a:latin typeface="Raleway"/>
                </a:rPr>
                <a:t>poder</a:t>
              </a:r>
              <a:r>
                <a:rPr lang="en-US" sz="600" dirty="0" smtClean="0">
                  <a:solidFill>
                    <a:prstClr val="white">
                      <a:lumMod val="65000"/>
                    </a:prstClr>
                  </a:solidFill>
                  <a:latin typeface="Raleway"/>
                </a:rPr>
                <a:t> </a:t>
              </a:r>
              <a:r>
                <a:rPr lang="en-US" sz="600" dirty="0" err="1" smtClean="0">
                  <a:solidFill>
                    <a:prstClr val="white">
                      <a:lumMod val="65000"/>
                    </a:prstClr>
                  </a:solidFill>
                  <a:latin typeface="Raleway"/>
                </a:rPr>
                <a:t>estar</a:t>
              </a:r>
              <a:r>
                <a:rPr lang="en-US" sz="600" dirty="0" smtClean="0">
                  <a:solidFill>
                    <a:prstClr val="white">
                      <a:lumMod val="65000"/>
                    </a:prstClr>
                  </a:solidFill>
                  <a:latin typeface="Raleway"/>
                </a:rPr>
                <a:t> </a:t>
              </a:r>
              <a:r>
                <a:rPr lang="en-US" sz="600" dirty="0" err="1" smtClean="0">
                  <a:solidFill>
                    <a:prstClr val="white">
                      <a:lumMod val="65000"/>
                    </a:prstClr>
                  </a:solidFill>
                  <a:latin typeface="Raleway"/>
                </a:rPr>
                <a:t>comunicados</a:t>
              </a:r>
              <a:r>
                <a:rPr lang="en-US" sz="600" dirty="0" smtClean="0">
                  <a:solidFill>
                    <a:prstClr val="white">
                      <a:lumMod val="65000"/>
                    </a:prstClr>
                  </a:solidFill>
                  <a:latin typeface="Raleway"/>
                </a:rPr>
                <a:t> </a:t>
              </a:r>
              <a:r>
                <a:rPr lang="en-US" sz="600" dirty="0" err="1" smtClean="0">
                  <a:solidFill>
                    <a:prstClr val="white">
                      <a:lumMod val="65000"/>
                    </a:prstClr>
                  </a:solidFill>
                  <a:latin typeface="Raleway"/>
                </a:rPr>
                <a:t>nos</a:t>
              </a:r>
              <a:r>
                <a:rPr lang="en-US" sz="600" dirty="0" smtClean="0">
                  <a:solidFill>
                    <a:prstClr val="white">
                      <a:lumMod val="65000"/>
                    </a:prstClr>
                  </a:solidFill>
                  <a:latin typeface="Raleway"/>
                </a:rPr>
                <a:t> </a:t>
              </a:r>
              <a:r>
                <a:rPr lang="en-US" sz="600" dirty="0" err="1" smtClean="0">
                  <a:solidFill>
                    <a:prstClr val="white">
                      <a:lumMod val="65000"/>
                    </a:prstClr>
                  </a:solidFill>
                  <a:latin typeface="Raleway"/>
                </a:rPr>
                <a:t>puedes</a:t>
              </a:r>
              <a:r>
                <a:rPr lang="en-US" sz="600" dirty="0" smtClean="0">
                  <a:solidFill>
                    <a:prstClr val="white">
                      <a:lumMod val="65000"/>
                    </a:prstClr>
                  </a:solidFill>
                  <a:latin typeface="Raleway"/>
                </a:rPr>
                <a:t> </a:t>
              </a:r>
              <a:r>
                <a:rPr lang="en-US" sz="600" dirty="0" err="1" smtClean="0">
                  <a:solidFill>
                    <a:prstClr val="white">
                      <a:lumMod val="65000"/>
                    </a:prstClr>
                  </a:solidFill>
                  <a:latin typeface="Raleway"/>
                </a:rPr>
                <a:t>contactar</a:t>
              </a:r>
              <a:r>
                <a:rPr lang="en-US" sz="600" dirty="0" smtClean="0">
                  <a:solidFill>
                    <a:prstClr val="white">
                      <a:lumMod val="65000"/>
                    </a:prstClr>
                  </a:solidFill>
                  <a:latin typeface="Raleway"/>
                </a:rPr>
                <a:t> </a:t>
              </a:r>
              <a:r>
                <a:rPr lang="en-US" sz="600" dirty="0" err="1" smtClean="0">
                  <a:solidFill>
                    <a:prstClr val="white">
                      <a:lumMod val="65000"/>
                    </a:prstClr>
                  </a:solidFill>
                  <a:latin typeface="Raleway"/>
                </a:rPr>
                <a:t>en</a:t>
              </a:r>
              <a:r>
                <a:rPr lang="en-US" sz="600" dirty="0" smtClean="0">
                  <a:solidFill>
                    <a:prstClr val="white">
                      <a:lumMod val="65000"/>
                    </a:prstClr>
                  </a:solidFill>
                  <a:latin typeface="Raleway"/>
                </a:rPr>
                <a:t> </a:t>
              </a:r>
              <a:r>
                <a:rPr lang="en-US" sz="600" dirty="0" err="1" smtClean="0">
                  <a:solidFill>
                    <a:prstClr val="white">
                      <a:lumMod val="65000"/>
                    </a:prstClr>
                  </a:solidFill>
                  <a:latin typeface="Raleway"/>
                </a:rPr>
                <a:t>los</a:t>
              </a:r>
              <a:r>
                <a:rPr lang="en-US" sz="600" dirty="0" smtClean="0">
                  <a:solidFill>
                    <a:prstClr val="white">
                      <a:lumMod val="65000"/>
                    </a:prstClr>
                  </a:solidFill>
                  <a:latin typeface="Raleway"/>
                </a:rPr>
                <a:t> </a:t>
              </a:r>
              <a:r>
                <a:rPr lang="en-US" sz="600" dirty="0" err="1" smtClean="0">
                  <a:solidFill>
                    <a:prstClr val="white">
                      <a:lumMod val="65000"/>
                    </a:prstClr>
                  </a:solidFill>
                  <a:latin typeface="Raleway"/>
                </a:rPr>
                <a:t>siguientes</a:t>
              </a:r>
              <a:endParaRPr lang="en-US" sz="600" dirty="0">
                <a:solidFill>
                  <a:prstClr val="white">
                    <a:lumMod val="65000"/>
                  </a:prstClr>
                </a:solidFill>
                <a:latin typeface="Raleway"/>
              </a:endParaRPr>
            </a:p>
          </p:txBody>
        </p:sp>
      </p:grpSp>
      <p:grpSp>
        <p:nvGrpSpPr>
          <p:cNvPr id="75" name="Group 74"/>
          <p:cNvGrpSpPr/>
          <p:nvPr/>
        </p:nvGrpSpPr>
        <p:grpSpPr>
          <a:xfrm>
            <a:off x="140832" y="3526312"/>
            <a:ext cx="1350730" cy="379202"/>
            <a:chOff x="1809455" y="1292696"/>
            <a:chExt cx="1659541" cy="505602"/>
          </a:xfrm>
        </p:grpSpPr>
        <p:sp>
          <p:nvSpPr>
            <p:cNvPr id="76" name="Content Placeholder 2"/>
            <p:cNvSpPr txBox="1">
              <a:spLocks/>
            </p:cNvSpPr>
            <p:nvPr/>
          </p:nvSpPr>
          <p:spPr>
            <a:xfrm>
              <a:off x="1809455" y="1292696"/>
              <a:ext cx="1659540" cy="312274"/>
            </a:xfrm>
            <a:prstGeom prst="rect">
              <a:avLst/>
            </a:prstGeom>
          </p:spPr>
          <p:txBody>
            <a:bodyPr vert="horz" lIns="68580" tIns="34290" rIns="68580" bIns="3429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4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2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1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 defTabSz="685800">
                <a:buNone/>
              </a:pPr>
              <a:r>
                <a:rPr lang="en-US" sz="900" b="1" dirty="0" err="1" smtClean="0">
                  <a:solidFill>
                    <a:srgbClr val="10232E"/>
                  </a:solidFill>
                  <a:latin typeface="Raleway"/>
                </a:rPr>
                <a:t>Definir</a:t>
              </a:r>
              <a:r>
                <a:rPr lang="en-US" sz="900" b="1" dirty="0" smtClean="0">
                  <a:solidFill>
                    <a:srgbClr val="10232E"/>
                  </a:solidFill>
                  <a:latin typeface="Raleway"/>
                </a:rPr>
                <a:t> </a:t>
              </a:r>
              <a:r>
                <a:rPr lang="en-US" sz="900" b="1" dirty="0" err="1" smtClean="0">
                  <a:solidFill>
                    <a:srgbClr val="10232E"/>
                  </a:solidFill>
                  <a:latin typeface="Raleway"/>
                </a:rPr>
                <a:t>siguiente</a:t>
              </a:r>
              <a:r>
                <a:rPr lang="en-US" sz="900" b="1" dirty="0" smtClean="0">
                  <a:solidFill>
                    <a:srgbClr val="10232E"/>
                  </a:solidFill>
                  <a:latin typeface="Raleway"/>
                </a:rPr>
                <a:t> </a:t>
              </a:r>
              <a:r>
                <a:rPr lang="en-US" sz="900" b="1" dirty="0" err="1" smtClean="0">
                  <a:solidFill>
                    <a:srgbClr val="10232E"/>
                  </a:solidFill>
                  <a:latin typeface="Raleway"/>
                </a:rPr>
                <a:t>paso</a:t>
              </a:r>
              <a:endParaRPr lang="en-US" sz="600" b="1" dirty="0">
                <a:solidFill>
                  <a:srgbClr val="10232E"/>
                </a:solidFill>
                <a:latin typeface="Raleway"/>
              </a:endParaRPr>
            </a:p>
          </p:txBody>
        </p:sp>
        <p:sp>
          <p:nvSpPr>
            <p:cNvPr id="77" name="Content Placeholder 2"/>
            <p:cNvSpPr txBox="1">
              <a:spLocks/>
            </p:cNvSpPr>
            <p:nvPr/>
          </p:nvSpPr>
          <p:spPr>
            <a:xfrm>
              <a:off x="1860991" y="1479214"/>
              <a:ext cx="1608005" cy="319084"/>
            </a:xfrm>
            <a:prstGeom prst="rect">
              <a:avLst/>
            </a:prstGeom>
          </p:spPr>
          <p:txBody>
            <a:bodyPr vert="horz" lIns="68580" tIns="34290" rIns="68580" bIns="3429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 defTabSz="685800">
                <a:lnSpc>
                  <a:spcPct val="150000"/>
                </a:lnSpc>
                <a:buNone/>
              </a:pPr>
              <a:r>
                <a:rPr lang="es-MX" sz="600" dirty="0" smtClean="0">
                  <a:solidFill>
                    <a:prstClr val="white">
                      <a:lumMod val="65000"/>
                    </a:prstClr>
                  </a:solidFill>
                  <a:latin typeface="Raleway"/>
                </a:rPr>
                <a:t>Acuerdos definidos entre Cliente y JERM </a:t>
              </a:r>
              <a:r>
                <a:rPr lang="es-MX" sz="600" dirty="0" err="1" smtClean="0">
                  <a:solidFill>
                    <a:prstClr val="white">
                      <a:lumMod val="65000"/>
                    </a:prstClr>
                  </a:solidFill>
                  <a:latin typeface="Raleway"/>
                </a:rPr>
                <a:t>Consulting</a:t>
              </a:r>
              <a:endParaRPr lang="en-US" sz="600" dirty="0">
                <a:solidFill>
                  <a:prstClr val="white">
                    <a:lumMod val="65000"/>
                  </a:prstClr>
                </a:solidFill>
                <a:latin typeface="Raleway"/>
              </a:endParaRPr>
            </a:p>
          </p:txBody>
        </p:sp>
      </p:grpSp>
      <p:grpSp>
        <p:nvGrpSpPr>
          <p:cNvPr id="78" name="Group 77"/>
          <p:cNvGrpSpPr/>
          <p:nvPr/>
        </p:nvGrpSpPr>
        <p:grpSpPr>
          <a:xfrm>
            <a:off x="1480425" y="4806029"/>
            <a:ext cx="1593956" cy="379202"/>
            <a:chOff x="1609762" y="1292696"/>
            <a:chExt cx="1859233" cy="505602"/>
          </a:xfrm>
        </p:grpSpPr>
        <p:sp>
          <p:nvSpPr>
            <p:cNvPr id="79" name="Content Placeholder 2"/>
            <p:cNvSpPr txBox="1">
              <a:spLocks/>
            </p:cNvSpPr>
            <p:nvPr/>
          </p:nvSpPr>
          <p:spPr>
            <a:xfrm>
              <a:off x="1856978" y="1292696"/>
              <a:ext cx="1612017" cy="312274"/>
            </a:xfrm>
            <a:prstGeom prst="rect">
              <a:avLst/>
            </a:prstGeom>
          </p:spPr>
          <p:txBody>
            <a:bodyPr vert="horz" lIns="68580" tIns="34290" rIns="68580" bIns="3429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4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2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1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 defTabSz="685800">
                <a:buNone/>
              </a:pPr>
              <a:r>
                <a:rPr lang="en-US" sz="900" b="1" dirty="0" err="1" smtClean="0">
                  <a:solidFill>
                    <a:srgbClr val="10232E"/>
                  </a:solidFill>
                  <a:latin typeface="Raleway"/>
                </a:rPr>
                <a:t>Ser</a:t>
              </a:r>
              <a:r>
                <a:rPr lang="en-US" sz="900" b="1" dirty="0" smtClean="0">
                  <a:solidFill>
                    <a:srgbClr val="10232E"/>
                  </a:solidFill>
                  <a:latin typeface="Raleway"/>
                </a:rPr>
                <a:t> </a:t>
              </a:r>
              <a:r>
                <a:rPr lang="en-US" sz="900" b="1" dirty="0" err="1" smtClean="0">
                  <a:solidFill>
                    <a:srgbClr val="10232E"/>
                  </a:solidFill>
                  <a:latin typeface="Raleway"/>
                </a:rPr>
                <a:t>más</a:t>
              </a:r>
              <a:r>
                <a:rPr lang="en-US" sz="900" b="1" dirty="0" smtClean="0">
                  <a:solidFill>
                    <a:srgbClr val="10232E"/>
                  </a:solidFill>
                  <a:latin typeface="Raleway"/>
                </a:rPr>
                <a:t> </a:t>
              </a:r>
              <a:r>
                <a:rPr lang="en-US" sz="900" b="1" dirty="0" err="1" smtClean="0">
                  <a:solidFill>
                    <a:srgbClr val="10232E"/>
                  </a:solidFill>
                  <a:latin typeface="Raleway"/>
                </a:rPr>
                <a:t>competitivo</a:t>
              </a:r>
              <a:endParaRPr lang="en-US" sz="600" b="1" dirty="0">
                <a:solidFill>
                  <a:srgbClr val="10232E"/>
                </a:solidFill>
                <a:latin typeface="Raleway"/>
              </a:endParaRPr>
            </a:p>
          </p:txBody>
        </p:sp>
        <p:sp>
          <p:nvSpPr>
            <p:cNvPr id="80" name="Content Placeholder 2"/>
            <p:cNvSpPr txBox="1">
              <a:spLocks/>
            </p:cNvSpPr>
            <p:nvPr/>
          </p:nvSpPr>
          <p:spPr>
            <a:xfrm>
              <a:off x="1609762" y="1479214"/>
              <a:ext cx="1859233" cy="319084"/>
            </a:xfrm>
            <a:prstGeom prst="rect">
              <a:avLst/>
            </a:prstGeom>
          </p:spPr>
          <p:txBody>
            <a:bodyPr vert="horz" lIns="68580" tIns="34290" rIns="68580" bIns="3429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 defTabSz="685800">
                <a:buNone/>
              </a:pPr>
              <a:r>
                <a:rPr lang="en-US" sz="600" dirty="0" err="1" smtClean="0">
                  <a:solidFill>
                    <a:prstClr val="white">
                      <a:lumMod val="65000"/>
                    </a:prstClr>
                  </a:solidFill>
                  <a:latin typeface="Raleway"/>
                </a:rPr>
                <a:t>Reduccir</a:t>
              </a:r>
              <a:r>
                <a:rPr lang="en-US" sz="600" dirty="0" smtClean="0">
                  <a:solidFill>
                    <a:prstClr val="white">
                      <a:lumMod val="65000"/>
                    </a:prstClr>
                  </a:solidFill>
                  <a:latin typeface="Raleway"/>
                </a:rPr>
                <a:t> </a:t>
              </a:r>
              <a:r>
                <a:rPr lang="en-US" sz="600" dirty="0" err="1" smtClean="0">
                  <a:solidFill>
                    <a:prstClr val="white">
                      <a:lumMod val="65000"/>
                    </a:prstClr>
                  </a:solidFill>
                  <a:latin typeface="Raleway"/>
                </a:rPr>
                <a:t>procesos</a:t>
              </a:r>
              <a:r>
                <a:rPr lang="en-US" sz="600" dirty="0" smtClean="0">
                  <a:solidFill>
                    <a:prstClr val="white">
                      <a:lumMod val="65000"/>
                    </a:prstClr>
                  </a:solidFill>
                  <a:latin typeface="Raleway"/>
                </a:rPr>
                <a:t> </a:t>
              </a:r>
              <a:r>
                <a:rPr lang="en-US" sz="600" dirty="0" err="1" smtClean="0">
                  <a:solidFill>
                    <a:prstClr val="white">
                      <a:lumMod val="65000"/>
                    </a:prstClr>
                  </a:solidFill>
                  <a:latin typeface="Raleway"/>
                </a:rPr>
                <a:t>manuales</a:t>
              </a:r>
              <a:endParaRPr lang="en-US" sz="600" dirty="0" smtClean="0">
                <a:solidFill>
                  <a:prstClr val="white">
                    <a:lumMod val="65000"/>
                  </a:prstClr>
                </a:solidFill>
                <a:latin typeface="Raleway"/>
              </a:endParaRPr>
            </a:p>
            <a:p>
              <a:pPr marL="0" indent="0" algn="r" defTabSz="685800">
                <a:buNone/>
              </a:pPr>
              <a:r>
                <a:rPr lang="en-US" sz="600" dirty="0" smtClean="0">
                  <a:solidFill>
                    <a:prstClr val="white">
                      <a:lumMod val="65000"/>
                    </a:prstClr>
                  </a:solidFill>
                  <a:latin typeface="Raleway"/>
                </a:rPr>
                <a:t>Mayor control de </a:t>
              </a:r>
              <a:r>
                <a:rPr lang="en-US" sz="600" dirty="0" err="1" smtClean="0">
                  <a:solidFill>
                    <a:prstClr val="white">
                      <a:lumMod val="65000"/>
                    </a:prstClr>
                  </a:solidFill>
                  <a:latin typeface="Raleway"/>
                </a:rPr>
                <a:t>ingresos</a:t>
              </a:r>
              <a:r>
                <a:rPr lang="en-US" sz="600" dirty="0" smtClean="0">
                  <a:solidFill>
                    <a:prstClr val="white">
                      <a:lumMod val="65000"/>
                    </a:prstClr>
                  </a:solidFill>
                  <a:latin typeface="Raleway"/>
                </a:rPr>
                <a:t> </a:t>
              </a:r>
              <a:endParaRPr lang="en-US" sz="600" dirty="0">
                <a:solidFill>
                  <a:prstClr val="white">
                    <a:lumMod val="65000"/>
                  </a:prstClr>
                </a:solidFill>
                <a:latin typeface="Raleway"/>
              </a:endParaRPr>
            </a:p>
          </p:txBody>
        </p:sp>
      </p:grpSp>
      <p:grpSp>
        <p:nvGrpSpPr>
          <p:cNvPr id="81" name="Group 80"/>
          <p:cNvGrpSpPr/>
          <p:nvPr/>
        </p:nvGrpSpPr>
        <p:grpSpPr>
          <a:xfrm>
            <a:off x="3974403" y="1660747"/>
            <a:ext cx="1209013" cy="379202"/>
            <a:chOff x="1856978" y="1292696"/>
            <a:chExt cx="1612017" cy="505602"/>
          </a:xfrm>
        </p:grpSpPr>
        <p:sp>
          <p:nvSpPr>
            <p:cNvPr id="82" name="Content Placeholder 2"/>
            <p:cNvSpPr txBox="1">
              <a:spLocks/>
            </p:cNvSpPr>
            <p:nvPr/>
          </p:nvSpPr>
          <p:spPr>
            <a:xfrm>
              <a:off x="1856978" y="1292696"/>
              <a:ext cx="1612017" cy="312274"/>
            </a:xfrm>
            <a:prstGeom prst="rect">
              <a:avLst/>
            </a:prstGeom>
          </p:spPr>
          <p:txBody>
            <a:bodyPr vert="horz" lIns="68580" tIns="34290" rIns="68580" bIns="3429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4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2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1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defTabSz="685800">
                <a:buNone/>
              </a:pPr>
              <a:r>
                <a:rPr lang="en-US" sz="900" b="1" dirty="0" smtClean="0">
                  <a:solidFill>
                    <a:srgbClr val="10232E"/>
                  </a:solidFill>
                  <a:latin typeface="Raleway"/>
                </a:rPr>
                <a:t>JERM Consulting</a:t>
              </a:r>
              <a:endParaRPr lang="en-US" sz="600" b="1" dirty="0">
                <a:solidFill>
                  <a:srgbClr val="10232E"/>
                </a:solidFill>
                <a:latin typeface="Raleway"/>
              </a:endParaRPr>
            </a:p>
          </p:txBody>
        </p:sp>
        <p:sp>
          <p:nvSpPr>
            <p:cNvPr id="83" name="Content Placeholder 2"/>
            <p:cNvSpPr txBox="1">
              <a:spLocks/>
            </p:cNvSpPr>
            <p:nvPr/>
          </p:nvSpPr>
          <p:spPr>
            <a:xfrm>
              <a:off x="1860991" y="1479215"/>
              <a:ext cx="1608004" cy="319083"/>
            </a:xfrm>
            <a:prstGeom prst="rect">
              <a:avLst/>
            </a:prstGeom>
          </p:spPr>
          <p:txBody>
            <a:bodyPr vert="horz" lIns="68580" tIns="34290" rIns="68580" bIns="3429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defTabSz="685800">
                <a:lnSpc>
                  <a:spcPct val="150000"/>
                </a:lnSpc>
                <a:buNone/>
              </a:pPr>
              <a:r>
                <a:rPr lang="en-US" sz="600" dirty="0" err="1" smtClean="0">
                  <a:solidFill>
                    <a:prstClr val="white">
                      <a:lumMod val="65000"/>
                    </a:prstClr>
                  </a:solidFill>
                  <a:latin typeface="Raleway"/>
                </a:rPr>
                <a:t>Servicios</a:t>
              </a:r>
              <a:r>
                <a:rPr lang="en-US" sz="600" dirty="0">
                  <a:solidFill>
                    <a:prstClr val="white">
                      <a:lumMod val="65000"/>
                    </a:prstClr>
                  </a:solidFill>
                  <a:latin typeface="Raleway"/>
                </a:rPr>
                <a:t> </a:t>
              </a:r>
              <a:r>
                <a:rPr lang="en-US" sz="600" dirty="0" smtClean="0">
                  <a:solidFill>
                    <a:prstClr val="white">
                      <a:lumMod val="65000"/>
                    </a:prstClr>
                  </a:solidFill>
                  <a:latin typeface="Raleway"/>
                </a:rPr>
                <a:t>de </a:t>
              </a:r>
              <a:r>
                <a:rPr lang="en-US" sz="600" dirty="0" err="1" smtClean="0">
                  <a:solidFill>
                    <a:prstClr val="white">
                      <a:lumMod val="65000"/>
                    </a:prstClr>
                  </a:solidFill>
                  <a:latin typeface="Raleway"/>
                </a:rPr>
                <a:t>garantía</a:t>
              </a:r>
              <a:r>
                <a:rPr lang="en-US" sz="600" dirty="0" smtClean="0">
                  <a:solidFill>
                    <a:prstClr val="white">
                      <a:lumMod val="65000"/>
                    </a:prstClr>
                  </a:solidFill>
                  <a:latin typeface="Raleway"/>
                </a:rPr>
                <a:t> </a:t>
              </a:r>
              <a:endParaRPr lang="en-US" sz="600" dirty="0">
                <a:solidFill>
                  <a:prstClr val="white">
                    <a:lumMod val="65000"/>
                  </a:prstClr>
                </a:solidFill>
                <a:latin typeface="Raleway"/>
              </a:endParaRPr>
            </a:p>
          </p:txBody>
        </p:sp>
      </p:grpSp>
      <p:grpSp>
        <p:nvGrpSpPr>
          <p:cNvPr id="84" name="Group 83"/>
          <p:cNvGrpSpPr/>
          <p:nvPr/>
        </p:nvGrpSpPr>
        <p:grpSpPr>
          <a:xfrm>
            <a:off x="3851920" y="5129307"/>
            <a:ext cx="1600330" cy="379202"/>
            <a:chOff x="1702007" y="1292696"/>
            <a:chExt cx="1939636" cy="505602"/>
          </a:xfrm>
        </p:grpSpPr>
        <p:sp>
          <p:nvSpPr>
            <p:cNvPr id="85" name="Content Placeholder 2"/>
            <p:cNvSpPr txBox="1">
              <a:spLocks/>
            </p:cNvSpPr>
            <p:nvPr/>
          </p:nvSpPr>
          <p:spPr>
            <a:xfrm>
              <a:off x="1702007" y="1292696"/>
              <a:ext cx="1939636" cy="312274"/>
            </a:xfrm>
            <a:prstGeom prst="rect">
              <a:avLst/>
            </a:prstGeom>
          </p:spPr>
          <p:txBody>
            <a:bodyPr vert="horz" lIns="68580" tIns="34290" rIns="68580" bIns="3429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4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2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1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defTabSz="685800">
                <a:buNone/>
              </a:pPr>
              <a:r>
                <a:rPr lang="en-US" sz="900" b="1" dirty="0" err="1" smtClean="0">
                  <a:solidFill>
                    <a:srgbClr val="10232E"/>
                  </a:solidFill>
                  <a:latin typeface="Raleway"/>
                </a:rPr>
                <a:t>Optimizar</a:t>
              </a:r>
              <a:r>
                <a:rPr lang="en-US" sz="900" b="1" dirty="0" smtClean="0">
                  <a:solidFill>
                    <a:srgbClr val="10232E"/>
                  </a:solidFill>
                  <a:latin typeface="Raleway"/>
                </a:rPr>
                <a:t> </a:t>
              </a:r>
              <a:r>
                <a:rPr lang="en-US" sz="900" b="1" dirty="0" err="1" smtClean="0">
                  <a:solidFill>
                    <a:srgbClr val="10232E"/>
                  </a:solidFill>
                  <a:latin typeface="Raleway"/>
                </a:rPr>
                <a:t>Procesos</a:t>
              </a:r>
              <a:r>
                <a:rPr lang="en-US" sz="900" b="1" dirty="0" smtClean="0">
                  <a:solidFill>
                    <a:srgbClr val="10232E"/>
                  </a:solidFill>
                  <a:latin typeface="Raleway"/>
                </a:rPr>
                <a:t> </a:t>
              </a:r>
              <a:endParaRPr lang="en-US" sz="600" b="1" dirty="0">
                <a:solidFill>
                  <a:srgbClr val="10232E"/>
                </a:solidFill>
                <a:latin typeface="Raleway"/>
              </a:endParaRPr>
            </a:p>
          </p:txBody>
        </p:sp>
        <p:sp>
          <p:nvSpPr>
            <p:cNvPr id="86" name="Content Placeholder 2"/>
            <p:cNvSpPr txBox="1">
              <a:spLocks/>
            </p:cNvSpPr>
            <p:nvPr/>
          </p:nvSpPr>
          <p:spPr>
            <a:xfrm>
              <a:off x="1860991" y="1479215"/>
              <a:ext cx="1608004" cy="319083"/>
            </a:xfrm>
            <a:prstGeom prst="rect">
              <a:avLst/>
            </a:prstGeom>
          </p:spPr>
          <p:txBody>
            <a:bodyPr vert="horz" lIns="68580" tIns="34290" rIns="68580" bIns="3429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defTabSz="685800">
                <a:lnSpc>
                  <a:spcPct val="150000"/>
                </a:lnSpc>
                <a:buNone/>
              </a:pPr>
              <a:r>
                <a:rPr lang="es-MX" sz="600" dirty="0" smtClean="0">
                  <a:solidFill>
                    <a:prstClr val="white">
                      <a:lumMod val="65000"/>
                    </a:prstClr>
                  </a:solidFill>
                  <a:latin typeface="Raleway"/>
                </a:rPr>
                <a:t>Identificar necesidades de negocio para apoyar en un desarrollo tecnológico de innovación</a:t>
              </a:r>
              <a:endParaRPr lang="en-US" sz="600" dirty="0">
                <a:solidFill>
                  <a:prstClr val="white">
                    <a:lumMod val="65000"/>
                  </a:prstClr>
                </a:solidFill>
                <a:latin typeface="Raleway"/>
              </a:endParaRPr>
            </a:p>
          </p:txBody>
        </p:sp>
      </p:grpSp>
      <p:pic>
        <p:nvPicPr>
          <p:cNvPr id="88" name="87 Imagen" descr="Screenshot_2017-01-24-12-25-23.png"/>
          <p:cNvPicPr>
            <a:picLocks noChangeAspect="1"/>
          </p:cNvPicPr>
          <p:nvPr/>
        </p:nvPicPr>
        <p:blipFill>
          <a:blip r:embed="rId2" cstate="print"/>
          <a:srcRect t="28125" b="15625"/>
          <a:stretch>
            <a:fillRect/>
          </a:stretch>
        </p:blipFill>
        <p:spPr>
          <a:xfrm>
            <a:off x="7929554" y="0"/>
            <a:ext cx="1214446" cy="121445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xmlns="" val="9629949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900">
        <p14:warp dir="i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5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5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0"/>
                            </p:stCondLst>
                            <p:childTnLst>
                              <p:par>
                                <p:cTn id="4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5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6000"/>
                            </p:stCondLst>
                            <p:childTnLst>
                              <p:par>
                                <p:cTn id="4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50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70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7500"/>
                            </p:stCondLst>
                            <p:childTnLst>
                              <p:par>
                                <p:cTn id="6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8000"/>
                            </p:stCondLst>
                            <p:childTnLst>
                              <p:par>
                                <p:cTn id="7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8500"/>
                            </p:stCondLst>
                            <p:childTnLst>
                              <p:par>
                                <p:cTn id="7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9000"/>
                            </p:stCondLst>
                            <p:childTnLst>
                              <p:par>
                                <p:cTn id="7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9500"/>
                            </p:stCondLst>
                            <p:childTnLst>
                              <p:par>
                                <p:cTn id="8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0000"/>
                            </p:stCondLst>
                            <p:childTnLst>
                              <p:par>
                                <p:cTn id="8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0500"/>
                            </p:stCondLst>
                            <p:childTnLst>
                              <p:par>
                                <p:cTn id="9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11000"/>
                            </p:stCondLst>
                            <p:childTnLst>
                              <p:par>
                                <p:cTn id="9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11500"/>
                            </p:stCondLst>
                            <p:childTnLst>
                              <p:par>
                                <p:cTn id="9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2000"/>
                            </p:stCondLst>
                            <p:childTnLst>
                              <p:par>
                                <p:cTn id="10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12500"/>
                            </p:stCondLst>
                            <p:childTnLst>
                              <p:par>
                                <p:cTn id="11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13000"/>
                            </p:stCondLst>
                            <p:childTnLst>
                              <p:par>
                                <p:cTn id="1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13500"/>
                            </p:stCondLst>
                            <p:childTnLst>
                              <p:par>
                                <p:cTn id="1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14000"/>
                            </p:stCondLst>
                            <p:childTnLst>
                              <p:par>
                                <p:cTn id="12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14500"/>
                            </p:stCondLst>
                            <p:childTnLst>
                              <p:par>
                                <p:cTn id="1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15000"/>
                            </p:stCondLst>
                            <p:childTnLst>
                              <p:par>
                                <p:cTn id="13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15500"/>
                            </p:stCondLst>
                            <p:childTnLst>
                              <p:par>
                                <p:cTn id="1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16000"/>
                            </p:stCondLst>
                            <p:childTnLst>
                              <p:par>
                                <p:cTn id="1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4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>
                            <p:stCondLst>
                              <p:cond delay="16500"/>
                            </p:stCondLst>
                            <p:childTnLst>
                              <p:par>
                                <p:cTn id="1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17000"/>
                            </p:stCondLst>
                            <p:childTnLst>
                              <p:par>
                                <p:cTn id="15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17500"/>
                            </p:stCondLst>
                            <p:childTnLst>
                              <p:par>
                                <p:cTn id="15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>
                            <p:stCondLst>
                              <p:cond delay="18000"/>
                            </p:stCondLst>
                            <p:childTnLst>
                              <p:par>
                                <p:cTn id="1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" fill="hold">
                            <p:stCondLst>
                              <p:cond delay="18500"/>
                            </p:stCondLst>
                            <p:childTnLst>
                              <p:par>
                                <p:cTn id="16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7" fill="hold">
                            <p:stCondLst>
                              <p:cond delay="19000"/>
                            </p:stCondLst>
                            <p:childTnLst>
                              <p:par>
                                <p:cTn id="16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1" fill="hold">
                            <p:stCondLst>
                              <p:cond delay="19500"/>
                            </p:stCondLst>
                            <p:childTnLst>
                              <p:par>
                                <p:cTn id="1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22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7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/>
      <p:bldP spid="15" grpId="0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4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MX" b="1" dirty="0" smtClean="0"/>
              <a:t>Sobre JERM </a:t>
            </a:r>
            <a:r>
              <a:rPr lang="es-MX" b="1" dirty="0" err="1" smtClean="0"/>
              <a:t>Consulting</a:t>
            </a:r>
            <a:endParaRPr lang="id-ID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MX" dirty="0" smtClean="0"/>
              <a:t>Nuestra compañía brinda mejores servicios, soporte y garantía en el mundo de la tecnología informática.</a:t>
            </a:r>
            <a:endParaRPr lang="id-ID" dirty="0"/>
          </a:p>
        </p:txBody>
      </p:sp>
      <p:sp>
        <p:nvSpPr>
          <p:cNvPr id="4" name="Rectangle 3"/>
          <p:cNvSpPr/>
          <p:nvPr/>
        </p:nvSpPr>
        <p:spPr>
          <a:xfrm>
            <a:off x="2286228" y="5232979"/>
            <a:ext cx="1143000" cy="77012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id-ID" sz="1350">
              <a:solidFill>
                <a:prstClr val="white"/>
              </a:solidFill>
              <a:latin typeface="Raleway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3430080" y="4847131"/>
            <a:ext cx="1143000" cy="1155173"/>
            <a:chOff x="0" y="5631879"/>
            <a:chExt cx="1524000" cy="1226121"/>
          </a:xfrm>
        </p:grpSpPr>
        <p:sp>
          <p:nvSpPr>
            <p:cNvPr id="6" name="Rectangle 5"/>
            <p:cNvSpPr/>
            <p:nvPr/>
          </p:nvSpPr>
          <p:spPr>
            <a:xfrm>
              <a:off x="0" y="6040582"/>
              <a:ext cx="1523999" cy="81741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/>
              <a:endParaRPr lang="id-ID" sz="1350">
                <a:solidFill>
                  <a:prstClr val="white"/>
                </a:solidFill>
                <a:latin typeface="Raleway"/>
              </a:endParaRPr>
            </a:p>
          </p:txBody>
        </p:sp>
        <p:sp>
          <p:nvSpPr>
            <p:cNvPr id="7" name="Isosceles Triangle 6"/>
            <p:cNvSpPr/>
            <p:nvPr/>
          </p:nvSpPr>
          <p:spPr>
            <a:xfrm>
              <a:off x="1" y="5631879"/>
              <a:ext cx="1523999" cy="409114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/>
              <a:endParaRPr lang="en-US" sz="1350">
                <a:solidFill>
                  <a:prstClr val="white"/>
                </a:solidFill>
                <a:latin typeface="Raleway"/>
              </a:endParaRPr>
            </a:p>
          </p:txBody>
        </p:sp>
      </p:grpSp>
      <p:sp>
        <p:nvSpPr>
          <p:cNvPr id="8" name="Rectangle 7"/>
          <p:cNvSpPr/>
          <p:nvPr/>
        </p:nvSpPr>
        <p:spPr>
          <a:xfrm>
            <a:off x="1142574" y="5233791"/>
            <a:ext cx="1143000" cy="7701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id-ID" sz="1350">
              <a:solidFill>
                <a:prstClr val="white"/>
              </a:solidFill>
              <a:latin typeface="Raleway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-1" y="5230630"/>
            <a:ext cx="1143000" cy="7701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id-ID" sz="1350">
              <a:solidFill>
                <a:prstClr val="white"/>
              </a:solidFill>
              <a:latin typeface="Raleway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715000" y="5230630"/>
            <a:ext cx="1143000" cy="77012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id-ID" sz="1350">
              <a:solidFill>
                <a:prstClr val="white"/>
              </a:solidFill>
              <a:latin typeface="Raleway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858000" y="5230630"/>
            <a:ext cx="1143000" cy="77012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id-ID" sz="1350">
              <a:solidFill>
                <a:prstClr val="white"/>
              </a:solidFill>
              <a:latin typeface="Raleway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8001000" y="5230630"/>
            <a:ext cx="1143000" cy="7701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id-ID" sz="1350">
              <a:solidFill>
                <a:prstClr val="white"/>
              </a:solidFill>
              <a:latin typeface="Raleway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572000" y="5230630"/>
            <a:ext cx="1143000" cy="77012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id-ID" sz="1350">
              <a:solidFill>
                <a:prstClr val="white"/>
              </a:solidFill>
              <a:latin typeface="Raleway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0" y="5879758"/>
            <a:ext cx="9144000" cy="124543"/>
            <a:chOff x="0" y="6696677"/>
            <a:chExt cx="12192000" cy="166057"/>
          </a:xfrm>
        </p:grpSpPr>
        <p:sp>
          <p:nvSpPr>
            <p:cNvPr id="15" name="Rectangle 14"/>
            <p:cNvSpPr/>
            <p:nvPr/>
          </p:nvSpPr>
          <p:spPr>
            <a:xfrm>
              <a:off x="0" y="6696677"/>
              <a:ext cx="1524000" cy="166057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/>
              <a:endParaRPr lang="id-ID" sz="1350">
                <a:solidFill>
                  <a:prstClr val="white"/>
                </a:solidFill>
                <a:latin typeface="Raleway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524000" y="6696677"/>
              <a:ext cx="1524000" cy="16605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/>
              <a:endParaRPr lang="id-ID" sz="1350">
                <a:solidFill>
                  <a:prstClr val="white"/>
                </a:solidFill>
                <a:latin typeface="Raleway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048000" y="6696677"/>
              <a:ext cx="1524000" cy="166057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/>
              <a:endParaRPr lang="id-ID" sz="1350">
                <a:solidFill>
                  <a:prstClr val="white"/>
                </a:solidFill>
                <a:latin typeface="Raleway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572000" y="6696677"/>
              <a:ext cx="1524000" cy="166057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/>
              <a:endParaRPr lang="id-ID" sz="1350">
                <a:solidFill>
                  <a:prstClr val="white"/>
                </a:solidFill>
                <a:latin typeface="Raleway"/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7620000" y="6696677"/>
              <a:ext cx="1524000" cy="16605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/>
              <a:endParaRPr lang="id-ID" sz="1350">
                <a:solidFill>
                  <a:prstClr val="white"/>
                </a:solidFill>
                <a:latin typeface="Raleway"/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9144000" y="6696677"/>
              <a:ext cx="1524000" cy="166057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/>
              <a:endParaRPr lang="id-ID" sz="1350">
                <a:solidFill>
                  <a:prstClr val="white"/>
                </a:solidFill>
                <a:latin typeface="Raleway"/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0668000" y="6696677"/>
              <a:ext cx="1524000" cy="166057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/>
              <a:endParaRPr lang="id-ID" sz="1350">
                <a:solidFill>
                  <a:prstClr val="white"/>
                </a:solidFill>
                <a:latin typeface="Raleway"/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6096000" y="6696677"/>
              <a:ext cx="1524000" cy="166057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/>
              <a:endParaRPr lang="id-ID" sz="1350">
                <a:solidFill>
                  <a:prstClr val="white"/>
                </a:solidFill>
                <a:latin typeface="Raleway"/>
              </a:endParaRPr>
            </a:p>
          </p:txBody>
        </p:sp>
      </p:grpSp>
      <p:sp>
        <p:nvSpPr>
          <p:cNvPr id="23" name="Freeform 155"/>
          <p:cNvSpPr>
            <a:spLocks noEditPoints="1"/>
          </p:cNvSpPr>
          <p:nvPr/>
        </p:nvSpPr>
        <p:spPr bwMode="auto">
          <a:xfrm>
            <a:off x="442807" y="5400952"/>
            <a:ext cx="257386" cy="308486"/>
          </a:xfrm>
          <a:custGeom>
            <a:avLst/>
            <a:gdLst>
              <a:gd name="T0" fmla="*/ 64 w 69"/>
              <a:gd name="T1" fmla="*/ 14 h 83"/>
              <a:gd name="T2" fmla="*/ 64 w 69"/>
              <a:gd name="T3" fmla="*/ 53 h 83"/>
              <a:gd name="T4" fmla="*/ 69 w 69"/>
              <a:gd name="T5" fmla="*/ 53 h 83"/>
              <a:gd name="T6" fmla="*/ 69 w 69"/>
              <a:gd name="T7" fmla="*/ 62 h 83"/>
              <a:gd name="T8" fmla="*/ 41 w 69"/>
              <a:gd name="T9" fmla="*/ 62 h 83"/>
              <a:gd name="T10" fmla="*/ 60 w 69"/>
              <a:gd name="T11" fmla="*/ 78 h 83"/>
              <a:gd name="T12" fmla="*/ 61 w 69"/>
              <a:gd name="T13" fmla="*/ 80 h 83"/>
              <a:gd name="T14" fmla="*/ 60 w 69"/>
              <a:gd name="T15" fmla="*/ 82 h 83"/>
              <a:gd name="T16" fmla="*/ 58 w 69"/>
              <a:gd name="T17" fmla="*/ 83 h 83"/>
              <a:gd name="T18" fmla="*/ 56 w 69"/>
              <a:gd name="T19" fmla="*/ 82 h 83"/>
              <a:gd name="T20" fmla="*/ 34 w 69"/>
              <a:gd name="T21" fmla="*/ 64 h 83"/>
              <a:gd name="T22" fmla="*/ 13 w 69"/>
              <a:gd name="T23" fmla="*/ 82 h 83"/>
              <a:gd name="T24" fmla="*/ 10 w 69"/>
              <a:gd name="T25" fmla="*/ 83 h 83"/>
              <a:gd name="T26" fmla="*/ 8 w 69"/>
              <a:gd name="T27" fmla="*/ 82 h 83"/>
              <a:gd name="T28" fmla="*/ 8 w 69"/>
              <a:gd name="T29" fmla="*/ 80 h 83"/>
              <a:gd name="T30" fmla="*/ 9 w 69"/>
              <a:gd name="T31" fmla="*/ 78 h 83"/>
              <a:gd name="T32" fmla="*/ 28 w 69"/>
              <a:gd name="T33" fmla="*/ 62 h 83"/>
              <a:gd name="T34" fmla="*/ 0 w 69"/>
              <a:gd name="T35" fmla="*/ 62 h 83"/>
              <a:gd name="T36" fmla="*/ 0 w 69"/>
              <a:gd name="T37" fmla="*/ 53 h 83"/>
              <a:gd name="T38" fmla="*/ 5 w 69"/>
              <a:gd name="T39" fmla="*/ 53 h 83"/>
              <a:gd name="T40" fmla="*/ 5 w 69"/>
              <a:gd name="T41" fmla="*/ 14 h 83"/>
              <a:gd name="T42" fmla="*/ 0 w 69"/>
              <a:gd name="T43" fmla="*/ 14 h 83"/>
              <a:gd name="T44" fmla="*/ 0 w 69"/>
              <a:gd name="T45" fmla="*/ 5 h 83"/>
              <a:gd name="T46" fmla="*/ 31 w 69"/>
              <a:gd name="T47" fmla="*/ 5 h 83"/>
              <a:gd name="T48" fmla="*/ 31 w 69"/>
              <a:gd name="T49" fmla="*/ 4 h 83"/>
              <a:gd name="T50" fmla="*/ 32 w 69"/>
              <a:gd name="T51" fmla="*/ 1 h 83"/>
              <a:gd name="T52" fmla="*/ 34 w 69"/>
              <a:gd name="T53" fmla="*/ 0 h 83"/>
              <a:gd name="T54" fmla="*/ 37 w 69"/>
              <a:gd name="T55" fmla="*/ 1 h 83"/>
              <a:gd name="T56" fmla="*/ 38 w 69"/>
              <a:gd name="T57" fmla="*/ 4 h 83"/>
              <a:gd name="T58" fmla="*/ 38 w 69"/>
              <a:gd name="T59" fmla="*/ 5 h 83"/>
              <a:gd name="T60" fmla="*/ 69 w 69"/>
              <a:gd name="T61" fmla="*/ 5 h 83"/>
              <a:gd name="T62" fmla="*/ 69 w 69"/>
              <a:gd name="T63" fmla="*/ 14 h 83"/>
              <a:gd name="T64" fmla="*/ 64 w 69"/>
              <a:gd name="T65" fmla="*/ 14 h 83"/>
              <a:gd name="T66" fmla="*/ 58 w 69"/>
              <a:gd name="T67" fmla="*/ 14 h 83"/>
              <a:gd name="T68" fmla="*/ 11 w 69"/>
              <a:gd name="T69" fmla="*/ 14 h 83"/>
              <a:gd name="T70" fmla="*/ 11 w 69"/>
              <a:gd name="T71" fmla="*/ 53 h 83"/>
              <a:gd name="T72" fmla="*/ 58 w 69"/>
              <a:gd name="T73" fmla="*/ 53 h 83"/>
              <a:gd name="T74" fmla="*/ 58 w 69"/>
              <a:gd name="T75" fmla="*/ 14 h 83"/>
              <a:gd name="T76" fmla="*/ 17 w 69"/>
              <a:gd name="T77" fmla="*/ 46 h 83"/>
              <a:gd name="T78" fmla="*/ 33 w 69"/>
              <a:gd name="T79" fmla="*/ 46 h 83"/>
              <a:gd name="T80" fmla="*/ 33 w 69"/>
              <a:gd name="T81" fmla="*/ 19 h 83"/>
              <a:gd name="T82" fmla="*/ 16 w 69"/>
              <a:gd name="T83" fmla="*/ 19 h 83"/>
              <a:gd name="T84" fmla="*/ 17 w 69"/>
              <a:gd name="T85" fmla="*/ 46 h 83"/>
              <a:gd name="T86" fmla="*/ 40 w 69"/>
              <a:gd name="T87" fmla="*/ 23 h 83"/>
              <a:gd name="T88" fmla="*/ 54 w 69"/>
              <a:gd name="T89" fmla="*/ 23 h 83"/>
              <a:gd name="T90" fmla="*/ 54 w 69"/>
              <a:gd name="T91" fmla="*/ 19 h 83"/>
              <a:gd name="T92" fmla="*/ 39 w 69"/>
              <a:gd name="T93" fmla="*/ 19 h 83"/>
              <a:gd name="T94" fmla="*/ 40 w 69"/>
              <a:gd name="T95" fmla="*/ 23 h 83"/>
              <a:gd name="T96" fmla="*/ 40 w 69"/>
              <a:gd name="T97" fmla="*/ 34 h 83"/>
              <a:gd name="T98" fmla="*/ 54 w 69"/>
              <a:gd name="T99" fmla="*/ 34 h 83"/>
              <a:gd name="T100" fmla="*/ 54 w 69"/>
              <a:gd name="T101" fmla="*/ 30 h 83"/>
              <a:gd name="T102" fmla="*/ 39 w 69"/>
              <a:gd name="T103" fmla="*/ 30 h 83"/>
              <a:gd name="T104" fmla="*/ 40 w 69"/>
              <a:gd name="T105" fmla="*/ 34 h 83"/>
              <a:gd name="T106" fmla="*/ 40 w 69"/>
              <a:gd name="T107" fmla="*/ 46 h 83"/>
              <a:gd name="T108" fmla="*/ 54 w 69"/>
              <a:gd name="T109" fmla="*/ 46 h 83"/>
              <a:gd name="T110" fmla="*/ 54 w 69"/>
              <a:gd name="T111" fmla="*/ 42 h 83"/>
              <a:gd name="T112" fmla="*/ 39 w 69"/>
              <a:gd name="T113" fmla="*/ 42 h 83"/>
              <a:gd name="T114" fmla="*/ 40 w 69"/>
              <a:gd name="T115" fmla="*/ 46 h 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69" h="83">
                <a:moveTo>
                  <a:pt x="64" y="14"/>
                </a:moveTo>
                <a:cubicBezTo>
                  <a:pt x="64" y="53"/>
                  <a:pt x="64" y="53"/>
                  <a:pt x="64" y="53"/>
                </a:cubicBezTo>
                <a:cubicBezTo>
                  <a:pt x="69" y="53"/>
                  <a:pt x="69" y="53"/>
                  <a:pt x="69" y="53"/>
                </a:cubicBezTo>
                <a:cubicBezTo>
                  <a:pt x="69" y="62"/>
                  <a:pt x="69" y="62"/>
                  <a:pt x="69" y="62"/>
                </a:cubicBezTo>
                <a:cubicBezTo>
                  <a:pt x="41" y="62"/>
                  <a:pt x="41" y="62"/>
                  <a:pt x="41" y="62"/>
                </a:cubicBezTo>
                <a:cubicBezTo>
                  <a:pt x="60" y="78"/>
                  <a:pt x="60" y="78"/>
                  <a:pt x="60" y="78"/>
                </a:cubicBezTo>
                <a:cubicBezTo>
                  <a:pt x="61" y="78"/>
                  <a:pt x="61" y="79"/>
                  <a:pt x="61" y="80"/>
                </a:cubicBezTo>
                <a:cubicBezTo>
                  <a:pt x="61" y="81"/>
                  <a:pt x="61" y="81"/>
                  <a:pt x="60" y="82"/>
                </a:cubicBezTo>
                <a:cubicBezTo>
                  <a:pt x="60" y="83"/>
                  <a:pt x="59" y="83"/>
                  <a:pt x="58" y="83"/>
                </a:cubicBezTo>
                <a:cubicBezTo>
                  <a:pt x="57" y="83"/>
                  <a:pt x="57" y="83"/>
                  <a:pt x="56" y="82"/>
                </a:cubicBezTo>
                <a:cubicBezTo>
                  <a:pt x="34" y="64"/>
                  <a:pt x="34" y="64"/>
                  <a:pt x="34" y="64"/>
                </a:cubicBezTo>
                <a:cubicBezTo>
                  <a:pt x="13" y="82"/>
                  <a:pt x="13" y="82"/>
                  <a:pt x="13" y="82"/>
                </a:cubicBezTo>
                <a:cubicBezTo>
                  <a:pt x="12" y="83"/>
                  <a:pt x="11" y="83"/>
                  <a:pt x="10" y="83"/>
                </a:cubicBezTo>
                <a:cubicBezTo>
                  <a:pt x="10" y="83"/>
                  <a:pt x="9" y="83"/>
                  <a:pt x="8" y="82"/>
                </a:cubicBezTo>
                <a:cubicBezTo>
                  <a:pt x="8" y="81"/>
                  <a:pt x="8" y="81"/>
                  <a:pt x="8" y="80"/>
                </a:cubicBezTo>
                <a:cubicBezTo>
                  <a:pt x="8" y="79"/>
                  <a:pt x="8" y="78"/>
                  <a:pt x="9" y="78"/>
                </a:cubicBezTo>
                <a:cubicBezTo>
                  <a:pt x="28" y="62"/>
                  <a:pt x="28" y="62"/>
                  <a:pt x="28" y="62"/>
                </a:cubicBezTo>
                <a:cubicBezTo>
                  <a:pt x="0" y="62"/>
                  <a:pt x="0" y="62"/>
                  <a:pt x="0" y="62"/>
                </a:cubicBezTo>
                <a:cubicBezTo>
                  <a:pt x="0" y="53"/>
                  <a:pt x="0" y="53"/>
                  <a:pt x="0" y="53"/>
                </a:cubicBezTo>
                <a:cubicBezTo>
                  <a:pt x="5" y="53"/>
                  <a:pt x="5" y="53"/>
                  <a:pt x="5" y="53"/>
                </a:cubicBezTo>
                <a:cubicBezTo>
                  <a:pt x="5" y="14"/>
                  <a:pt x="5" y="14"/>
                  <a:pt x="5" y="14"/>
                </a:cubicBezTo>
                <a:cubicBezTo>
                  <a:pt x="0" y="14"/>
                  <a:pt x="0" y="14"/>
                  <a:pt x="0" y="14"/>
                </a:cubicBezTo>
                <a:cubicBezTo>
                  <a:pt x="0" y="5"/>
                  <a:pt x="0" y="5"/>
                  <a:pt x="0" y="5"/>
                </a:cubicBezTo>
                <a:cubicBezTo>
                  <a:pt x="31" y="5"/>
                  <a:pt x="31" y="5"/>
                  <a:pt x="31" y="5"/>
                </a:cubicBezTo>
                <a:cubicBezTo>
                  <a:pt x="31" y="4"/>
                  <a:pt x="31" y="4"/>
                  <a:pt x="31" y="4"/>
                </a:cubicBezTo>
                <a:cubicBezTo>
                  <a:pt x="31" y="3"/>
                  <a:pt x="31" y="2"/>
                  <a:pt x="32" y="1"/>
                </a:cubicBezTo>
                <a:cubicBezTo>
                  <a:pt x="32" y="1"/>
                  <a:pt x="33" y="0"/>
                  <a:pt x="34" y="0"/>
                </a:cubicBezTo>
                <a:cubicBezTo>
                  <a:pt x="35" y="0"/>
                  <a:pt x="36" y="1"/>
                  <a:pt x="37" y="1"/>
                </a:cubicBezTo>
                <a:cubicBezTo>
                  <a:pt x="38" y="2"/>
                  <a:pt x="38" y="3"/>
                  <a:pt x="38" y="4"/>
                </a:cubicBezTo>
                <a:cubicBezTo>
                  <a:pt x="38" y="5"/>
                  <a:pt x="38" y="5"/>
                  <a:pt x="38" y="5"/>
                </a:cubicBezTo>
                <a:cubicBezTo>
                  <a:pt x="69" y="5"/>
                  <a:pt x="69" y="5"/>
                  <a:pt x="69" y="5"/>
                </a:cubicBezTo>
                <a:cubicBezTo>
                  <a:pt x="69" y="14"/>
                  <a:pt x="69" y="14"/>
                  <a:pt x="69" y="14"/>
                </a:cubicBezTo>
                <a:lnTo>
                  <a:pt x="64" y="14"/>
                </a:lnTo>
                <a:close/>
                <a:moveTo>
                  <a:pt x="58" y="14"/>
                </a:moveTo>
                <a:cubicBezTo>
                  <a:pt x="11" y="14"/>
                  <a:pt x="11" y="14"/>
                  <a:pt x="11" y="14"/>
                </a:cubicBezTo>
                <a:cubicBezTo>
                  <a:pt x="11" y="53"/>
                  <a:pt x="11" y="53"/>
                  <a:pt x="11" y="53"/>
                </a:cubicBezTo>
                <a:cubicBezTo>
                  <a:pt x="58" y="53"/>
                  <a:pt x="58" y="53"/>
                  <a:pt x="58" y="53"/>
                </a:cubicBezTo>
                <a:lnTo>
                  <a:pt x="58" y="14"/>
                </a:lnTo>
                <a:close/>
                <a:moveTo>
                  <a:pt x="17" y="46"/>
                </a:moveTo>
                <a:cubicBezTo>
                  <a:pt x="33" y="46"/>
                  <a:pt x="33" y="46"/>
                  <a:pt x="33" y="46"/>
                </a:cubicBezTo>
                <a:cubicBezTo>
                  <a:pt x="33" y="19"/>
                  <a:pt x="33" y="19"/>
                  <a:pt x="33" y="19"/>
                </a:cubicBezTo>
                <a:cubicBezTo>
                  <a:pt x="16" y="19"/>
                  <a:pt x="16" y="19"/>
                  <a:pt x="16" y="19"/>
                </a:cubicBezTo>
                <a:lnTo>
                  <a:pt x="17" y="46"/>
                </a:lnTo>
                <a:close/>
                <a:moveTo>
                  <a:pt x="40" y="23"/>
                </a:moveTo>
                <a:cubicBezTo>
                  <a:pt x="54" y="23"/>
                  <a:pt x="54" y="23"/>
                  <a:pt x="54" y="23"/>
                </a:cubicBezTo>
                <a:cubicBezTo>
                  <a:pt x="54" y="19"/>
                  <a:pt x="54" y="19"/>
                  <a:pt x="54" y="19"/>
                </a:cubicBezTo>
                <a:cubicBezTo>
                  <a:pt x="39" y="19"/>
                  <a:pt x="39" y="19"/>
                  <a:pt x="39" y="19"/>
                </a:cubicBezTo>
                <a:lnTo>
                  <a:pt x="40" y="23"/>
                </a:lnTo>
                <a:close/>
                <a:moveTo>
                  <a:pt x="40" y="34"/>
                </a:moveTo>
                <a:cubicBezTo>
                  <a:pt x="54" y="34"/>
                  <a:pt x="54" y="34"/>
                  <a:pt x="54" y="34"/>
                </a:cubicBezTo>
                <a:cubicBezTo>
                  <a:pt x="54" y="30"/>
                  <a:pt x="54" y="30"/>
                  <a:pt x="54" y="30"/>
                </a:cubicBezTo>
                <a:cubicBezTo>
                  <a:pt x="39" y="30"/>
                  <a:pt x="39" y="30"/>
                  <a:pt x="39" y="30"/>
                </a:cubicBezTo>
                <a:lnTo>
                  <a:pt x="40" y="34"/>
                </a:lnTo>
                <a:close/>
                <a:moveTo>
                  <a:pt x="40" y="46"/>
                </a:moveTo>
                <a:cubicBezTo>
                  <a:pt x="54" y="46"/>
                  <a:pt x="54" y="46"/>
                  <a:pt x="54" y="46"/>
                </a:cubicBezTo>
                <a:cubicBezTo>
                  <a:pt x="54" y="42"/>
                  <a:pt x="54" y="42"/>
                  <a:pt x="54" y="42"/>
                </a:cubicBezTo>
                <a:cubicBezTo>
                  <a:pt x="39" y="42"/>
                  <a:pt x="39" y="42"/>
                  <a:pt x="39" y="42"/>
                </a:cubicBezTo>
                <a:lnTo>
                  <a:pt x="40" y="4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783"/>
            <a:endParaRPr lang="id-ID" sz="1350">
              <a:solidFill>
                <a:srgbClr val="10232E"/>
              </a:solidFill>
              <a:latin typeface="Raleway"/>
            </a:endParaRPr>
          </a:p>
        </p:txBody>
      </p:sp>
      <p:sp>
        <p:nvSpPr>
          <p:cNvPr id="24" name="Freeform 8"/>
          <p:cNvSpPr>
            <a:spLocks noEditPoints="1"/>
          </p:cNvSpPr>
          <p:nvPr/>
        </p:nvSpPr>
        <p:spPr bwMode="auto">
          <a:xfrm>
            <a:off x="1572559" y="5400006"/>
            <a:ext cx="283882" cy="310378"/>
          </a:xfrm>
          <a:custGeom>
            <a:avLst/>
            <a:gdLst>
              <a:gd name="T0" fmla="*/ 1 w 76"/>
              <a:gd name="T1" fmla="*/ 23 h 83"/>
              <a:gd name="T2" fmla="*/ 2 w 76"/>
              <a:gd name="T3" fmla="*/ 23 h 83"/>
              <a:gd name="T4" fmla="*/ 7 w 76"/>
              <a:gd name="T5" fmla="*/ 23 h 83"/>
              <a:gd name="T6" fmla="*/ 7 w 76"/>
              <a:gd name="T7" fmla="*/ 83 h 83"/>
              <a:gd name="T8" fmla="*/ 2 w 76"/>
              <a:gd name="T9" fmla="*/ 83 h 83"/>
              <a:gd name="T10" fmla="*/ 1 w 76"/>
              <a:gd name="T11" fmla="*/ 83 h 83"/>
              <a:gd name="T12" fmla="*/ 0 w 76"/>
              <a:gd name="T13" fmla="*/ 82 h 83"/>
              <a:gd name="T14" fmla="*/ 0 w 76"/>
              <a:gd name="T15" fmla="*/ 24 h 83"/>
              <a:gd name="T16" fmla="*/ 1 w 76"/>
              <a:gd name="T17" fmla="*/ 23 h 83"/>
              <a:gd name="T18" fmla="*/ 17 w 76"/>
              <a:gd name="T19" fmla="*/ 20 h 83"/>
              <a:gd name="T20" fmla="*/ 10 w 76"/>
              <a:gd name="T21" fmla="*/ 20 h 83"/>
              <a:gd name="T22" fmla="*/ 10 w 76"/>
              <a:gd name="T23" fmla="*/ 13 h 83"/>
              <a:gd name="T24" fmla="*/ 11 w 76"/>
              <a:gd name="T25" fmla="*/ 12 h 83"/>
              <a:gd name="T26" fmla="*/ 12 w 76"/>
              <a:gd name="T27" fmla="*/ 12 h 83"/>
              <a:gd name="T28" fmla="*/ 17 w 76"/>
              <a:gd name="T29" fmla="*/ 12 h 83"/>
              <a:gd name="T30" fmla="*/ 17 w 76"/>
              <a:gd name="T31" fmla="*/ 20 h 83"/>
              <a:gd name="T32" fmla="*/ 55 w 76"/>
              <a:gd name="T33" fmla="*/ 23 h 83"/>
              <a:gd name="T34" fmla="*/ 56 w 76"/>
              <a:gd name="T35" fmla="*/ 24 h 83"/>
              <a:gd name="T36" fmla="*/ 56 w 76"/>
              <a:gd name="T37" fmla="*/ 82 h 83"/>
              <a:gd name="T38" fmla="*/ 55 w 76"/>
              <a:gd name="T39" fmla="*/ 83 h 83"/>
              <a:gd name="T40" fmla="*/ 54 w 76"/>
              <a:gd name="T41" fmla="*/ 83 h 83"/>
              <a:gd name="T42" fmla="*/ 13 w 76"/>
              <a:gd name="T43" fmla="*/ 83 h 83"/>
              <a:gd name="T44" fmla="*/ 13 w 76"/>
              <a:gd name="T45" fmla="*/ 23 h 83"/>
              <a:gd name="T46" fmla="*/ 54 w 76"/>
              <a:gd name="T47" fmla="*/ 23 h 83"/>
              <a:gd name="T48" fmla="*/ 55 w 76"/>
              <a:gd name="T49" fmla="*/ 23 h 83"/>
              <a:gd name="T50" fmla="*/ 28 w 76"/>
              <a:gd name="T51" fmla="*/ 8 h 83"/>
              <a:gd name="T52" fmla="*/ 21 w 76"/>
              <a:gd name="T53" fmla="*/ 8 h 83"/>
              <a:gd name="T54" fmla="*/ 21 w 76"/>
              <a:gd name="T55" fmla="*/ 2 h 83"/>
              <a:gd name="T56" fmla="*/ 21 w 76"/>
              <a:gd name="T57" fmla="*/ 1 h 83"/>
              <a:gd name="T58" fmla="*/ 22 w 76"/>
              <a:gd name="T59" fmla="*/ 0 h 83"/>
              <a:gd name="T60" fmla="*/ 28 w 76"/>
              <a:gd name="T61" fmla="*/ 0 h 83"/>
              <a:gd name="T62" fmla="*/ 28 w 76"/>
              <a:gd name="T63" fmla="*/ 8 h 83"/>
              <a:gd name="T64" fmla="*/ 66 w 76"/>
              <a:gd name="T65" fmla="*/ 12 h 83"/>
              <a:gd name="T66" fmla="*/ 66 w 76"/>
              <a:gd name="T67" fmla="*/ 13 h 83"/>
              <a:gd name="T68" fmla="*/ 66 w 76"/>
              <a:gd name="T69" fmla="*/ 71 h 83"/>
              <a:gd name="T70" fmla="*/ 66 w 76"/>
              <a:gd name="T71" fmla="*/ 72 h 83"/>
              <a:gd name="T72" fmla="*/ 64 w 76"/>
              <a:gd name="T73" fmla="*/ 72 h 83"/>
              <a:gd name="T74" fmla="*/ 59 w 76"/>
              <a:gd name="T75" fmla="*/ 72 h 83"/>
              <a:gd name="T76" fmla="*/ 59 w 76"/>
              <a:gd name="T77" fmla="*/ 24 h 83"/>
              <a:gd name="T78" fmla="*/ 58 w 76"/>
              <a:gd name="T79" fmla="*/ 21 h 83"/>
              <a:gd name="T80" fmla="*/ 55 w 76"/>
              <a:gd name="T81" fmla="*/ 20 h 83"/>
              <a:gd name="T82" fmla="*/ 23 w 76"/>
              <a:gd name="T83" fmla="*/ 20 h 83"/>
              <a:gd name="T84" fmla="*/ 23 w 76"/>
              <a:gd name="T85" fmla="*/ 12 h 83"/>
              <a:gd name="T86" fmla="*/ 64 w 76"/>
              <a:gd name="T87" fmla="*/ 12 h 83"/>
              <a:gd name="T88" fmla="*/ 66 w 76"/>
              <a:gd name="T89" fmla="*/ 12 h 83"/>
              <a:gd name="T90" fmla="*/ 76 w 76"/>
              <a:gd name="T91" fmla="*/ 1 h 83"/>
              <a:gd name="T92" fmla="*/ 76 w 76"/>
              <a:gd name="T93" fmla="*/ 2 h 83"/>
              <a:gd name="T94" fmla="*/ 76 w 76"/>
              <a:gd name="T95" fmla="*/ 59 h 83"/>
              <a:gd name="T96" fmla="*/ 76 w 76"/>
              <a:gd name="T97" fmla="*/ 61 h 83"/>
              <a:gd name="T98" fmla="*/ 75 w 76"/>
              <a:gd name="T99" fmla="*/ 61 h 83"/>
              <a:gd name="T100" fmla="*/ 70 w 76"/>
              <a:gd name="T101" fmla="*/ 61 h 83"/>
              <a:gd name="T102" fmla="*/ 70 w 76"/>
              <a:gd name="T103" fmla="*/ 12 h 83"/>
              <a:gd name="T104" fmla="*/ 68 w 76"/>
              <a:gd name="T105" fmla="*/ 10 h 83"/>
              <a:gd name="T106" fmla="*/ 66 w 76"/>
              <a:gd name="T107" fmla="*/ 8 h 83"/>
              <a:gd name="T108" fmla="*/ 34 w 76"/>
              <a:gd name="T109" fmla="*/ 8 h 83"/>
              <a:gd name="T110" fmla="*/ 34 w 76"/>
              <a:gd name="T111" fmla="*/ 0 h 83"/>
              <a:gd name="T112" fmla="*/ 75 w 76"/>
              <a:gd name="T113" fmla="*/ 0 h 83"/>
              <a:gd name="T114" fmla="*/ 76 w 76"/>
              <a:gd name="T115" fmla="*/ 1 h 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76" h="83">
                <a:moveTo>
                  <a:pt x="1" y="23"/>
                </a:moveTo>
                <a:cubicBezTo>
                  <a:pt x="1" y="23"/>
                  <a:pt x="2" y="23"/>
                  <a:pt x="2" y="23"/>
                </a:cubicBezTo>
                <a:cubicBezTo>
                  <a:pt x="7" y="23"/>
                  <a:pt x="7" y="23"/>
                  <a:pt x="7" y="23"/>
                </a:cubicBezTo>
                <a:cubicBezTo>
                  <a:pt x="7" y="83"/>
                  <a:pt x="7" y="83"/>
                  <a:pt x="7" y="83"/>
                </a:cubicBezTo>
                <a:cubicBezTo>
                  <a:pt x="2" y="83"/>
                  <a:pt x="2" y="83"/>
                  <a:pt x="2" y="83"/>
                </a:cubicBezTo>
                <a:cubicBezTo>
                  <a:pt x="2" y="83"/>
                  <a:pt x="1" y="83"/>
                  <a:pt x="1" y="83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24"/>
                  <a:pt x="0" y="23"/>
                  <a:pt x="1" y="23"/>
                </a:cubicBezTo>
                <a:close/>
                <a:moveTo>
                  <a:pt x="17" y="20"/>
                </a:moveTo>
                <a:cubicBezTo>
                  <a:pt x="10" y="20"/>
                  <a:pt x="10" y="20"/>
                  <a:pt x="10" y="20"/>
                </a:cubicBezTo>
                <a:cubicBezTo>
                  <a:pt x="10" y="13"/>
                  <a:pt x="10" y="13"/>
                  <a:pt x="10" y="13"/>
                </a:cubicBezTo>
                <a:cubicBezTo>
                  <a:pt x="10" y="13"/>
                  <a:pt x="11" y="13"/>
                  <a:pt x="11" y="12"/>
                </a:cubicBezTo>
                <a:cubicBezTo>
                  <a:pt x="11" y="12"/>
                  <a:pt x="12" y="12"/>
                  <a:pt x="12" y="12"/>
                </a:cubicBezTo>
                <a:cubicBezTo>
                  <a:pt x="17" y="12"/>
                  <a:pt x="17" y="12"/>
                  <a:pt x="17" y="12"/>
                </a:cubicBezTo>
                <a:lnTo>
                  <a:pt x="17" y="20"/>
                </a:lnTo>
                <a:close/>
                <a:moveTo>
                  <a:pt x="55" y="23"/>
                </a:moveTo>
                <a:cubicBezTo>
                  <a:pt x="56" y="23"/>
                  <a:pt x="56" y="24"/>
                  <a:pt x="56" y="24"/>
                </a:cubicBezTo>
                <a:cubicBezTo>
                  <a:pt x="56" y="82"/>
                  <a:pt x="56" y="82"/>
                  <a:pt x="56" y="82"/>
                </a:cubicBezTo>
                <a:cubicBezTo>
                  <a:pt x="56" y="82"/>
                  <a:pt x="56" y="82"/>
                  <a:pt x="55" y="83"/>
                </a:cubicBezTo>
                <a:cubicBezTo>
                  <a:pt x="55" y="83"/>
                  <a:pt x="55" y="83"/>
                  <a:pt x="54" y="83"/>
                </a:cubicBezTo>
                <a:cubicBezTo>
                  <a:pt x="13" y="83"/>
                  <a:pt x="13" y="83"/>
                  <a:pt x="13" y="83"/>
                </a:cubicBezTo>
                <a:cubicBezTo>
                  <a:pt x="13" y="23"/>
                  <a:pt x="13" y="23"/>
                  <a:pt x="13" y="23"/>
                </a:cubicBezTo>
                <a:cubicBezTo>
                  <a:pt x="54" y="23"/>
                  <a:pt x="54" y="23"/>
                  <a:pt x="54" y="23"/>
                </a:cubicBezTo>
                <a:cubicBezTo>
                  <a:pt x="55" y="23"/>
                  <a:pt x="55" y="23"/>
                  <a:pt x="55" y="23"/>
                </a:cubicBezTo>
                <a:close/>
                <a:moveTo>
                  <a:pt x="28" y="8"/>
                </a:moveTo>
                <a:cubicBezTo>
                  <a:pt x="21" y="8"/>
                  <a:pt x="21" y="8"/>
                  <a:pt x="21" y="8"/>
                </a:cubicBezTo>
                <a:cubicBezTo>
                  <a:pt x="21" y="2"/>
                  <a:pt x="21" y="2"/>
                  <a:pt x="21" y="2"/>
                </a:cubicBezTo>
                <a:cubicBezTo>
                  <a:pt x="21" y="2"/>
                  <a:pt x="21" y="1"/>
                  <a:pt x="21" y="1"/>
                </a:cubicBezTo>
                <a:cubicBezTo>
                  <a:pt x="22" y="1"/>
                  <a:pt x="22" y="0"/>
                  <a:pt x="22" y="0"/>
                </a:cubicBezTo>
                <a:cubicBezTo>
                  <a:pt x="28" y="0"/>
                  <a:pt x="28" y="0"/>
                  <a:pt x="28" y="0"/>
                </a:cubicBezTo>
                <a:lnTo>
                  <a:pt x="28" y="8"/>
                </a:lnTo>
                <a:close/>
                <a:moveTo>
                  <a:pt x="66" y="12"/>
                </a:moveTo>
                <a:cubicBezTo>
                  <a:pt x="66" y="13"/>
                  <a:pt x="66" y="13"/>
                  <a:pt x="66" y="13"/>
                </a:cubicBezTo>
                <a:cubicBezTo>
                  <a:pt x="66" y="71"/>
                  <a:pt x="66" y="71"/>
                  <a:pt x="66" y="71"/>
                </a:cubicBezTo>
                <a:cubicBezTo>
                  <a:pt x="66" y="71"/>
                  <a:pt x="66" y="71"/>
                  <a:pt x="66" y="72"/>
                </a:cubicBezTo>
                <a:cubicBezTo>
                  <a:pt x="65" y="72"/>
                  <a:pt x="65" y="72"/>
                  <a:pt x="64" y="72"/>
                </a:cubicBezTo>
                <a:cubicBezTo>
                  <a:pt x="59" y="72"/>
                  <a:pt x="59" y="72"/>
                  <a:pt x="59" y="72"/>
                </a:cubicBezTo>
                <a:cubicBezTo>
                  <a:pt x="59" y="24"/>
                  <a:pt x="59" y="24"/>
                  <a:pt x="59" y="24"/>
                </a:cubicBezTo>
                <a:cubicBezTo>
                  <a:pt x="59" y="23"/>
                  <a:pt x="59" y="22"/>
                  <a:pt x="58" y="21"/>
                </a:cubicBezTo>
                <a:cubicBezTo>
                  <a:pt x="57" y="20"/>
                  <a:pt x="56" y="20"/>
                  <a:pt x="55" y="20"/>
                </a:cubicBezTo>
                <a:cubicBezTo>
                  <a:pt x="23" y="20"/>
                  <a:pt x="23" y="20"/>
                  <a:pt x="23" y="20"/>
                </a:cubicBezTo>
                <a:cubicBezTo>
                  <a:pt x="23" y="12"/>
                  <a:pt x="23" y="12"/>
                  <a:pt x="23" y="12"/>
                </a:cubicBezTo>
                <a:cubicBezTo>
                  <a:pt x="64" y="12"/>
                  <a:pt x="64" y="12"/>
                  <a:pt x="64" y="12"/>
                </a:cubicBezTo>
                <a:cubicBezTo>
                  <a:pt x="65" y="12"/>
                  <a:pt x="65" y="12"/>
                  <a:pt x="66" y="12"/>
                </a:cubicBezTo>
                <a:close/>
                <a:moveTo>
                  <a:pt x="76" y="1"/>
                </a:moveTo>
                <a:cubicBezTo>
                  <a:pt x="76" y="1"/>
                  <a:pt x="76" y="2"/>
                  <a:pt x="76" y="2"/>
                </a:cubicBezTo>
                <a:cubicBezTo>
                  <a:pt x="76" y="59"/>
                  <a:pt x="76" y="59"/>
                  <a:pt x="76" y="59"/>
                </a:cubicBezTo>
                <a:cubicBezTo>
                  <a:pt x="76" y="60"/>
                  <a:pt x="76" y="60"/>
                  <a:pt x="76" y="61"/>
                </a:cubicBezTo>
                <a:cubicBezTo>
                  <a:pt x="76" y="61"/>
                  <a:pt x="75" y="61"/>
                  <a:pt x="75" y="61"/>
                </a:cubicBezTo>
                <a:cubicBezTo>
                  <a:pt x="70" y="61"/>
                  <a:pt x="70" y="61"/>
                  <a:pt x="70" y="61"/>
                </a:cubicBezTo>
                <a:cubicBezTo>
                  <a:pt x="70" y="12"/>
                  <a:pt x="70" y="12"/>
                  <a:pt x="70" y="12"/>
                </a:cubicBezTo>
                <a:cubicBezTo>
                  <a:pt x="70" y="11"/>
                  <a:pt x="69" y="10"/>
                  <a:pt x="68" y="10"/>
                </a:cubicBezTo>
                <a:cubicBezTo>
                  <a:pt x="67" y="9"/>
                  <a:pt x="67" y="8"/>
                  <a:pt x="66" y="8"/>
                </a:cubicBezTo>
                <a:cubicBezTo>
                  <a:pt x="34" y="8"/>
                  <a:pt x="34" y="8"/>
                  <a:pt x="34" y="8"/>
                </a:cubicBezTo>
                <a:cubicBezTo>
                  <a:pt x="34" y="0"/>
                  <a:pt x="34" y="0"/>
                  <a:pt x="34" y="0"/>
                </a:cubicBezTo>
                <a:cubicBezTo>
                  <a:pt x="75" y="0"/>
                  <a:pt x="75" y="0"/>
                  <a:pt x="75" y="0"/>
                </a:cubicBezTo>
                <a:cubicBezTo>
                  <a:pt x="75" y="0"/>
                  <a:pt x="76" y="1"/>
                  <a:pt x="76" y="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783"/>
            <a:endParaRPr lang="id-ID" sz="1350">
              <a:solidFill>
                <a:srgbClr val="10232E"/>
              </a:solidFill>
              <a:latin typeface="Raleway"/>
            </a:endParaRPr>
          </a:p>
        </p:txBody>
      </p:sp>
      <p:sp>
        <p:nvSpPr>
          <p:cNvPr id="25" name="Freeform 658"/>
          <p:cNvSpPr>
            <a:spLocks noEditPoints="1"/>
          </p:cNvSpPr>
          <p:nvPr/>
        </p:nvSpPr>
        <p:spPr bwMode="auto">
          <a:xfrm>
            <a:off x="2689888" y="5412231"/>
            <a:ext cx="335225" cy="285927"/>
          </a:xfrm>
          <a:custGeom>
            <a:avLst/>
            <a:gdLst>
              <a:gd name="T0" fmla="*/ 16 w 104"/>
              <a:gd name="T1" fmla="*/ 89 h 89"/>
              <a:gd name="T2" fmla="*/ 13 w 104"/>
              <a:gd name="T3" fmla="*/ 89 h 89"/>
              <a:gd name="T4" fmla="*/ 0 w 104"/>
              <a:gd name="T5" fmla="*/ 76 h 89"/>
              <a:gd name="T6" fmla="*/ 0 w 104"/>
              <a:gd name="T7" fmla="*/ 28 h 89"/>
              <a:gd name="T8" fmla="*/ 13 w 104"/>
              <a:gd name="T9" fmla="*/ 15 h 89"/>
              <a:gd name="T10" fmla="*/ 16 w 104"/>
              <a:gd name="T11" fmla="*/ 15 h 89"/>
              <a:gd name="T12" fmla="*/ 16 w 104"/>
              <a:gd name="T13" fmla="*/ 89 h 89"/>
              <a:gd name="T14" fmla="*/ 81 w 104"/>
              <a:gd name="T15" fmla="*/ 89 h 89"/>
              <a:gd name="T16" fmla="*/ 22 w 104"/>
              <a:gd name="T17" fmla="*/ 89 h 89"/>
              <a:gd name="T18" fmla="*/ 22 w 104"/>
              <a:gd name="T19" fmla="*/ 15 h 89"/>
              <a:gd name="T20" fmla="*/ 29 w 104"/>
              <a:gd name="T21" fmla="*/ 15 h 89"/>
              <a:gd name="T22" fmla="*/ 29 w 104"/>
              <a:gd name="T23" fmla="*/ 6 h 89"/>
              <a:gd name="T24" fmla="*/ 35 w 104"/>
              <a:gd name="T25" fmla="*/ 0 h 89"/>
              <a:gd name="T26" fmla="*/ 68 w 104"/>
              <a:gd name="T27" fmla="*/ 0 h 89"/>
              <a:gd name="T28" fmla="*/ 74 w 104"/>
              <a:gd name="T29" fmla="*/ 6 h 89"/>
              <a:gd name="T30" fmla="*/ 74 w 104"/>
              <a:gd name="T31" fmla="*/ 15 h 89"/>
              <a:gd name="T32" fmla="*/ 81 w 104"/>
              <a:gd name="T33" fmla="*/ 15 h 89"/>
              <a:gd name="T34" fmla="*/ 81 w 104"/>
              <a:gd name="T35" fmla="*/ 89 h 89"/>
              <a:gd name="T36" fmla="*/ 67 w 104"/>
              <a:gd name="T37" fmla="*/ 15 h 89"/>
              <a:gd name="T38" fmla="*/ 67 w 104"/>
              <a:gd name="T39" fmla="*/ 8 h 89"/>
              <a:gd name="T40" fmla="*/ 37 w 104"/>
              <a:gd name="T41" fmla="*/ 8 h 89"/>
              <a:gd name="T42" fmla="*/ 37 w 104"/>
              <a:gd name="T43" fmla="*/ 15 h 89"/>
              <a:gd name="T44" fmla="*/ 67 w 104"/>
              <a:gd name="T45" fmla="*/ 15 h 89"/>
              <a:gd name="T46" fmla="*/ 104 w 104"/>
              <a:gd name="T47" fmla="*/ 76 h 89"/>
              <a:gd name="T48" fmla="*/ 91 w 104"/>
              <a:gd name="T49" fmla="*/ 89 h 89"/>
              <a:gd name="T50" fmla="*/ 87 w 104"/>
              <a:gd name="T51" fmla="*/ 89 h 89"/>
              <a:gd name="T52" fmla="*/ 87 w 104"/>
              <a:gd name="T53" fmla="*/ 15 h 89"/>
              <a:gd name="T54" fmla="*/ 91 w 104"/>
              <a:gd name="T55" fmla="*/ 15 h 89"/>
              <a:gd name="T56" fmla="*/ 104 w 104"/>
              <a:gd name="T57" fmla="*/ 28 h 89"/>
              <a:gd name="T58" fmla="*/ 104 w 104"/>
              <a:gd name="T59" fmla="*/ 76 h 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04" h="89">
                <a:moveTo>
                  <a:pt x="16" y="89"/>
                </a:moveTo>
                <a:cubicBezTo>
                  <a:pt x="13" y="89"/>
                  <a:pt x="13" y="89"/>
                  <a:pt x="13" y="89"/>
                </a:cubicBezTo>
                <a:cubicBezTo>
                  <a:pt x="6" y="89"/>
                  <a:pt x="0" y="84"/>
                  <a:pt x="0" y="76"/>
                </a:cubicBezTo>
                <a:cubicBezTo>
                  <a:pt x="0" y="28"/>
                  <a:pt x="0" y="28"/>
                  <a:pt x="0" y="28"/>
                </a:cubicBezTo>
                <a:cubicBezTo>
                  <a:pt x="0" y="21"/>
                  <a:pt x="6" y="15"/>
                  <a:pt x="13" y="15"/>
                </a:cubicBezTo>
                <a:cubicBezTo>
                  <a:pt x="16" y="15"/>
                  <a:pt x="16" y="15"/>
                  <a:pt x="16" y="15"/>
                </a:cubicBezTo>
                <a:lnTo>
                  <a:pt x="16" y="89"/>
                </a:lnTo>
                <a:close/>
                <a:moveTo>
                  <a:pt x="81" y="89"/>
                </a:moveTo>
                <a:cubicBezTo>
                  <a:pt x="22" y="89"/>
                  <a:pt x="22" y="89"/>
                  <a:pt x="22" y="89"/>
                </a:cubicBezTo>
                <a:cubicBezTo>
                  <a:pt x="22" y="15"/>
                  <a:pt x="22" y="15"/>
                  <a:pt x="22" y="15"/>
                </a:cubicBezTo>
                <a:cubicBezTo>
                  <a:pt x="29" y="15"/>
                  <a:pt x="29" y="15"/>
                  <a:pt x="29" y="15"/>
                </a:cubicBezTo>
                <a:cubicBezTo>
                  <a:pt x="29" y="6"/>
                  <a:pt x="29" y="6"/>
                  <a:pt x="29" y="6"/>
                </a:cubicBezTo>
                <a:cubicBezTo>
                  <a:pt x="29" y="3"/>
                  <a:pt x="32" y="0"/>
                  <a:pt x="35" y="0"/>
                </a:cubicBezTo>
                <a:cubicBezTo>
                  <a:pt x="68" y="0"/>
                  <a:pt x="68" y="0"/>
                  <a:pt x="68" y="0"/>
                </a:cubicBezTo>
                <a:cubicBezTo>
                  <a:pt x="72" y="0"/>
                  <a:pt x="74" y="3"/>
                  <a:pt x="74" y="6"/>
                </a:cubicBezTo>
                <a:cubicBezTo>
                  <a:pt x="74" y="15"/>
                  <a:pt x="74" y="15"/>
                  <a:pt x="74" y="15"/>
                </a:cubicBezTo>
                <a:cubicBezTo>
                  <a:pt x="81" y="15"/>
                  <a:pt x="81" y="15"/>
                  <a:pt x="81" y="15"/>
                </a:cubicBezTo>
                <a:lnTo>
                  <a:pt x="81" y="89"/>
                </a:lnTo>
                <a:close/>
                <a:moveTo>
                  <a:pt x="67" y="15"/>
                </a:moveTo>
                <a:cubicBezTo>
                  <a:pt x="67" y="8"/>
                  <a:pt x="67" y="8"/>
                  <a:pt x="67" y="8"/>
                </a:cubicBezTo>
                <a:cubicBezTo>
                  <a:pt x="37" y="8"/>
                  <a:pt x="37" y="8"/>
                  <a:pt x="37" y="8"/>
                </a:cubicBezTo>
                <a:cubicBezTo>
                  <a:pt x="37" y="15"/>
                  <a:pt x="37" y="15"/>
                  <a:pt x="37" y="15"/>
                </a:cubicBezTo>
                <a:lnTo>
                  <a:pt x="67" y="15"/>
                </a:lnTo>
                <a:close/>
                <a:moveTo>
                  <a:pt x="104" y="76"/>
                </a:moveTo>
                <a:cubicBezTo>
                  <a:pt x="104" y="84"/>
                  <a:pt x="98" y="89"/>
                  <a:pt x="91" y="89"/>
                </a:cubicBezTo>
                <a:cubicBezTo>
                  <a:pt x="87" y="89"/>
                  <a:pt x="87" y="89"/>
                  <a:pt x="87" y="89"/>
                </a:cubicBezTo>
                <a:cubicBezTo>
                  <a:pt x="87" y="15"/>
                  <a:pt x="87" y="15"/>
                  <a:pt x="87" y="15"/>
                </a:cubicBezTo>
                <a:cubicBezTo>
                  <a:pt x="91" y="15"/>
                  <a:pt x="91" y="15"/>
                  <a:pt x="91" y="15"/>
                </a:cubicBezTo>
                <a:cubicBezTo>
                  <a:pt x="98" y="15"/>
                  <a:pt x="104" y="21"/>
                  <a:pt x="104" y="28"/>
                </a:cubicBezTo>
                <a:lnTo>
                  <a:pt x="104" y="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783"/>
            <a:endParaRPr lang="id-ID" sz="1350">
              <a:solidFill>
                <a:srgbClr val="10232E"/>
              </a:solidFill>
              <a:latin typeface="Raleway"/>
            </a:endParaRPr>
          </a:p>
        </p:txBody>
      </p:sp>
      <p:sp>
        <p:nvSpPr>
          <p:cNvPr id="26" name="Freeform 74"/>
          <p:cNvSpPr>
            <a:spLocks noEditPoints="1"/>
          </p:cNvSpPr>
          <p:nvPr/>
        </p:nvSpPr>
        <p:spPr bwMode="auto">
          <a:xfrm>
            <a:off x="4995882" y="5363101"/>
            <a:ext cx="295237" cy="384186"/>
          </a:xfrm>
          <a:custGeom>
            <a:avLst/>
            <a:gdLst>
              <a:gd name="T0" fmla="*/ 14 w 66"/>
              <a:gd name="T1" fmla="*/ 63 h 86"/>
              <a:gd name="T2" fmla="*/ 9 w 66"/>
              <a:gd name="T3" fmla="*/ 79 h 86"/>
              <a:gd name="T4" fmla="*/ 4 w 66"/>
              <a:gd name="T5" fmla="*/ 78 h 86"/>
              <a:gd name="T6" fmla="*/ 1 w 66"/>
              <a:gd name="T7" fmla="*/ 74 h 86"/>
              <a:gd name="T8" fmla="*/ 14 w 66"/>
              <a:gd name="T9" fmla="*/ 63 h 86"/>
              <a:gd name="T10" fmla="*/ 1 w 66"/>
              <a:gd name="T11" fmla="*/ 67 h 86"/>
              <a:gd name="T12" fmla="*/ 2 w 66"/>
              <a:gd name="T13" fmla="*/ 62 h 86"/>
              <a:gd name="T14" fmla="*/ 15 w 66"/>
              <a:gd name="T15" fmla="*/ 62 h 86"/>
              <a:gd name="T16" fmla="*/ 3 w 66"/>
              <a:gd name="T17" fmla="*/ 70 h 86"/>
              <a:gd name="T18" fmla="*/ 1 w 66"/>
              <a:gd name="T19" fmla="*/ 67 h 86"/>
              <a:gd name="T20" fmla="*/ 6 w 66"/>
              <a:gd name="T21" fmla="*/ 61 h 86"/>
              <a:gd name="T22" fmla="*/ 7 w 66"/>
              <a:gd name="T23" fmla="*/ 58 h 86"/>
              <a:gd name="T24" fmla="*/ 10 w 66"/>
              <a:gd name="T25" fmla="*/ 56 h 86"/>
              <a:gd name="T26" fmla="*/ 17 w 66"/>
              <a:gd name="T27" fmla="*/ 61 h 86"/>
              <a:gd name="T28" fmla="*/ 6 w 66"/>
              <a:gd name="T29" fmla="*/ 61 h 86"/>
              <a:gd name="T30" fmla="*/ 26 w 66"/>
              <a:gd name="T31" fmla="*/ 58 h 86"/>
              <a:gd name="T32" fmla="*/ 7 w 66"/>
              <a:gd name="T33" fmla="*/ 7 h 86"/>
              <a:gd name="T34" fmla="*/ 17 w 66"/>
              <a:gd name="T35" fmla="*/ 1 h 86"/>
              <a:gd name="T36" fmla="*/ 35 w 66"/>
              <a:gd name="T37" fmla="*/ 1 h 86"/>
              <a:gd name="T38" fmla="*/ 45 w 66"/>
              <a:gd name="T39" fmla="*/ 7 h 86"/>
              <a:gd name="T40" fmla="*/ 26 w 66"/>
              <a:gd name="T41" fmla="*/ 58 h 86"/>
              <a:gd name="T42" fmla="*/ 14 w 66"/>
              <a:gd name="T43" fmla="*/ 66 h 86"/>
              <a:gd name="T44" fmla="*/ 25 w 66"/>
              <a:gd name="T45" fmla="*/ 82 h 86"/>
              <a:gd name="T46" fmla="*/ 18 w 66"/>
              <a:gd name="T47" fmla="*/ 86 h 86"/>
              <a:gd name="T48" fmla="*/ 11 w 66"/>
              <a:gd name="T49" fmla="*/ 85 h 86"/>
              <a:gd name="T50" fmla="*/ 14 w 66"/>
              <a:gd name="T51" fmla="*/ 66 h 86"/>
              <a:gd name="T52" fmla="*/ 18 w 66"/>
              <a:gd name="T53" fmla="*/ 62 h 86"/>
              <a:gd name="T54" fmla="*/ 13 w 66"/>
              <a:gd name="T55" fmla="*/ 57 h 86"/>
              <a:gd name="T56" fmla="*/ 15 w 66"/>
              <a:gd name="T57" fmla="*/ 55 h 86"/>
              <a:gd name="T58" fmla="*/ 18 w 66"/>
              <a:gd name="T59" fmla="*/ 55 h 86"/>
              <a:gd name="T60" fmla="*/ 18 w 66"/>
              <a:gd name="T61" fmla="*/ 62 h 86"/>
              <a:gd name="T62" fmla="*/ 44 w 66"/>
              <a:gd name="T63" fmla="*/ 73 h 86"/>
              <a:gd name="T64" fmla="*/ 41 w 66"/>
              <a:gd name="T65" fmla="*/ 81 h 86"/>
              <a:gd name="T66" fmla="*/ 31 w 66"/>
              <a:gd name="T67" fmla="*/ 86 h 86"/>
              <a:gd name="T68" fmla="*/ 16 w 66"/>
              <a:gd name="T69" fmla="*/ 67 h 86"/>
              <a:gd name="T70" fmla="*/ 44 w 66"/>
              <a:gd name="T71" fmla="*/ 73 h 86"/>
              <a:gd name="T72" fmla="*/ 17 w 66"/>
              <a:gd name="T73" fmla="*/ 64 h 86"/>
              <a:gd name="T74" fmla="*/ 21 w 66"/>
              <a:gd name="T75" fmla="*/ 63 h 86"/>
              <a:gd name="T76" fmla="*/ 21 w 66"/>
              <a:gd name="T77" fmla="*/ 64 h 86"/>
              <a:gd name="T78" fmla="*/ 20 w 66"/>
              <a:gd name="T79" fmla="*/ 65 h 86"/>
              <a:gd name="T80" fmla="*/ 17 w 66"/>
              <a:gd name="T81" fmla="*/ 64 h 86"/>
              <a:gd name="T82" fmla="*/ 23 w 66"/>
              <a:gd name="T83" fmla="*/ 61 h 86"/>
              <a:gd name="T84" fmla="*/ 23 w 66"/>
              <a:gd name="T85" fmla="*/ 63 h 86"/>
              <a:gd name="T86" fmla="*/ 18 w 66"/>
              <a:gd name="T87" fmla="*/ 64 h 86"/>
              <a:gd name="T88" fmla="*/ 22 w 66"/>
              <a:gd name="T89" fmla="*/ 60 h 86"/>
              <a:gd name="T90" fmla="*/ 23 w 66"/>
              <a:gd name="T91" fmla="*/ 61 h 86"/>
              <a:gd name="T92" fmla="*/ 21 w 66"/>
              <a:gd name="T93" fmla="*/ 57 h 86"/>
              <a:gd name="T94" fmla="*/ 22 w 66"/>
              <a:gd name="T95" fmla="*/ 58 h 86"/>
              <a:gd name="T96" fmla="*/ 18 w 66"/>
              <a:gd name="T97" fmla="*/ 63 h 86"/>
              <a:gd name="T98" fmla="*/ 19 w 66"/>
              <a:gd name="T99" fmla="*/ 57 h 86"/>
              <a:gd name="T100" fmla="*/ 21 w 66"/>
              <a:gd name="T101" fmla="*/ 57 h 86"/>
              <a:gd name="T102" fmla="*/ 60 w 66"/>
              <a:gd name="T103" fmla="*/ 55 h 86"/>
              <a:gd name="T104" fmla="*/ 59 w 66"/>
              <a:gd name="T105" fmla="*/ 65 h 86"/>
              <a:gd name="T106" fmla="*/ 55 w 66"/>
              <a:gd name="T107" fmla="*/ 71 h 86"/>
              <a:gd name="T108" fmla="*/ 20 w 66"/>
              <a:gd name="T109" fmla="*/ 67 h 86"/>
              <a:gd name="T110" fmla="*/ 56 w 66"/>
              <a:gd name="T111" fmla="*/ 50 h 86"/>
              <a:gd name="T112" fmla="*/ 60 w 66"/>
              <a:gd name="T113" fmla="*/ 55 h 86"/>
              <a:gd name="T114" fmla="*/ 54 w 66"/>
              <a:gd name="T115" fmla="*/ 23 h 86"/>
              <a:gd name="T116" fmla="*/ 63 w 66"/>
              <a:gd name="T117" fmla="*/ 32 h 86"/>
              <a:gd name="T118" fmla="*/ 65 w 66"/>
              <a:gd name="T119" fmla="*/ 40 h 86"/>
              <a:gd name="T120" fmla="*/ 25 w 66"/>
              <a:gd name="T121" fmla="*/ 64 h 86"/>
              <a:gd name="T122" fmla="*/ 45 w 66"/>
              <a:gd name="T123" fmla="*/ 22 h 86"/>
              <a:gd name="T124" fmla="*/ 54 w 66"/>
              <a:gd name="T125" fmla="*/ 23 h 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66" h="86">
                <a:moveTo>
                  <a:pt x="14" y="63"/>
                </a:moveTo>
                <a:cubicBezTo>
                  <a:pt x="9" y="79"/>
                  <a:pt x="9" y="79"/>
                  <a:pt x="9" y="79"/>
                </a:cubicBezTo>
                <a:cubicBezTo>
                  <a:pt x="8" y="80"/>
                  <a:pt x="6" y="80"/>
                  <a:pt x="4" y="78"/>
                </a:cubicBezTo>
                <a:cubicBezTo>
                  <a:pt x="1" y="77"/>
                  <a:pt x="0" y="75"/>
                  <a:pt x="1" y="74"/>
                </a:cubicBezTo>
                <a:lnTo>
                  <a:pt x="14" y="63"/>
                </a:lnTo>
                <a:close/>
                <a:moveTo>
                  <a:pt x="1" y="67"/>
                </a:moveTo>
                <a:cubicBezTo>
                  <a:pt x="1" y="65"/>
                  <a:pt x="1" y="63"/>
                  <a:pt x="2" y="62"/>
                </a:cubicBezTo>
                <a:cubicBezTo>
                  <a:pt x="15" y="62"/>
                  <a:pt x="15" y="62"/>
                  <a:pt x="15" y="62"/>
                </a:cubicBezTo>
                <a:cubicBezTo>
                  <a:pt x="3" y="70"/>
                  <a:pt x="3" y="70"/>
                  <a:pt x="3" y="70"/>
                </a:cubicBezTo>
                <a:cubicBezTo>
                  <a:pt x="2" y="70"/>
                  <a:pt x="2" y="69"/>
                  <a:pt x="1" y="67"/>
                </a:cubicBezTo>
                <a:close/>
                <a:moveTo>
                  <a:pt x="6" y="61"/>
                </a:moveTo>
                <a:cubicBezTo>
                  <a:pt x="6" y="61"/>
                  <a:pt x="6" y="60"/>
                  <a:pt x="7" y="58"/>
                </a:cubicBezTo>
                <a:cubicBezTo>
                  <a:pt x="8" y="57"/>
                  <a:pt x="9" y="56"/>
                  <a:pt x="10" y="56"/>
                </a:cubicBezTo>
                <a:cubicBezTo>
                  <a:pt x="17" y="61"/>
                  <a:pt x="17" y="61"/>
                  <a:pt x="17" y="61"/>
                </a:cubicBezTo>
                <a:lnTo>
                  <a:pt x="6" y="61"/>
                </a:lnTo>
                <a:close/>
                <a:moveTo>
                  <a:pt x="26" y="58"/>
                </a:moveTo>
                <a:cubicBezTo>
                  <a:pt x="7" y="7"/>
                  <a:pt x="7" y="7"/>
                  <a:pt x="7" y="7"/>
                </a:cubicBezTo>
                <a:cubicBezTo>
                  <a:pt x="8" y="4"/>
                  <a:pt x="11" y="2"/>
                  <a:pt x="17" y="1"/>
                </a:cubicBezTo>
                <a:cubicBezTo>
                  <a:pt x="23" y="0"/>
                  <a:pt x="29" y="0"/>
                  <a:pt x="35" y="1"/>
                </a:cubicBezTo>
                <a:cubicBezTo>
                  <a:pt x="40" y="2"/>
                  <a:pt x="44" y="4"/>
                  <a:pt x="45" y="7"/>
                </a:cubicBezTo>
                <a:lnTo>
                  <a:pt x="26" y="58"/>
                </a:lnTo>
                <a:close/>
                <a:moveTo>
                  <a:pt x="14" y="66"/>
                </a:moveTo>
                <a:cubicBezTo>
                  <a:pt x="25" y="82"/>
                  <a:pt x="25" y="82"/>
                  <a:pt x="25" y="82"/>
                </a:cubicBezTo>
                <a:cubicBezTo>
                  <a:pt x="24" y="84"/>
                  <a:pt x="22" y="85"/>
                  <a:pt x="18" y="86"/>
                </a:cubicBezTo>
                <a:cubicBezTo>
                  <a:pt x="14" y="86"/>
                  <a:pt x="12" y="86"/>
                  <a:pt x="11" y="85"/>
                </a:cubicBezTo>
                <a:lnTo>
                  <a:pt x="14" y="66"/>
                </a:lnTo>
                <a:close/>
                <a:moveTo>
                  <a:pt x="18" y="62"/>
                </a:moveTo>
                <a:cubicBezTo>
                  <a:pt x="13" y="57"/>
                  <a:pt x="13" y="57"/>
                  <a:pt x="13" y="57"/>
                </a:cubicBezTo>
                <a:cubicBezTo>
                  <a:pt x="13" y="56"/>
                  <a:pt x="13" y="56"/>
                  <a:pt x="15" y="55"/>
                </a:cubicBezTo>
                <a:cubicBezTo>
                  <a:pt x="16" y="55"/>
                  <a:pt x="17" y="55"/>
                  <a:pt x="18" y="55"/>
                </a:cubicBezTo>
                <a:lnTo>
                  <a:pt x="18" y="62"/>
                </a:lnTo>
                <a:close/>
                <a:moveTo>
                  <a:pt x="44" y="73"/>
                </a:moveTo>
                <a:cubicBezTo>
                  <a:pt x="46" y="75"/>
                  <a:pt x="44" y="77"/>
                  <a:pt x="41" y="81"/>
                </a:cubicBezTo>
                <a:cubicBezTo>
                  <a:pt x="37" y="85"/>
                  <a:pt x="34" y="86"/>
                  <a:pt x="31" y="86"/>
                </a:cubicBezTo>
                <a:cubicBezTo>
                  <a:pt x="16" y="67"/>
                  <a:pt x="16" y="67"/>
                  <a:pt x="16" y="67"/>
                </a:cubicBezTo>
                <a:lnTo>
                  <a:pt x="44" y="73"/>
                </a:lnTo>
                <a:close/>
                <a:moveTo>
                  <a:pt x="17" y="64"/>
                </a:moveTo>
                <a:cubicBezTo>
                  <a:pt x="21" y="63"/>
                  <a:pt x="21" y="63"/>
                  <a:pt x="21" y="63"/>
                </a:cubicBezTo>
                <a:cubicBezTo>
                  <a:pt x="21" y="63"/>
                  <a:pt x="21" y="64"/>
                  <a:pt x="21" y="64"/>
                </a:cubicBezTo>
                <a:cubicBezTo>
                  <a:pt x="21" y="65"/>
                  <a:pt x="20" y="65"/>
                  <a:pt x="20" y="65"/>
                </a:cubicBezTo>
                <a:lnTo>
                  <a:pt x="17" y="64"/>
                </a:lnTo>
                <a:close/>
                <a:moveTo>
                  <a:pt x="23" y="61"/>
                </a:moveTo>
                <a:cubicBezTo>
                  <a:pt x="23" y="62"/>
                  <a:pt x="23" y="62"/>
                  <a:pt x="23" y="63"/>
                </a:cubicBezTo>
                <a:cubicBezTo>
                  <a:pt x="18" y="64"/>
                  <a:pt x="18" y="64"/>
                  <a:pt x="18" y="64"/>
                </a:cubicBezTo>
                <a:cubicBezTo>
                  <a:pt x="22" y="60"/>
                  <a:pt x="22" y="60"/>
                  <a:pt x="22" y="60"/>
                </a:cubicBezTo>
                <a:cubicBezTo>
                  <a:pt x="22" y="60"/>
                  <a:pt x="22" y="60"/>
                  <a:pt x="23" y="61"/>
                </a:cubicBezTo>
                <a:close/>
                <a:moveTo>
                  <a:pt x="21" y="57"/>
                </a:moveTo>
                <a:cubicBezTo>
                  <a:pt x="22" y="57"/>
                  <a:pt x="22" y="58"/>
                  <a:pt x="22" y="58"/>
                </a:cubicBezTo>
                <a:cubicBezTo>
                  <a:pt x="18" y="63"/>
                  <a:pt x="18" y="63"/>
                  <a:pt x="18" y="63"/>
                </a:cubicBezTo>
                <a:cubicBezTo>
                  <a:pt x="19" y="57"/>
                  <a:pt x="19" y="57"/>
                  <a:pt x="19" y="57"/>
                </a:cubicBezTo>
                <a:cubicBezTo>
                  <a:pt x="19" y="57"/>
                  <a:pt x="20" y="57"/>
                  <a:pt x="21" y="57"/>
                </a:cubicBezTo>
                <a:close/>
                <a:moveTo>
                  <a:pt x="60" y="55"/>
                </a:moveTo>
                <a:cubicBezTo>
                  <a:pt x="60" y="58"/>
                  <a:pt x="60" y="61"/>
                  <a:pt x="59" y="65"/>
                </a:cubicBezTo>
                <a:cubicBezTo>
                  <a:pt x="58" y="68"/>
                  <a:pt x="57" y="70"/>
                  <a:pt x="55" y="71"/>
                </a:cubicBezTo>
                <a:cubicBezTo>
                  <a:pt x="20" y="67"/>
                  <a:pt x="20" y="67"/>
                  <a:pt x="20" y="67"/>
                </a:cubicBezTo>
                <a:cubicBezTo>
                  <a:pt x="56" y="50"/>
                  <a:pt x="56" y="50"/>
                  <a:pt x="56" y="50"/>
                </a:cubicBezTo>
                <a:cubicBezTo>
                  <a:pt x="58" y="50"/>
                  <a:pt x="59" y="52"/>
                  <a:pt x="60" y="55"/>
                </a:cubicBezTo>
                <a:close/>
                <a:moveTo>
                  <a:pt x="54" y="23"/>
                </a:moveTo>
                <a:cubicBezTo>
                  <a:pt x="58" y="25"/>
                  <a:pt x="61" y="28"/>
                  <a:pt x="63" y="32"/>
                </a:cubicBezTo>
                <a:cubicBezTo>
                  <a:pt x="65" y="35"/>
                  <a:pt x="66" y="38"/>
                  <a:pt x="65" y="40"/>
                </a:cubicBezTo>
                <a:cubicBezTo>
                  <a:pt x="25" y="64"/>
                  <a:pt x="25" y="64"/>
                  <a:pt x="25" y="64"/>
                </a:cubicBezTo>
                <a:cubicBezTo>
                  <a:pt x="45" y="22"/>
                  <a:pt x="45" y="22"/>
                  <a:pt x="45" y="22"/>
                </a:cubicBezTo>
                <a:cubicBezTo>
                  <a:pt x="48" y="21"/>
                  <a:pt x="51" y="21"/>
                  <a:pt x="54" y="2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783"/>
            <a:endParaRPr lang="id-ID" sz="1350">
              <a:solidFill>
                <a:srgbClr val="10232E"/>
              </a:solidFill>
              <a:latin typeface="Raleway"/>
            </a:endParaRPr>
          </a:p>
        </p:txBody>
      </p:sp>
      <p:sp>
        <p:nvSpPr>
          <p:cNvPr id="27" name="Freeform 35"/>
          <p:cNvSpPr>
            <a:spLocks noEditPoints="1"/>
          </p:cNvSpPr>
          <p:nvPr/>
        </p:nvSpPr>
        <p:spPr bwMode="auto">
          <a:xfrm>
            <a:off x="3854774" y="5406631"/>
            <a:ext cx="291452" cy="302807"/>
          </a:xfrm>
          <a:custGeom>
            <a:avLst/>
            <a:gdLst>
              <a:gd name="T0" fmla="*/ 78 w 78"/>
              <a:gd name="T1" fmla="*/ 79 h 81"/>
              <a:gd name="T2" fmla="*/ 54 w 78"/>
              <a:gd name="T3" fmla="*/ 81 h 81"/>
              <a:gd name="T4" fmla="*/ 26 w 78"/>
              <a:gd name="T5" fmla="*/ 81 h 81"/>
              <a:gd name="T6" fmla="*/ 2 w 78"/>
              <a:gd name="T7" fmla="*/ 81 h 81"/>
              <a:gd name="T8" fmla="*/ 0 w 78"/>
              <a:gd name="T9" fmla="*/ 20 h 81"/>
              <a:gd name="T10" fmla="*/ 23 w 78"/>
              <a:gd name="T11" fmla="*/ 18 h 81"/>
              <a:gd name="T12" fmla="*/ 25 w 78"/>
              <a:gd name="T13" fmla="*/ 0 h 81"/>
              <a:gd name="T14" fmla="*/ 56 w 78"/>
              <a:gd name="T15" fmla="*/ 2 h 81"/>
              <a:gd name="T16" fmla="*/ 77 w 78"/>
              <a:gd name="T17" fmla="*/ 18 h 81"/>
              <a:gd name="T18" fmla="*/ 22 w 78"/>
              <a:gd name="T19" fmla="*/ 27 h 81"/>
              <a:gd name="T20" fmla="*/ 10 w 78"/>
              <a:gd name="T21" fmla="*/ 38 h 81"/>
              <a:gd name="T22" fmla="*/ 22 w 78"/>
              <a:gd name="T23" fmla="*/ 27 h 81"/>
              <a:gd name="T24" fmla="*/ 10 w 78"/>
              <a:gd name="T25" fmla="*/ 42 h 81"/>
              <a:gd name="T26" fmla="*/ 22 w 78"/>
              <a:gd name="T27" fmla="*/ 54 h 81"/>
              <a:gd name="T28" fmla="*/ 22 w 78"/>
              <a:gd name="T29" fmla="*/ 58 h 81"/>
              <a:gd name="T30" fmla="*/ 10 w 78"/>
              <a:gd name="T31" fmla="*/ 70 h 81"/>
              <a:gd name="T32" fmla="*/ 22 w 78"/>
              <a:gd name="T33" fmla="*/ 58 h 81"/>
              <a:gd name="T34" fmla="*/ 34 w 78"/>
              <a:gd name="T35" fmla="*/ 11 h 81"/>
              <a:gd name="T36" fmla="*/ 45 w 78"/>
              <a:gd name="T37" fmla="*/ 22 h 81"/>
              <a:gd name="T38" fmla="*/ 45 w 78"/>
              <a:gd name="T39" fmla="*/ 27 h 81"/>
              <a:gd name="T40" fmla="*/ 34 w 78"/>
              <a:gd name="T41" fmla="*/ 38 h 81"/>
              <a:gd name="T42" fmla="*/ 45 w 78"/>
              <a:gd name="T43" fmla="*/ 27 h 81"/>
              <a:gd name="T44" fmla="*/ 34 w 78"/>
              <a:gd name="T45" fmla="*/ 43 h 81"/>
              <a:gd name="T46" fmla="*/ 45 w 78"/>
              <a:gd name="T47" fmla="*/ 54 h 81"/>
              <a:gd name="T48" fmla="*/ 45 w 78"/>
              <a:gd name="T49" fmla="*/ 59 h 81"/>
              <a:gd name="T50" fmla="*/ 34 w 78"/>
              <a:gd name="T51" fmla="*/ 70 h 81"/>
              <a:gd name="T52" fmla="*/ 45 w 78"/>
              <a:gd name="T53" fmla="*/ 59 h 81"/>
              <a:gd name="T54" fmla="*/ 57 w 78"/>
              <a:gd name="T55" fmla="*/ 27 h 81"/>
              <a:gd name="T56" fmla="*/ 68 w 78"/>
              <a:gd name="T57" fmla="*/ 38 h 81"/>
              <a:gd name="T58" fmla="*/ 68 w 78"/>
              <a:gd name="T59" fmla="*/ 43 h 81"/>
              <a:gd name="T60" fmla="*/ 57 w 78"/>
              <a:gd name="T61" fmla="*/ 54 h 81"/>
              <a:gd name="T62" fmla="*/ 68 w 78"/>
              <a:gd name="T63" fmla="*/ 43 h 81"/>
              <a:gd name="T64" fmla="*/ 57 w 78"/>
              <a:gd name="T65" fmla="*/ 59 h 81"/>
              <a:gd name="T66" fmla="*/ 68 w 78"/>
              <a:gd name="T67" fmla="*/ 70 h 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78" h="81">
                <a:moveTo>
                  <a:pt x="78" y="20"/>
                </a:moveTo>
                <a:cubicBezTo>
                  <a:pt x="78" y="79"/>
                  <a:pt x="78" y="79"/>
                  <a:pt x="78" y="79"/>
                </a:cubicBezTo>
                <a:cubicBezTo>
                  <a:pt x="78" y="80"/>
                  <a:pt x="78" y="81"/>
                  <a:pt x="77" y="81"/>
                </a:cubicBezTo>
                <a:cubicBezTo>
                  <a:pt x="54" y="81"/>
                  <a:pt x="54" y="81"/>
                  <a:pt x="54" y="81"/>
                </a:cubicBezTo>
                <a:cubicBezTo>
                  <a:pt x="53" y="81"/>
                  <a:pt x="53" y="81"/>
                  <a:pt x="53" y="81"/>
                </a:cubicBezTo>
                <a:cubicBezTo>
                  <a:pt x="26" y="81"/>
                  <a:pt x="26" y="81"/>
                  <a:pt x="26" y="81"/>
                </a:cubicBezTo>
                <a:cubicBezTo>
                  <a:pt x="25" y="81"/>
                  <a:pt x="25" y="81"/>
                  <a:pt x="25" y="81"/>
                </a:cubicBezTo>
                <a:cubicBezTo>
                  <a:pt x="2" y="81"/>
                  <a:pt x="2" y="81"/>
                  <a:pt x="2" y="81"/>
                </a:cubicBezTo>
                <a:cubicBezTo>
                  <a:pt x="1" y="81"/>
                  <a:pt x="0" y="80"/>
                  <a:pt x="0" y="79"/>
                </a:cubicBezTo>
                <a:cubicBezTo>
                  <a:pt x="0" y="20"/>
                  <a:pt x="0" y="20"/>
                  <a:pt x="0" y="20"/>
                </a:cubicBezTo>
                <a:cubicBezTo>
                  <a:pt x="0" y="19"/>
                  <a:pt x="1" y="18"/>
                  <a:pt x="2" y="18"/>
                </a:cubicBezTo>
                <a:cubicBezTo>
                  <a:pt x="23" y="18"/>
                  <a:pt x="23" y="18"/>
                  <a:pt x="23" y="18"/>
                </a:cubicBezTo>
                <a:cubicBezTo>
                  <a:pt x="23" y="2"/>
                  <a:pt x="23" y="2"/>
                  <a:pt x="23" y="2"/>
                </a:cubicBezTo>
                <a:cubicBezTo>
                  <a:pt x="23" y="1"/>
                  <a:pt x="24" y="0"/>
                  <a:pt x="25" y="0"/>
                </a:cubicBezTo>
                <a:cubicBezTo>
                  <a:pt x="54" y="0"/>
                  <a:pt x="54" y="0"/>
                  <a:pt x="54" y="0"/>
                </a:cubicBezTo>
                <a:cubicBezTo>
                  <a:pt x="55" y="0"/>
                  <a:pt x="56" y="1"/>
                  <a:pt x="56" y="2"/>
                </a:cubicBezTo>
                <a:cubicBezTo>
                  <a:pt x="56" y="18"/>
                  <a:pt x="56" y="18"/>
                  <a:pt x="56" y="18"/>
                </a:cubicBezTo>
                <a:cubicBezTo>
                  <a:pt x="77" y="18"/>
                  <a:pt x="77" y="18"/>
                  <a:pt x="77" y="18"/>
                </a:cubicBezTo>
                <a:cubicBezTo>
                  <a:pt x="78" y="18"/>
                  <a:pt x="78" y="19"/>
                  <a:pt x="78" y="20"/>
                </a:cubicBezTo>
                <a:close/>
                <a:moveTo>
                  <a:pt x="22" y="27"/>
                </a:moveTo>
                <a:cubicBezTo>
                  <a:pt x="10" y="27"/>
                  <a:pt x="10" y="27"/>
                  <a:pt x="10" y="27"/>
                </a:cubicBezTo>
                <a:cubicBezTo>
                  <a:pt x="10" y="38"/>
                  <a:pt x="10" y="38"/>
                  <a:pt x="10" y="38"/>
                </a:cubicBezTo>
                <a:cubicBezTo>
                  <a:pt x="22" y="38"/>
                  <a:pt x="22" y="38"/>
                  <a:pt x="22" y="38"/>
                </a:cubicBezTo>
                <a:lnTo>
                  <a:pt x="22" y="27"/>
                </a:lnTo>
                <a:close/>
                <a:moveTo>
                  <a:pt x="22" y="42"/>
                </a:moveTo>
                <a:cubicBezTo>
                  <a:pt x="10" y="42"/>
                  <a:pt x="10" y="42"/>
                  <a:pt x="10" y="42"/>
                </a:cubicBezTo>
                <a:cubicBezTo>
                  <a:pt x="10" y="54"/>
                  <a:pt x="10" y="54"/>
                  <a:pt x="10" y="54"/>
                </a:cubicBezTo>
                <a:cubicBezTo>
                  <a:pt x="22" y="54"/>
                  <a:pt x="22" y="54"/>
                  <a:pt x="22" y="54"/>
                </a:cubicBezTo>
                <a:lnTo>
                  <a:pt x="22" y="42"/>
                </a:lnTo>
                <a:close/>
                <a:moveTo>
                  <a:pt x="22" y="58"/>
                </a:moveTo>
                <a:cubicBezTo>
                  <a:pt x="10" y="58"/>
                  <a:pt x="10" y="58"/>
                  <a:pt x="10" y="58"/>
                </a:cubicBezTo>
                <a:cubicBezTo>
                  <a:pt x="10" y="70"/>
                  <a:pt x="10" y="70"/>
                  <a:pt x="10" y="70"/>
                </a:cubicBezTo>
                <a:cubicBezTo>
                  <a:pt x="22" y="70"/>
                  <a:pt x="22" y="70"/>
                  <a:pt x="22" y="70"/>
                </a:cubicBezTo>
                <a:lnTo>
                  <a:pt x="22" y="58"/>
                </a:lnTo>
                <a:close/>
                <a:moveTo>
                  <a:pt x="45" y="11"/>
                </a:moveTo>
                <a:cubicBezTo>
                  <a:pt x="34" y="11"/>
                  <a:pt x="34" y="11"/>
                  <a:pt x="34" y="11"/>
                </a:cubicBezTo>
                <a:cubicBezTo>
                  <a:pt x="34" y="22"/>
                  <a:pt x="34" y="22"/>
                  <a:pt x="34" y="22"/>
                </a:cubicBezTo>
                <a:cubicBezTo>
                  <a:pt x="45" y="22"/>
                  <a:pt x="45" y="22"/>
                  <a:pt x="45" y="22"/>
                </a:cubicBezTo>
                <a:lnTo>
                  <a:pt x="45" y="11"/>
                </a:lnTo>
                <a:close/>
                <a:moveTo>
                  <a:pt x="45" y="27"/>
                </a:moveTo>
                <a:cubicBezTo>
                  <a:pt x="34" y="27"/>
                  <a:pt x="34" y="27"/>
                  <a:pt x="34" y="27"/>
                </a:cubicBezTo>
                <a:cubicBezTo>
                  <a:pt x="34" y="38"/>
                  <a:pt x="34" y="38"/>
                  <a:pt x="34" y="38"/>
                </a:cubicBezTo>
                <a:cubicBezTo>
                  <a:pt x="45" y="38"/>
                  <a:pt x="45" y="38"/>
                  <a:pt x="45" y="38"/>
                </a:cubicBezTo>
                <a:lnTo>
                  <a:pt x="45" y="27"/>
                </a:lnTo>
                <a:close/>
                <a:moveTo>
                  <a:pt x="45" y="43"/>
                </a:moveTo>
                <a:cubicBezTo>
                  <a:pt x="34" y="43"/>
                  <a:pt x="34" y="43"/>
                  <a:pt x="34" y="43"/>
                </a:cubicBezTo>
                <a:cubicBezTo>
                  <a:pt x="34" y="54"/>
                  <a:pt x="34" y="54"/>
                  <a:pt x="34" y="54"/>
                </a:cubicBezTo>
                <a:cubicBezTo>
                  <a:pt x="45" y="54"/>
                  <a:pt x="45" y="54"/>
                  <a:pt x="45" y="54"/>
                </a:cubicBezTo>
                <a:lnTo>
                  <a:pt x="45" y="43"/>
                </a:lnTo>
                <a:close/>
                <a:moveTo>
                  <a:pt x="45" y="59"/>
                </a:moveTo>
                <a:cubicBezTo>
                  <a:pt x="34" y="59"/>
                  <a:pt x="34" y="59"/>
                  <a:pt x="34" y="59"/>
                </a:cubicBezTo>
                <a:cubicBezTo>
                  <a:pt x="34" y="70"/>
                  <a:pt x="34" y="70"/>
                  <a:pt x="34" y="70"/>
                </a:cubicBezTo>
                <a:cubicBezTo>
                  <a:pt x="45" y="70"/>
                  <a:pt x="45" y="70"/>
                  <a:pt x="45" y="70"/>
                </a:cubicBezTo>
                <a:lnTo>
                  <a:pt x="45" y="59"/>
                </a:lnTo>
                <a:close/>
                <a:moveTo>
                  <a:pt x="68" y="27"/>
                </a:moveTo>
                <a:cubicBezTo>
                  <a:pt x="57" y="27"/>
                  <a:pt x="57" y="27"/>
                  <a:pt x="57" y="27"/>
                </a:cubicBezTo>
                <a:cubicBezTo>
                  <a:pt x="57" y="38"/>
                  <a:pt x="57" y="38"/>
                  <a:pt x="57" y="38"/>
                </a:cubicBezTo>
                <a:cubicBezTo>
                  <a:pt x="68" y="38"/>
                  <a:pt x="68" y="38"/>
                  <a:pt x="68" y="38"/>
                </a:cubicBezTo>
                <a:lnTo>
                  <a:pt x="68" y="27"/>
                </a:lnTo>
                <a:close/>
                <a:moveTo>
                  <a:pt x="68" y="43"/>
                </a:moveTo>
                <a:cubicBezTo>
                  <a:pt x="57" y="43"/>
                  <a:pt x="57" y="43"/>
                  <a:pt x="57" y="43"/>
                </a:cubicBezTo>
                <a:cubicBezTo>
                  <a:pt x="57" y="54"/>
                  <a:pt x="57" y="54"/>
                  <a:pt x="57" y="54"/>
                </a:cubicBezTo>
                <a:cubicBezTo>
                  <a:pt x="68" y="54"/>
                  <a:pt x="68" y="54"/>
                  <a:pt x="68" y="54"/>
                </a:cubicBezTo>
                <a:lnTo>
                  <a:pt x="68" y="43"/>
                </a:lnTo>
                <a:close/>
                <a:moveTo>
                  <a:pt x="68" y="59"/>
                </a:moveTo>
                <a:cubicBezTo>
                  <a:pt x="57" y="59"/>
                  <a:pt x="57" y="59"/>
                  <a:pt x="57" y="59"/>
                </a:cubicBezTo>
                <a:cubicBezTo>
                  <a:pt x="57" y="70"/>
                  <a:pt x="57" y="70"/>
                  <a:pt x="57" y="70"/>
                </a:cubicBezTo>
                <a:cubicBezTo>
                  <a:pt x="68" y="70"/>
                  <a:pt x="68" y="70"/>
                  <a:pt x="68" y="70"/>
                </a:cubicBezTo>
                <a:lnTo>
                  <a:pt x="68" y="5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783"/>
            <a:endParaRPr lang="id-ID" sz="1350">
              <a:solidFill>
                <a:srgbClr val="10232E"/>
              </a:solidFill>
              <a:latin typeface="Raleway"/>
            </a:endParaRPr>
          </a:p>
        </p:txBody>
      </p:sp>
      <p:sp>
        <p:nvSpPr>
          <p:cNvPr id="28" name="Freeform 72"/>
          <p:cNvSpPr>
            <a:spLocks noEditPoints="1"/>
          </p:cNvSpPr>
          <p:nvPr/>
        </p:nvSpPr>
        <p:spPr bwMode="auto">
          <a:xfrm>
            <a:off x="6125634" y="5427449"/>
            <a:ext cx="321732" cy="281988"/>
          </a:xfrm>
          <a:custGeom>
            <a:avLst/>
            <a:gdLst>
              <a:gd name="T0" fmla="*/ 72 w 72"/>
              <a:gd name="T1" fmla="*/ 58 h 63"/>
              <a:gd name="T2" fmla="*/ 0 w 72"/>
              <a:gd name="T3" fmla="*/ 63 h 63"/>
              <a:gd name="T4" fmla="*/ 5 w 72"/>
              <a:gd name="T5" fmla="*/ 56 h 63"/>
              <a:gd name="T6" fmla="*/ 12 w 72"/>
              <a:gd name="T7" fmla="*/ 8 h 63"/>
              <a:gd name="T8" fmla="*/ 18 w 72"/>
              <a:gd name="T9" fmla="*/ 16 h 63"/>
              <a:gd name="T10" fmla="*/ 19 w 72"/>
              <a:gd name="T11" fmla="*/ 56 h 63"/>
              <a:gd name="T12" fmla="*/ 26 w 72"/>
              <a:gd name="T13" fmla="*/ 19 h 63"/>
              <a:gd name="T14" fmla="*/ 27 w 72"/>
              <a:gd name="T15" fmla="*/ 15 h 63"/>
              <a:gd name="T16" fmla="*/ 32 w 72"/>
              <a:gd name="T17" fmla="*/ 12 h 63"/>
              <a:gd name="T18" fmla="*/ 39 w 72"/>
              <a:gd name="T19" fmla="*/ 56 h 63"/>
              <a:gd name="T20" fmla="*/ 40 w 72"/>
              <a:gd name="T21" fmla="*/ 10 h 63"/>
              <a:gd name="T22" fmla="*/ 43 w 72"/>
              <a:gd name="T23" fmla="*/ 14 h 63"/>
              <a:gd name="T24" fmla="*/ 44 w 72"/>
              <a:gd name="T25" fmla="*/ 56 h 63"/>
              <a:gd name="T26" fmla="*/ 51 w 72"/>
              <a:gd name="T27" fmla="*/ 16 h 63"/>
              <a:gd name="T28" fmla="*/ 57 w 72"/>
              <a:gd name="T29" fmla="*/ 20 h 63"/>
              <a:gd name="T30" fmla="*/ 57 w 72"/>
              <a:gd name="T31" fmla="*/ 25 h 63"/>
              <a:gd name="T32" fmla="*/ 64 w 72"/>
              <a:gd name="T33" fmla="*/ 56 h 63"/>
              <a:gd name="T34" fmla="*/ 65 w 72"/>
              <a:gd name="T35" fmla="*/ 22 h 63"/>
              <a:gd name="T36" fmla="*/ 61 w 72"/>
              <a:gd name="T37" fmla="*/ 18 h 63"/>
              <a:gd name="T38" fmla="*/ 52 w 72"/>
              <a:gd name="T39" fmla="*/ 14 h 63"/>
              <a:gd name="T40" fmla="*/ 51 w 72"/>
              <a:gd name="T41" fmla="*/ 10 h 63"/>
              <a:gd name="T42" fmla="*/ 44 w 72"/>
              <a:gd name="T43" fmla="*/ 11 h 63"/>
              <a:gd name="T44" fmla="*/ 40 w 72"/>
              <a:gd name="T45" fmla="*/ 9 h 63"/>
              <a:gd name="T46" fmla="*/ 35 w 72"/>
              <a:gd name="T47" fmla="*/ 4 h 63"/>
              <a:gd name="T48" fmla="*/ 31 w 72"/>
              <a:gd name="T49" fmla="*/ 9 h 63"/>
              <a:gd name="T50" fmla="*/ 27 w 72"/>
              <a:gd name="T51" fmla="*/ 14 h 63"/>
              <a:gd name="T52" fmla="*/ 20 w 72"/>
              <a:gd name="T53" fmla="*/ 13 h 63"/>
              <a:gd name="T54" fmla="*/ 13 w 72"/>
              <a:gd name="T55" fmla="*/ 4 h 63"/>
              <a:gd name="T56" fmla="*/ 9 w 72"/>
              <a:gd name="T57" fmla="*/ 0 h 63"/>
              <a:gd name="T58" fmla="*/ 4 w 72"/>
              <a:gd name="T59" fmla="*/ 4 h 63"/>
              <a:gd name="T60" fmla="*/ 5 w 72"/>
              <a:gd name="T61" fmla="*/ 56 h 63"/>
              <a:gd name="T62" fmla="*/ 9 w 72"/>
              <a:gd name="T63" fmla="*/ 1 h 63"/>
              <a:gd name="T64" fmla="*/ 12 w 72"/>
              <a:gd name="T65" fmla="*/ 4 h 63"/>
              <a:gd name="T66" fmla="*/ 9 w 72"/>
              <a:gd name="T67" fmla="*/ 8 h 63"/>
              <a:gd name="T68" fmla="*/ 5 w 72"/>
              <a:gd name="T69" fmla="*/ 4 h 63"/>
              <a:gd name="T70" fmla="*/ 20 w 72"/>
              <a:gd name="T71" fmla="*/ 14 h 63"/>
              <a:gd name="T72" fmla="*/ 25 w 72"/>
              <a:gd name="T73" fmla="*/ 14 h 63"/>
              <a:gd name="T74" fmla="*/ 25 w 72"/>
              <a:gd name="T75" fmla="*/ 19 h 63"/>
              <a:gd name="T76" fmla="*/ 20 w 72"/>
              <a:gd name="T77" fmla="*/ 19 h 63"/>
              <a:gd name="T78" fmla="*/ 20 w 72"/>
              <a:gd name="T79" fmla="*/ 14 h 63"/>
              <a:gd name="T80" fmla="*/ 35 w 72"/>
              <a:gd name="T81" fmla="*/ 6 h 63"/>
              <a:gd name="T82" fmla="*/ 38 w 72"/>
              <a:gd name="T83" fmla="*/ 9 h 63"/>
              <a:gd name="T84" fmla="*/ 35 w 72"/>
              <a:gd name="T85" fmla="*/ 12 h 63"/>
              <a:gd name="T86" fmla="*/ 32 w 72"/>
              <a:gd name="T87" fmla="*/ 9 h 63"/>
              <a:gd name="T88" fmla="*/ 45 w 72"/>
              <a:gd name="T89" fmla="*/ 11 h 63"/>
              <a:gd name="T90" fmla="*/ 50 w 72"/>
              <a:gd name="T91" fmla="*/ 11 h 63"/>
              <a:gd name="T92" fmla="*/ 50 w 72"/>
              <a:gd name="T93" fmla="*/ 16 h 63"/>
              <a:gd name="T94" fmla="*/ 45 w 72"/>
              <a:gd name="T95" fmla="*/ 16 h 63"/>
              <a:gd name="T96" fmla="*/ 45 w 72"/>
              <a:gd name="T97" fmla="*/ 11 h 63"/>
              <a:gd name="T98" fmla="*/ 61 w 72"/>
              <a:gd name="T99" fmla="*/ 19 h 63"/>
              <a:gd name="T100" fmla="*/ 64 w 72"/>
              <a:gd name="T101" fmla="*/ 22 h 63"/>
              <a:gd name="T102" fmla="*/ 61 w 72"/>
              <a:gd name="T103" fmla="*/ 26 h 63"/>
              <a:gd name="T104" fmla="*/ 57 w 72"/>
              <a:gd name="T105" fmla="*/ 22 h 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72" h="63">
                <a:moveTo>
                  <a:pt x="0" y="58"/>
                </a:moveTo>
                <a:cubicBezTo>
                  <a:pt x="72" y="58"/>
                  <a:pt x="72" y="58"/>
                  <a:pt x="72" y="58"/>
                </a:cubicBezTo>
                <a:cubicBezTo>
                  <a:pt x="72" y="63"/>
                  <a:pt x="72" y="63"/>
                  <a:pt x="72" y="63"/>
                </a:cubicBezTo>
                <a:cubicBezTo>
                  <a:pt x="0" y="63"/>
                  <a:pt x="0" y="63"/>
                  <a:pt x="0" y="63"/>
                </a:cubicBezTo>
                <a:lnTo>
                  <a:pt x="0" y="58"/>
                </a:lnTo>
                <a:close/>
                <a:moveTo>
                  <a:pt x="5" y="56"/>
                </a:moveTo>
                <a:cubicBezTo>
                  <a:pt x="12" y="56"/>
                  <a:pt x="12" y="56"/>
                  <a:pt x="12" y="56"/>
                </a:cubicBezTo>
                <a:cubicBezTo>
                  <a:pt x="12" y="8"/>
                  <a:pt x="12" y="8"/>
                  <a:pt x="12" y="8"/>
                </a:cubicBezTo>
                <a:cubicBezTo>
                  <a:pt x="19" y="14"/>
                  <a:pt x="19" y="14"/>
                  <a:pt x="19" y="14"/>
                </a:cubicBezTo>
                <a:cubicBezTo>
                  <a:pt x="18" y="14"/>
                  <a:pt x="18" y="15"/>
                  <a:pt x="18" y="16"/>
                </a:cubicBezTo>
                <a:cubicBezTo>
                  <a:pt x="18" y="17"/>
                  <a:pt x="18" y="18"/>
                  <a:pt x="19" y="19"/>
                </a:cubicBezTo>
                <a:cubicBezTo>
                  <a:pt x="19" y="56"/>
                  <a:pt x="19" y="56"/>
                  <a:pt x="19" y="56"/>
                </a:cubicBezTo>
                <a:cubicBezTo>
                  <a:pt x="26" y="56"/>
                  <a:pt x="26" y="56"/>
                  <a:pt x="26" y="56"/>
                </a:cubicBezTo>
                <a:cubicBezTo>
                  <a:pt x="26" y="19"/>
                  <a:pt x="26" y="19"/>
                  <a:pt x="26" y="19"/>
                </a:cubicBezTo>
                <a:cubicBezTo>
                  <a:pt x="27" y="18"/>
                  <a:pt x="27" y="17"/>
                  <a:pt x="27" y="16"/>
                </a:cubicBezTo>
                <a:cubicBezTo>
                  <a:pt x="27" y="16"/>
                  <a:pt x="27" y="16"/>
                  <a:pt x="27" y="15"/>
                </a:cubicBezTo>
                <a:cubicBezTo>
                  <a:pt x="32" y="12"/>
                  <a:pt x="32" y="12"/>
                  <a:pt x="32" y="12"/>
                </a:cubicBezTo>
                <a:cubicBezTo>
                  <a:pt x="32" y="12"/>
                  <a:pt x="32" y="12"/>
                  <a:pt x="32" y="12"/>
                </a:cubicBezTo>
                <a:cubicBezTo>
                  <a:pt x="32" y="56"/>
                  <a:pt x="32" y="56"/>
                  <a:pt x="32" y="56"/>
                </a:cubicBezTo>
                <a:cubicBezTo>
                  <a:pt x="39" y="56"/>
                  <a:pt x="39" y="56"/>
                  <a:pt x="39" y="56"/>
                </a:cubicBezTo>
                <a:cubicBezTo>
                  <a:pt x="39" y="12"/>
                  <a:pt x="39" y="12"/>
                  <a:pt x="39" y="12"/>
                </a:cubicBezTo>
                <a:cubicBezTo>
                  <a:pt x="39" y="12"/>
                  <a:pt x="39" y="11"/>
                  <a:pt x="40" y="10"/>
                </a:cubicBezTo>
                <a:cubicBezTo>
                  <a:pt x="43" y="13"/>
                  <a:pt x="43" y="13"/>
                  <a:pt x="43" y="13"/>
                </a:cubicBezTo>
                <a:cubicBezTo>
                  <a:pt x="43" y="13"/>
                  <a:pt x="43" y="13"/>
                  <a:pt x="43" y="14"/>
                </a:cubicBezTo>
                <a:cubicBezTo>
                  <a:pt x="43" y="15"/>
                  <a:pt x="43" y="16"/>
                  <a:pt x="44" y="17"/>
                </a:cubicBezTo>
                <a:cubicBezTo>
                  <a:pt x="44" y="56"/>
                  <a:pt x="44" y="56"/>
                  <a:pt x="44" y="56"/>
                </a:cubicBezTo>
                <a:cubicBezTo>
                  <a:pt x="51" y="56"/>
                  <a:pt x="51" y="56"/>
                  <a:pt x="51" y="56"/>
                </a:cubicBezTo>
                <a:cubicBezTo>
                  <a:pt x="51" y="16"/>
                  <a:pt x="51" y="16"/>
                  <a:pt x="51" y="16"/>
                </a:cubicBezTo>
                <a:cubicBezTo>
                  <a:pt x="51" y="16"/>
                  <a:pt x="52" y="16"/>
                  <a:pt x="52" y="16"/>
                </a:cubicBezTo>
                <a:cubicBezTo>
                  <a:pt x="57" y="20"/>
                  <a:pt x="57" y="20"/>
                  <a:pt x="57" y="20"/>
                </a:cubicBezTo>
                <a:cubicBezTo>
                  <a:pt x="56" y="21"/>
                  <a:pt x="56" y="22"/>
                  <a:pt x="56" y="22"/>
                </a:cubicBezTo>
                <a:cubicBezTo>
                  <a:pt x="56" y="24"/>
                  <a:pt x="56" y="25"/>
                  <a:pt x="57" y="25"/>
                </a:cubicBezTo>
                <a:cubicBezTo>
                  <a:pt x="57" y="56"/>
                  <a:pt x="57" y="56"/>
                  <a:pt x="57" y="56"/>
                </a:cubicBezTo>
                <a:cubicBezTo>
                  <a:pt x="64" y="56"/>
                  <a:pt x="64" y="56"/>
                  <a:pt x="64" y="56"/>
                </a:cubicBezTo>
                <a:cubicBezTo>
                  <a:pt x="64" y="26"/>
                  <a:pt x="64" y="26"/>
                  <a:pt x="64" y="26"/>
                </a:cubicBezTo>
                <a:cubicBezTo>
                  <a:pt x="65" y="25"/>
                  <a:pt x="65" y="24"/>
                  <a:pt x="65" y="22"/>
                </a:cubicBezTo>
                <a:cubicBezTo>
                  <a:pt x="65" y="21"/>
                  <a:pt x="65" y="20"/>
                  <a:pt x="64" y="19"/>
                </a:cubicBezTo>
                <a:cubicBezTo>
                  <a:pt x="63" y="18"/>
                  <a:pt x="62" y="18"/>
                  <a:pt x="61" y="18"/>
                </a:cubicBezTo>
                <a:cubicBezTo>
                  <a:pt x="59" y="18"/>
                  <a:pt x="58" y="18"/>
                  <a:pt x="58" y="19"/>
                </a:cubicBezTo>
                <a:cubicBezTo>
                  <a:pt x="52" y="14"/>
                  <a:pt x="52" y="14"/>
                  <a:pt x="52" y="14"/>
                </a:cubicBezTo>
                <a:cubicBezTo>
                  <a:pt x="52" y="14"/>
                  <a:pt x="52" y="14"/>
                  <a:pt x="52" y="14"/>
                </a:cubicBezTo>
                <a:cubicBezTo>
                  <a:pt x="52" y="12"/>
                  <a:pt x="52" y="11"/>
                  <a:pt x="51" y="10"/>
                </a:cubicBezTo>
                <a:cubicBezTo>
                  <a:pt x="50" y="9"/>
                  <a:pt x="49" y="9"/>
                  <a:pt x="48" y="9"/>
                </a:cubicBezTo>
                <a:cubicBezTo>
                  <a:pt x="46" y="9"/>
                  <a:pt x="45" y="10"/>
                  <a:pt x="44" y="11"/>
                </a:cubicBezTo>
                <a:cubicBezTo>
                  <a:pt x="40" y="9"/>
                  <a:pt x="40" y="9"/>
                  <a:pt x="40" y="9"/>
                </a:cubicBezTo>
                <a:cubicBezTo>
                  <a:pt x="40" y="9"/>
                  <a:pt x="40" y="9"/>
                  <a:pt x="40" y="9"/>
                </a:cubicBezTo>
                <a:cubicBezTo>
                  <a:pt x="40" y="8"/>
                  <a:pt x="39" y="6"/>
                  <a:pt x="39" y="6"/>
                </a:cubicBezTo>
                <a:cubicBezTo>
                  <a:pt x="38" y="5"/>
                  <a:pt x="37" y="4"/>
                  <a:pt x="35" y="4"/>
                </a:cubicBezTo>
                <a:cubicBezTo>
                  <a:pt x="34" y="4"/>
                  <a:pt x="33" y="5"/>
                  <a:pt x="32" y="6"/>
                </a:cubicBezTo>
                <a:cubicBezTo>
                  <a:pt x="31" y="6"/>
                  <a:pt x="31" y="8"/>
                  <a:pt x="31" y="9"/>
                </a:cubicBezTo>
                <a:cubicBezTo>
                  <a:pt x="31" y="9"/>
                  <a:pt x="31" y="10"/>
                  <a:pt x="31" y="10"/>
                </a:cubicBezTo>
                <a:cubicBezTo>
                  <a:pt x="27" y="14"/>
                  <a:pt x="27" y="14"/>
                  <a:pt x="27" y="14"/>
                </a:cubicBezTo>
                <a:cubicBezTo>
                  <a:pt x="26" y="12"/>
                  <a:pt x="24" y="11"/>
                  <a:pt x="23" y="11"/>
                </a:cubicBezTo>
                <a:cubicBezTo>
                  <a:pt x="21" y="11"/>
                  <a:pt x="20" y="12"/>
                  <a:pt x="20" y="13"/>
                </a:cubicBezTo>
                <a:cubicBezTo>
                  <a:pt x="13" y="7"/>
                  <a:pt x="13" y="7"/>
                  <a:pt x="13" y="7"/>
                </a:cubicBezTo>
                <a:cubicBezTo>
                  <a:pt x="13" y="6"/>
                  <a:pt x="13" y="5"/>
                  <a:pt x="13" y="4"/>
                </a:cubicBezTo>
                <a:cubicBezTo>
                  <a:pt x="13" y="3"/>
                  <a:pt x="13" y="2"/>
                  <a:pt x="12" y="1"/>
                </a:cubicBezTo>
                <a:cubicBezTo>
                  <a:pt x="11" y="0"/>
                  <a:pt x="10" y="0"/>
                  <a:pt x="9" y="0"/>
                </a:cubicBezTo>
                <a:cubicBezTo>
                  <a:pt x="7" y="0"/>
                  <a:pt x="6" y="0"/>
                  <a:pt x="5" y="1"/>
                </a:cubicBezTo>
                <a:cubicBezTo>
                  <a:pt x="4" y="2"/>
                  <a:pt x="4" y="3"/>
                  <a:pt x="4" y="4"/>
                </a:cubicBezTo>
                <a:cubicBezTo>
                  <a:pt x="4" y="6"/>
                  <a:pt x="4" y="7"/>
                  <a:pt x="5" y="8"/>
                </a:cubicBezTo>
                <a:lnTo>
                  <a:pt x="5" y="56"/>
                </a:lnTo>
                <a:close/>
                <a:moveTo>
                  <a:pt x="6" y="2"/>
                </a:moveTo>
                <a:cubicBezTo>
                  <a:pt x="7" y="2"/>
                  <a:pt x="8" y="1"/>
                  <a:pt x="9" y="1"/>
                </a:cubicBezTo>
                <a:cubicBezTo>
                  <a:pt x="9" y="1"/>
                  <a:pt x="10" y="2"/>
                  <a:pt x="11" y="2"/>
                </a:cubicBezTo>
                <a:cubicBezTo>
                  <a:pt x="12" y="3"/>
                  <a:pt x="12" y="4"/>
                  <a:pt x="12" y="4"/>
                </a:cubicBezTo>
                <a:cubicBezTo>
                  <a:pt x="12" y="5"/>
                  <a:pt x="12" y="6"/>
                  <a:pt x="11" y="7"/>
                </a:cubicBezTo>
                <a:cubicBezTo>
                  <a:pt x="10" y="7"/>
                  <a:pt x="9" y="8"/>
                  <a:pt x="9" y="8"/>
                </a:cubicBezTo>
                <a:cubicBezTo>
                  <a:pt x="8" y="8"/>
                  <a:pt x="7" y="7"/>
                  <a:pt x="6" y="7"/>
                </a:cubicBezTo>
                <a:cubicBezTo>
                  <a:pt x="6" y="6"/>
                  <a:pt x="5" y="5"/>
                  <a:pt x="5" y="4"/>
                </a:cubicBezTo>
                <a:cubicBezTo>
                  <a:pt x="5" y="4"/>
                  <a:pt x="6" y="3"/>
                  <a:pt x="6" y="2"/>
                </a:cubicBezTo>
                <a:close/>
                <a:moveTo>
                  <a:pt x="20" y="14"/>
                </a:moveTo>
                <a:cubicBezTo>
                  <a:pt x="21" y="13"/>
                  <a:pt x="21" y="13"/>
                  <a:pt x="22" y="13"/>
                </a:cubicBezTo>
                <a:cubicBezTo>
                  <a:pt x="23" y="13"/>
                  <a:pt x="24" y="13"/>
                  <a:pt x="25" y="14"/>
                </a:cubicBezTo>
                <a:cubicBezTo>
                  <a:pt x="25" y="15"/>
                  <a:pt x="26" y="15"/>
                  <a:pt x="26" y="16"/>
                </a:cubicBezTo>
                <a:cubicBezTo>
                  <a:pt x="26" y="17"/>
                  <a:pt x="25" y="18"/>
                  <a:pt x="25" y="19"/>
                </a:cubicBezTo>
                <a:cubicBezTo>
                  <a:pt x="24" y="19"/>
                  <a:pt x="23" y="19"/>
                  <a:pt x="22" y="19"/>
                </a:cubicBezTo>
                <a:cubicBezTo>
                  <a:pt x="21" y="19"/>
                  <a:pt x="21" y="19"/>
                  <a:pt x="20" y="19"/>
                </a:cubicBezTo>
                <a:cubicBezTo>
                  <a:pt x="19" y="18"/>
                  <a:pt x="19" y="17"/>
                  <a:pt x="19" y="16"/>
                </a:cubicBezTo>
                <a:cubicBezTo>
                  <a:pt x="19" y="15"/>
                  <a:pt x="19" y="15"/>
                  <a:pt x="20" y="14"/>
                </a:cubicBezTo>
                <a:close/>
                <a:moveTo>
                  <a:pt x="33" y="7"/>
                </a:moveTo>
                <a:cubicBezTo>
                  <a:pt x="34" y="6"/>
                  <a:pt x="34" y="6"/>
                  <a:pt x="35" y="6"/>
                </a:cubicBezTo>
                <a:cubicBezTo>
                  <a:pt x="36" y="6"/>
                  <a:pt x="37" y="6"/>
                  <a:pt x="38" y="7"/>
                </a:cubicBezTo>
                <a:cubicBezTo>
                  <a:pt x="38" y="7"/>
                  <a:pt x="38" y="8"/>
                  <a:pt x="38" y="9"/>
                </a:cubicBezTo>
                <a:cubicBezTo>
                  <a:pt x="38" y="10"/>
                  <a:pt x="38" y="11"/>
                  <a:pt x="38" y="11"/>
                </a:cubicBezTo>
                <a:cubicBezTo>
                  <a:pt x="37" y="12"/>
                  <a:pt x="36" y="12"/>
                  <a:pt x="35" y="12"/>
                </a:cubicBezTo>
                <a:cubicBezTo>
                  <a:pt x="34" y="12"/>
                  <a:pt x="34" y="12"/>
                  <a:pt x="33" y="11"/>
                </a:cubicBezTo>
                <a:cubicBezTo>
                  <a:pt x="32" y="11"/>
                  <a:pt x="32" y="10"/>
                  <a:pt x="32" y="9"/>
                </a:cubicBezTo>
                <a:cubicBezTo>
                  <a:pt x="32" y="8"/>
                  <a:pt x="32" y="7"/>
                  <a:pt x="33" y="7"/>
                </a:cubicBezTo>
                <a:close/>
                <a:moveTo>
                  <a:pt x="45" y="11"/>
                </a:moveTo>
                <a:cubicBezTo>
                  <a:pt x="46" y="11"/>
                  <a:pt x="47" y="10"/>
                  <a:pt x="47" y="10"/>
                </a:cubicBezTo>
                <a:cubicBezTo>
                  <a:pt x="48" y="10"/>
                  <a:pt x="49" y="11"/>
                  <a:pt x="50" y="11"/>
                </a:cubicBezTo>
                <a:cubicBezTo>
                  <a:pt x="50" y="12"/>
                  <a:pt x="51" y="13"/>
                  <a:pt x="51" y="14"/>
                </a:cubicBezTo>
                <a:cubicBezTo>
                  <a:pt x="51" y="15"/>
                  <a:pt x="50" y="15"/>
                  <a:pt x="50" y="16"/>
                </a:cubicBezTo>
                <a:cubicBezTo>
                  <a:pt x="49" y="17"/>
                  <a:pt x="48" y="17"/>
                  <a:pt x="47" y="17"/>
                </a:cubicBezTo>
                <a:cubicBezTo>
                  <a:pt x="47" y="17"/>
                  <a:pt x="46" y="17"/>
                  <a:pt x="45" y="16"/>
                </a:cubicBezTo>
                <a:cubicBezTo>
                  <a:pt x="45" y="15"/>
                  <a:pt x="44" y="15"/>
                  <a:pt x="44" y="14"/>
                </a:cubicBezTo>
                <a:cubicBezTo>
                  <a:pt x="44" y="13"/>
                  <a:pt x="45" y="12"/>
                  <a:pt x="45" y="11"/>
                </a:cubicBezTo>
                <a:close/>
                <a:moveTo>
                  <a:pt x="58" y="20"/>
                </a:moveTo>
                <a:cubicBezTo>
                  <a:pt x="59" y="20"/>
                  <a:pt x="60" y="19"/>
                  <a:pt x="61" y="19"/>
                </a:cubicBezTo>
                <a:cubicBezTo>
                  <a:pt x="61" y="19"/>
                  <a:pt x="62" y="20"/>
                  <a:pt x="63" y="20"/>
                </a:cubicBezTo>
                <a:cubicBezTo>
                  <a:pt x="63" y="21"/>
                  <a:pt x="64" y="22"/>
                  <a:pt x="64" y="22"/>
                </a:cubicBezTo>
                <a:cubicBezTo>
                  <a:pt x="64" y="23"/>
                  <a:pt x="63" y="24"/>
                  <a:pt x="63" y="25"/>
                </a:cubicBezTo>
                <a:cubicBezTo>
                  <a:pt x="62" y="25"/>
                  <a:pt x="61" y="26"/>
                  <a:pt x="61" y="26"/>
                </a:cubicBezTo>
                <a:cubicBezTo>
                  <a:pt x="60" y="26"/>
                  <a:pt x="59" y="25"/>
                  <a:pt x="58" y="25"/>
                </a:cubicBezTo>
                <a:cubicBezTo>
                  <a:pt x="58" y="24"/>
                  <a:pt x="57" y="23"/>
                  <a:pt x="57" y="22"/>
                </a:cubicBezTo>
                <a:cubicBezTo>
                  <a:pt x="57" y="22"/>
                  <a:pt x="58" y="21"/>
                  <a:pt x="58" y="2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783"/>
            <a:endParaRPr lang="id-ID" sz="1350">
              <a:solidFill>
                <a:srgbClr val="10232E"/>
              </a:solidFill>
              <a:latin typeface="Raleway"/>
            </a:endParaRPr>
          </a:p>
        </p:txBody>
      </p:sp>
      <p:sp>
        <p:nvSpPr>
          <p:cNvPr id="29" name="Freeform 109"/>
          <p:cNvSpPr>
            <a:spLocks noEditPoints="1"/>
          </p:cNvSpPr>
          <p:nvPr/>
        </p:nvSpPr>
        <p:spPr bwMode="auto">
          <a:xfrm>
            <a:off x="7237091" y="5416335"/>
            <a:ext cx="388305" cy="290633"/>
          </a:xfrm>
          <a:custGeom>
            <a:avLst/>
            <a:gdLst>
              <a:gd name="T0" fmla="*/ 68 w 83"/>
              <a:gd name="T1" fmla="*/ 62 h 62"/>
              <a:gd name="T2" fmla="*/ 15 w 83"/>
              <a:gd name="T3" fmla="*/ 62 h 62"/>
              <a:gd name="T4" fmla="*/ 16 w 83"/>
              <a:gd name="T5" fmla="*/ 54 h 62"/>
              <a:gd name="T6" fmla="*/ 21 w 83"/>
              <a:gd name="T7" fmla="*/ 29 h 62"/>
              <a:gd name="T8" fmla="*/ 0 w 83"/>
              <a:gd name="T9" fmla="*/ 42 h 62"/>
              <a:gd name="T10" fmla="*/ 8 w 83"/>
              <a:gd name="T11" fmla="*/ 28 h 62"/>
              <a:gd name="T12" fmla="*/ 15 w 83"/>
              <a:gd name="T13" fmla="*/ 24 h 62"/>
              <a:gd name="T14" fmla="*/ 21 w 83"/>
              <a:gd name="T15" fmla="*/ 26 h 62"/>
              <a:gd name="T16" fmla="*/ 28 w 83"/>
              <a:gd name="T17" fmla="*/ 24 h 62"/>
              <a:gd name="T18" fmla="*/ 28 w 83"/>
              <a:gd name="T19" fmla="*/ 19 h 62"/>
              <a:gd name="T20" fmla="*/ 21 w 83"/>
              <a:gd name="T21" fmla="*/ 23 h 62"/>
              <a:gd name="T22" fmla="*/ 12 w 83"/>
              <a:gd name="T23" fmla="*/ 10 h 62"/>
              <a:gd name="T24" fmla="*/ 21 w 83"/>
              <a:gd name="T25" fmla="*/ 0 h 62"/>
              <a:gd name="T26" fmla="*/ 28 w 83"/>
              <a:gd name="T27" fmla="*/ 3 h 62"/>
              <a:gd name="T28" fmla="*/ 30 w 83"/>
              <a:gd name="T29" fmla="*/ 15 h 62"/>
              <a:gd name="T30" fmla="*/ 42 w 83"/>
              <a:gd name="T31" fmla="*/ 10 h 62"/>
              <a:gd name="T32" fmla="*/ 52 w 83"/>
              <a:gd name="T33" fmla="*/ 10 h 62"/>
              <a:gd name="T34" fmla="*/ 61 w 83"/>
              <a:gd name="T35" fmla="*/ 0 h 62"/>
              <a:gd name="T36" fmla="*/ 68 w 83"/>
              <a:gd name="T37" fmla="*/ 3 h 62"/>
              <a:gd name="T38" fmla="*/ 68 w 83"/>
              <a:gd name="T39" fmla="*/ 19 h 62"/>
              <a:gd name="T40" fmla="*/ 61 w 83"/>
              <a:gd name="T41" fmla="*/ 23 h 62"/>
              <a:gd name="T42" fmla="*/ 55 w 83"/>
              <a:gd name="T43" fmla="*/ 23 h 62"/>
              <a:gd name="T44" fmla="*/ 57 w 83"/>
              <a:gd name="T45" fmla="*/ 22 h 62"/>
              <a:gd name="T46" fmla="*/ 65 w 83"/>
              <a:gd name="T47" fmla="*/ 22 h 62"/>
              <a:gd name="T48" fmla="*/ 73 w 83"/>
              <a:gd name="T49" fmla="*/ 27 h 62"/>
              <a:gd name="T50" fmla="*/ 82 w 83"/>
              <a:gd name="T51" fmla="*/ 40 h 62"/>
              <a:gd name="T52" fmla="*/ 64 w 83"/>
              <a:gd name="T53" fmla="*/ 42 h 62"/>
              <a:gd name="T54" fmla="*/ 59 w 83"/>
              <a:gd name="T55" fmla="*/ 42 h 62"/>
              <a:gd name="T56" fmla="*/ 68 w 83"/>
              <a:gd name="T57" fmla="*/ 58 h 62"/>
              <a:gd name="T58" fmla="*/ 63 w 83"/>
              <a:gd name="T59" fmla="*/ 56 h 62"/>
              <a:gd name="T60" fmla="*/ 54 w 83"/>
              <a:gd name="T61" fmla="*/ 41 h 62"/>
              <a:gd name="T62" fmla="*/ 46 w 83"/>
              <a:gd name="T63" fmla="*/ 37 h 62"/>
              <a:gd name="T64" fmla="*/ 37 w 83"/>
              <a:gd name="T65" fmla="*/ 37 h 62"/>
              <a:gd name="T66" fmla="*/ 29 w 83"/>
              <a:gd name="T67" fmla="*/ 41 h 62"/>
              <a:gd name="T68" fmla="*/ 19 w 83"/>
              <a:gd name="T69" fmla="*/ 56 h 62"/>
              <a:gd name="T70" fmla="*/ 39 w 83"/>
              <a:gd name="T71" fmla="*/ 58 h 62"/>
              <a:gd name="T72" fmla="*/ 44 w 83"/>
              <a:gd name="T73" fmla="*/ 58 h 62"/>
              <a:gd name="T74" fmla="*/ 34 w 83"/>
              <a:gd name="T75" fmla="*/ 16 h 62"/>
              <a:gd name="T76" fmla="*/ 34 w 83"/>
              <a:gd name="T77" fmla="*/ 34 h 62"/>
              <a:gd name="T78" fmla="*/ 49 w 83"/>
              <a:gd name="T79" fmla="*/ 34 h 62"/>
              <a:gd name="T80" fmla="*/ 49 w 83"/>
              <a:gd name="T81" fmla="*/ 16 h 62"/>
              <a:gd name="T82" fmla="*/ 34 w 83"/>
              <a:gd name="T83" fmla="*/ 16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83" h="62">
                <a:moveTo>
                  <a:pt x="68" y="58"/>
                </a:moveTo>
                <a:cubicBezTo>
                  <a:pt x="68" y="62"/>
                  <a:pt x="68" y="62"/>
                  <a:pt x="68" y="62"/>
                </a:cubicBezTo>
                <a:cubicBezTo>
                  <a:pt x="41" y="62"/>
                  <a:pt x="41" y="62"/>
                  <a:pt x="41" y="62"/>
                </a:cubicBezTo>
                <a:cubicBezTo>
                  <a:pt x="15" y="62"/>
                  <a:pt x="15" y="62"/>
                  <a:pt x="15" y="62"/>
                </a:cubicBezTo>
                <a:cubicBezTo>
                  <a:pt x="15" y="58"/>
                  <a:pt x="15" y="58"/>
                  <a:pt x="15" y="58"/>
                </a:cubicBezTo>
                <a:cubicBezTo>
                  <a:pt x="15" y="57"/>
                  <a:pt x="15" y="56"/>
                  <a:pt x="16" y="54"/>
                </a:cubicBezTo>
                <a:cubicBezTo>
                  <a:pt x="23" y="42"/>
                  <a:pt x="23" y="42"/>
                  <a:pt x="23" y="42"/>
                </a:cubicBezTo>
                <a:cubicBezTo>
                  <a:pt x="21" y="29"/>
                  <a:pt x="21" y="29"/>
                  <a:pt x="21" y="29"/>
                </a:cubicBezTo>
                <a:cubicBezTo>
                  <a:pt x="19" y="42"/>
                  <a:pt x="19" y="42"/>
                  <a:pt x="19" y="42"/>
                </a:cubicBezTo>
                <a:cubicBezTo>
                  <a:pt x="0" y="42"/>
                  <a:pt x="0" y="42"/>
                  <a:pt x="0" y="42"/>
                </a:cubicBezTo>
                <a:cubicBezTo>
                  <a:pt x="0" y="42"/>
                  <a:pt x="0" y="41"/>
                  <a:pt x="1" y="40"/>
                </a:cubicBezTo>
                <a:cubicBezTo>
                  <a:pt x="8" y="28"/>
                  <a:pt x="8" y="28"/>
                  <a:pt x="8" y="28"/>
                </a:cubicBezTo>
                <a:cubicBezTo>
                  <a:pt x="8" y="27"/>
                  <a:pt x="9" y="27"/>
                  <a:pt x="10" y="27"/>
                </a:cubicBezTo>
                <a:cubicBezTo>
                  <a:pt x="15" y="24"/>
                  <a:pt x="15" y="24"/>
                  <a:pt x="15" y="24"/>
                </a:cubicBezTo>
                <a:cubicBezTo>
                  <a:pt x="17" y="22"/>
                  <a:pt x="17" y="22"/>
                  <a:pt x="17" y="22"/>
                </a:cubicBezTo>
                <a:cubicBezTo>
                  <a:pt x="21" y="26"/>
                  <a:pt x="21" y="26"/>
                  <a:pt x="21" y="26"/>
                </a:cubicBezTo>
                <a:cubicBezTo>
                  <a:pt x="25" y="22"/>
                  <a:pt x="25" y="22"/>
                  <a:pt x="25" y="22"/>
                </a:cubicBezTo>
                <a:cubicBezTo>
                  <a:pt x="28" y="24"/>
                  <a:pt x="28" y="24"/>
                  <a:pt x="28" y="24"/>
                </a:cubicBezTo>
                <a:cubicBezTo>
                  <a:pt x="28" y="24"/>
                  <a:pt x="28" y="23"/>
                  <a:pt x="28" y="23"/>
                </a:cubicBezTo>
                <a:cubicBezTo>
                  <a:pt x="28" y="22"/>
                  <a:pt x="28" y="21"/>
                  <a:pt x="28" y="19"/>
                </a:cubicBezTo>
                <a:cubicBezTo>
                  <a:pt x="26" y="22"/>
                  <a:pt x="24" y="23"/>
                  <a:pt x="21" y="23"/>
                </a:cubicBezTo>
                <a:cubicBezTo>
                  <a:pt x="21" y="23"/>
                  <a:pt x="21" y="23"/>
                  <a:pt x="21" y="23"/>
                </a:cubicBezTo>
                <a:cubicBezTo>
                  <a:pt x="18" y="23"/>
                  <a:pt x="16" y="22"/>
                  <a:pt x="14" y="19"/>
                </a:cubicBezTo>
                <a:cubicBezTo>
                  <a:pt x="13" y="17"/>
                  <a:pt x="12" y="14"/>
                  <a:pt x="12" y="10"/>
                </a:cubicBezTo>
                <a:cubicBezTo>
                  <a:pt x="12" y="7"/>
                  <a:pt x="13" y="4"/>
                  <a:pt x="14" y="3"/>
                </a:cubicBezTo>
                <a:cubicBezTo>
                  <a:pt x="16" y="1"/>
                  <a:pt x="18" y="0"/>
                  <a:pt x="21" y="0"/>
                </a:cubicBezTo>
                <a:cubicBezTo>
                  <a:pt x="21" y="0"/>
                  <a:pt x="21" y="0"/>
                  <a:pt x="21" y="0"/>
                </a:cubicBezTo>
                <a:cubicBezTo>
                  <a:pt x="24" y="0"/>
                  <a:pt x="27" y="1"/>
                  <a:pt x="28" y="3"/>
                </a:cubicBezTo>
                <a:cubicBezTo>
                  <a:pt x="30" y="4"/>
                  <a:pt x="31" y="7"/>
                  <a:pt x="31" y="10"/>
                </a:cubicBezTo>
                <a:cubicBezTo>
                  <a:pt x="31" y="11"/>
                  <a:pt x="30" y="13"/>
                  <a:pt x="30" y="15"/>
                </a:cubicBezTo>
                <a:cubicBezTo>
                  <a:pt x="32" y="11"/>
                  <a:pt x="36" y="10"/>
                  <a:pt x="41" y="10"/>
                </a:cubicBezTo>
                <a:cubicBezTo>
                  <a:pt x="42" y="10"/>
                  <a:pt x="42" y="10"/>
                  <a:pt x="42" y="10"/>
                </a:cubicBezTo>
                <a:cubicBezTo>
                  <a:pt x="47" y="10"/>
                  <a:pt x="50" y="11"/>
                  <a:pt x="53" y="15"/>
                </a:cubicBezTo>
                <a:cubicBezTo>
                  <a:pt x="52" y="13"/>
                  <a:pt x="52" y="11"/>
                  <a:pt x="52" y="10"/>
                </a:cubicBezTo>
                <a:cubicBezTo>
                  <a:pt x="52" y="7"/>
                  <a:pt x="53" y="4"/>
                  <a:pt x="54" y="3"/>
                </a:cubicBezTo>
                <a:cubicBezTo>
                  <a:pt x="56" y="1"/>
                  <a:pt x="58" y="0"/>
                  <a:pt x="61" y="0"/>
                </a:cubicBezTo>
                <a:cubicBezTo>
                  <a:pt x="62" y="0"/>
                  <a:pt x="62" y="0"/>
                  <a:pt x="62" y="0"/>
                </a:cubicBezTo>
                <a:cubicBezTo>
                  <a:pt x="64" y="0"/>
                  <a:pt x="67" y="1"/>
                  <a:pt x="68" y="3"/>
                </a:cubicBezTo>
                <a:cubicBezTo>
                  <a:pt x="70" y="4"/>
                  <a:pt x="71" y="7"/>
                  <a:pt x="71" y="10"/>
                </a:cubicBezTo>
                <a:cubicBezTo>
                  <a:pt x="71" y="14"/>
                  <a:pt x="70" y="17"/>
                  <a:pt x="68" y="19"/>
                </a:cubicBezTo>
                <a:cubicBezTo>
                  <a:pt x="67" y="22"/>
                  <a:pt x="64" y="23"/>
                  <a:pt x="62" y="23"/>
                </a:cubicBezTo>
                <a:cubicBezTo>
                  <a:pt x="61" y="23"/>
                  <a:pt x="61" y="23"/>
                  <a:pt x="61" y="23"/>
                </a:cubicBezTo>
                <a:cubicBezTo>
                  <a:pt x="59" y="23"/>
                  <a:pt x="56" y="22"/>
                  <a:pt x="55" y="19"/>
                </a:cubicBezTo>
                <a:cubicBezTo>
                  <a:pt x="55" y="21"/>
                  <a:pt x="55" y="22"/>
                  <a:pt x="55" y="23"/>
                </a:cubicBezTo>
                <a:cubicBezTo>
                  <a:pt x="55" y="23"/>
                  <a:pt x="55" y="24"/>
                  <a:pt x="55" y="24"/>
                </a:cubicBezTo>
                <a:cubicBezTo>
                  <a:pt x="57" y="22"/>
                  <a:pt x="57" y="22"/>
                  <a:pt x="57" y="22"/>
                </a:cubicBezTo>
                <a:cubicBezTo>
                  <a:pt x="62" y="26"/>
                  <a:pt x="62" y="26"/>
                  <a:pt x="62" y="26"/>
                </a:cubicBezTo>
                <a:cubicBezTo>
                  <a:pt x="65" y="22"/>
                  <a:pt x="65" y="22"/>
                  <a:pt x="65" y="22"/>
                </a:cubicBezTo>
                <a:cubicBezTo>
                  <a:pt x="68" y="24"/>
                  <a:pt x="68" y="24"/>
                  <a:pt x="68" y="24"/>
                </a:cubicBezTo>
                <a:cubicBezTo>
                  <a:pt x="73" y="27"/>
                  <a:pt x="73" y="27"/>
                  <a:pt x="73" y="27"/>
                </a:cubicBezTo>
                <a:cubicBezTo>
                  <a:pt x="74" y="27"/>
                  <a:pt x="74" y="27"/>
                  <a:pt x="75" y="28"/>
                </a:cubicBezTo>
                <a:cubicBezTo>
                  <a:pt x="82" y="40"/>
                  <a:pt x="82" y="40"/>
                  <a:pt x="82" y="40"/>
                </a:cubicBezTo>
                <a:cubicBezTo>
                  <a:pt x="82" y="41"/>
                  <a:pt x="83" y="42"/>
                  <a:pt x="83" y="42"/>
                </a:cubicBezTo>
                <a:cubicBezTo>
                  <a:pt x="64" y="42"/>
                  <a:pt x="64" y="42"/>
                  <a:pt x="64" y="42"/>
                </a:cubicBezTo>
                <a:cubicBezTo>
                  <a:pt x="61" y="29"/>
                  <a:pt x="61" y="29"/>
                  <a:pt x="61" y="29"/>
                </a:cubicBezTo>
                <a:cubicBezTo>
                  <a:pt x="59" y="42"/>
                  <a:pt x="59" y="42"/>
                  <a:pt x="59" y="42"/>
                </a:cubicBezTo>
                <a:cubicBezTo>
                  <a:pt x="66" y="54"/>
                  <a:pt x="66" y="54"/>
                  <a:pt x="66" y="54"/>
                </a:cubicBezTo>
                <a:cubicBezTo>
                  <a:pt x="67" y="56"/>
                  <a:pt x="68" y="57"/>
                  <a:pt x="68" y="58"/>
                </a:cubicBezTo>
                <a:close/>
                <a:moveTo>
                  <a:pt x="64" y="58"/>
                </a:moveTo>
                <a:cubicBezTo>
                  <a:pt x="64" y="58"/>
                  <a:pt x="64" y="57"/>
                  <a:pt x="63" y="56"/>
                </a:cubicBezTo>
                <a:cubicBezTo>
                  <a:pt x="56" y="43"/>
                  <a:pt x="56" y="43"/>
                  <a:pt x="56" y="43"/>
                </a:cubicBezTo>
                <a:cubicBezTo>
                  <a:pt x="55" y="42"/>
                  <a:pt x="55" y="42"/>
                  <a:pt x="54" y="41"/>
                </a:cubicBezTo>
                <a:cubicBezTo>
                  <a:pt x="48" y="39"/>
                  <a:pt x="48" y="39"/>
                  <a:pt x="48" y="39"/>
                </a:cubicBezTo>
                <a:cubicBezTo>
                  <a:pt x="46" y="37"/>
                  <a:pt x="46" y="37"/>
                  <a:pt x="46" y="37"/>
                </a:cubicBezTo>
                <a:cubicBezTo>
                  <a:pt x="41" y="41"/>
                  <a:pt x="41" y="41"/>
                  <a:pt x="41" y="41"/>
                </a:cubicBezTo>
                <a:cubicBezTo>
                  <a:pt x="37" y="37"/>
                  <a:pt x="37" y="37"/>
                  <a:pt x="37" y="37"/>
                </a:cubicBezTo>
                <a:cubicBezTo>
                  <a:pt x="34" y="39"/>
                  <a:pt x="34" y="39"/>
                  <a:pt x="34" y="39"/>
                </a:cubicBezTo>
                <a:cubicBezTo>
                  <a:pt x="29" y="41"/>
                  <a:pt x="29" y="41"/>
                  <a:pt x="29" y="41"/>
                </a:cubicBezTo>
                <a:cubicBezTo>
                  <a:pt x="28" y="42"/>
                  <a:pt x="28" y="42"/>
                  <a:pt x="27" y="43"/>
                </a:cubicBezTo>
                <a:cubicBezTo>
                  <a:pt x="19" y="56"/>
                  <a:pt x="19" y="56"/>
                  <a:pt x="19" y="56"/>
                </a:cubicBezTo>
                <a:cubicBezTo>
                  <a:pt x="19" y="57"/>
                  <a:pt x="19" y="58"/>
                  <a:pt x="19" y="58"/>
                </a:cubicBezTo>
                <a:cubicBezTo>
                  <a:pt x="39" y="58"/>
                  <a:pt x="39" y="58"/>
                  <a:pt x="39" y="58"/>
                </a:cubicBezTo>
                <a:cubicBezTo>
                  <a:pt x="41" y="44"/>
                  <a:pt x="41" y="44"/>
                  <a:pt x="41" y="44"/>
                </a:cubicBezTo>
                <a:cubicBezTo>
                  <a:pt x="44" y="58"/>
                  <a:pt x="44" y="58"/>
                  <a:pt x="44" y="58"/>
                </a:cubicBezTo>
                <a:lnTo>
                  <a:pt x="64" y="58"/>
                </a:lnTo>
                <a:close/>
                <a:moveTo>
                  <a:pt x="34" y="16"/>
                </a:moveTo>
                <a:cubicBezTo>
                  <a:pt x="32" y="18"/>
                  <a:pt x="31" y="20"/>
                  <a:pt x="31" y="23"/>
                </a:cubicBezTo>
                <a:cubicBezTo>
                  <a:pt x="31" y="27"/>
                  <a:pt x="32" y="31"/>
                  <a:pt x="34" y="34"/>
                </a:cubicBezTo>
                <a:cubicBezTo>
                  <a:pt x="36" y="36"/>
                  <a:pt x="38" y="37"/>
                  <a:pt x="41" y="37"/>
                </a:cubicBezTo>
                <a:cubicBezTo>
                  <a:pt x="45" y="37"/>
                  <a:pt x="47" y="36"/>
                  <a:pt x="49" y="34"/>
                </a:cubicBezTo>
                <a:cubicBezTo>
                  <a:pt x="50" y="31"/>
                  <a:pt x="51" y="27"/>
                  <a:pt x="52" y="23"/>
                </a:cubicBezTo>
                <a:cubicBezTo>
                  <a:pt x="52" y="20"/>
                  <a:pt x="51" y="18"/>
                  <a:pt x="49" y="16"/>
                </a:cubicBezTo>
                <a:cubicBezTo>
                  <a:pt x="47" y="14"/>
                  <a:pt x="45" y="13"/>
                  <a:pt x="41" y="13"/>
                </a:cubicBezTo>
                <a:cubicBezTo>
                  <a:pt x="38" y="13"/>
                  <a:pt x="36" y="14"/>
                  <a:pt x="34" y="1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783"/>
            <a:endParaRPr lang="id-ID" sz="1350">
              <a:solidFill>
                <a:srgbClr val="10232E"/>
              </a:solidFill>
              <a:latin typeface="Raleway"/>
            </a:endParaRPr>
          </a:p>
        </p:txBody>
      </p:sp>
      <p:sp>
        <p:nvSpPr>
          <p:cNvPr id="30" name="Freeform 191"/>
          <p:cNvSpPr>
            <a:spLocks noEditPoints="1"/>
          </p:cNvSpPr>
          <p:nvPr/>
        </p:nvSpPr>
        <p:spPr bwMode="auto">
          <a:xfrm>
            <a:off x="8422043" y="5426503"/>
            <a:ext cx="300915" cy="283881"/>
          </a:xfrm>
          <a:custGeom>
            <a:avLst/>
            <a:gdLst>
              <a:gd name="T0" fmla="*/ 159 w 159"/>
              <a:gd name="T1" fmla="*/ 0 h 150"/>
              <a:gd name="T2" fmla="*/ 159 w 159"/>
              <a:gd name="T3" fmla="*/ 22 h 150"/>
              <a:gd name="T4" fmla="*/ 144 w 159"/>
              <a:gd name="T5" fmla="*/ 22 h 150"/>
              <a:gd name="T6" fmla="*/ 144 w 159"/>
              <a:gd name="T7" fmla="*/ 150 h 150"/>
              <a:gd name="T8" fmla="*/ 14 w 159"/>
              <a:gd name="T9" fmla="*/ 150 h 150"/>
              <a:gd name="T10" fmla="*/ 14 w 159"/>
              <a:gd name="T11" fmla="*/ 22 h 150"/>
              <a:gd name="T12" fmla="*/ 0 w 159"/>
              <a:gd name="T13" fmla="*/ 22 h 150"/>
              <a:gd name="T14" fmla="*/ 0 w 159"/>
              <a:gd name="T15" fmla="*/ 0 h 150"/>
              <a:gd name="T16" fmla="*/ 159 w 159"/>
              <a:gd name="T17" fmla="*/ 0 h 150"/>
              <a:gd name="T18" fmla="*/ 134 w 159"/>
              <a:gd name="T19" fmla="*/ 26 h 150"/>
              <a:gd name="T20" fmla="*/ 24 w 159"/>
              <a:gd name="T21" fmla="*/ 26 h 150"/>
              <a:gd name="T22" fmla="*/ 24 w 159"/>
              <a:gd name="T23" fmla="*/ 140 h 150"/>
              <a:gd name="T24" fmla="*/ 134 w 159"/>
              <a:gd name="T25" fmla="*/ 140 h 150"/>
              <a:gd name="T26" fmla="*/ 134 w 159"/>
              <a:gd name="T27" fmla="*/ 26 h 150"/>
              <a:gd name="T28" fmla="*/ 75 w 159"/>
              <a:gd name="T29" fmla="*/ 134 h 150"/>
              <a:gd name="T30" fmla="*/ 29 w 159"/>
              <a:gd name="T31" fmla="*/ 134 h 150"/>
              <a:gd name="T32" fmla="*/ 29 w 159"/>
              <a:gd name="T33" fmla="*/ 36 h 150"/>
              <a:gd name="T34" fmla="*/ 75 w 159"/>
              <a:gd name="T35" fmla="*/ 36 h 150"/>
              <a:gd name="T36" fmla="*/ 75 w 159"/>
              <a:gd name="T37" fmla="*/ 134 h 150"/>
              <a:gd name="T38" fmla="*/ 69 w 159"/>
              <a:gd name="T39" fmla="*/ 59 h 150"/>
              <a:gd name="T40" fmla="*/ 63 w 159"/>
              <a:gd name="T41" fmla="*/ 59 h 150"/>
              <a:gd name="T42" fmla="*/ 63 w 159"/>
              <a:gd name="T43" fmla="*/ 85 h 150"/>
              <a:gd name="T44" fmla="*/ 69 w 159"/>
              <a:gd name="T45" fmla="*/ 85 h 150"/>
              <a:gd name="T46" fmla="*/ 69 w 159"/>
              <a:gd name="T47" fmla="*/ 59 h 150"/>
              <a:gd name="T48" fmla="*/ 128 w 159"/>
              <a:gd name="T49" fmla="*/ 134 h 150"/>
              <a:gd name="T50" fmla="*/ 83 w 159"/>
              <a:gd name="T51" fmla="*/ 134 h 150"/>
              <a:gd name="T52" fmla="*/ 83 w 159"/>
              <a:gd name="T53" fmla="*/ 36 h 150"/>
              <a:gd name="T54" fmla="*/ 128 w 159"/>
              <a:gd name="T55" fmla="*/ 36 h 150"/>
              <a:gd name="T56" fmla="*/ 128 w 159"/>
              <a:gd name="T57" fmla="*/ 134 h 150"/>
              <a:gd name="T58" fmla="*/ 94 w 159"/>
              <a:gd name="T59" fmla="*/ 59 h 150"/>
              <a:gd name="T60" fmla="*/ 89 w 159"/>
              <a:gd name="T61" fmla="*/ 59 h 150"/>
              <a:gd name="T62" fmla="*/ 89 w 159"/>
              <a:gd name="T63" fmla="*/ 85 h 150"/>
              <a:gd name="T64" fmla="*/ 94 w 159"/>
              <a:gd name="T65" fmla="*/ 85 h 150"/>
              <a:gd name="T66" fmla="*/ 94 w 159"/>
              <a:gd name="T67" fmla="*/ 59 h 1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59" h="150">
                <a:moveTo>
                  <a:pt x="159" y="0"/>
                </a:moveTo>
                <a:lnTo>
                  <a:pt x="159" y="22"/>
                </a:lnTo>
                <a:lnTo>
                  <a:pt x="144" y="22"/>
                </a:lnTo>
                <a:lnTo>
                  <a:pt x="144" y="150"/>
                </a:lnTo>
                <a:lnTo>
                  <a:pt x="14" y="150"/>
                </a:lnTo>
                <a:lnTo>
                  <a:pt x="14" y="22"/>
                </a:lnTo>
                <a:lnTo>
                  <a:pt x="0" y="22"/>
                </a:lnTo>
                <a:lnTo>
                  <a:pt x="0" y="0"/>
                </a:lnTo>
                <a:lnTo>
                  <a:pt x="159" y="0"/>
                </a:lnTo>
                <a:close/>
                <a:moveTo>
                  <a:pt x="134" y="26"/>
                </a:moveTo>
                <a:lnTo>
                  <a:pt x="24" y="26"/>
                </a:lnTo>
                <a:lnTo>
                  <a:pt x="24" y="140"/>
                </a:lnTo>
                <a:lnTo>
                  <a:pt x="134" y="140"/>
                </a:lnTo>
                <a:lnTo>
                  <a:pt x="134" y="26"/>
                </a:lnTo>
                <a:close/>
                <a:moveTo>
                  <a:pt x="75" y="134"/>
                </a:moveTo>
                <a:lnTo>
                  <a:pt x="29" y="134"/>
                </a:lnTo>
                <a:lnTo>
                  <a:pt x="29" y="36"/>
                </a:lnTo>
                <a:lnTo>
                  <a:pt x="75" y="36"/>
                </a:lnTo>
                <a:lnTo>
                  <a:pt x="75" y="134"/>
                </a:lnTo>
                <a:close/>
                <a:moveTo>
                  <a:pt x="69" y="59"/>
                </a:moveTo>
                <a:lnTo>
                  <a:pt x="63" y="59"/>
                </a:lnTo>
                <a:lnTo>
                  <a:pt x="63" y="85"/>
                </a:lnTo>
                <a:lnTo>
                  <a:pt x="69" y="85"/>
                </a:lnTo>
                <a:lnTo>
                  <a:pt x="69" y="59"/>
                </a:lnTo>
                <a:close/>
                <a:moveTo>
                  <a:pt x="128" y="134"/>
                </a:moveTo>
                <a:lnTo>
                  <a:pt x="83" y="134"/>
                </a:lnTo>
                <a:lnTo>
                  <a:pt x="83" y="36"/>
                </a:lnTo>
                <a:lnTo>
                  <a:pt x="128" y="36"/>
                </a:lnTo>
                <a:lnTo>
                  <a:pt x="128" y="134"/>
                </a:lnTo>
                <a:close/>
                <a:moveTo>
                  <a:pt x="94" y="59"/>
                </a:moveTo>
                <a:lnTo>
                  <a:pt x="89" y="59"/>
                </a:lnTo>
                <a:lnTo>
                  <a:pt x="89" y="85"/>
                </a:lnTo>
                <a:lnTo>
                  <a:pt x="94" y="85"/>
                </a:lnTo>
                <a:lnTo>
                  <a:pt x="94" y="5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783"/>
            <a:endParaRPr lang="id-ID" sz="1350">
              <a:solidFill>
                <a:srgbClr val="10232E"/>
              </a:solidFill>
              <a:latin typeface="Raleway"/>
            </a:endParaRPr>
          </a:p>
        </p:txBody>
      </p:sp>
      <p:pic>
        <p:nvPicPr>
          <p:cNvPr id="31" name="30 Imagen" descr="Screenshot_2017-01-24-12-25-23.png"/>
          <p:cNvPicPr>
            <a:picLocks noChangeAspect="1"/>
          </p:cNvPicPr>
          <p:nvPr/>
        </p:nvPicPr>
        <p:blipFill>
          <a:blip r:embed="rId2" cstate="print"/>
          <a:srcRect t="28125" b="15625"/>
          <a:stretch>
            <a:fillRect/>
          </a:stretch>
        </p:blipFill>
        <p:spPr>
          <a:xfrm>
            <a:off x="7929554" y="0"/>
            <a:ext cx="1214446" cy="1214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4817227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500"/>
                            </p:stCondLst>
                            <p:childTnLst>
                              <p:par>
                                <p:cTn id="4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500"/>
                            </p:stCondLst>
                            <p:childTnLst>
                              <p:par>
                                <p:cTn id="5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60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6500"/>
                            </p:stCondLst>
                            <p:childTnLst>
                              <p:par>
                                <p:cTn id="6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7000"/>
                            </p:stCondLst>
                            <p:childTnLst>
                              <p:par>
                                <p:cTn id="6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7500"/>
                            </p:stCondLst>
                            <p:childTnLst>
                              <p:par>
                                <p:cTn id="7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8000"/>
                            </p:stCondLst>
                            <p:childTnLst>
                              <p:par>
                                <p:cTn id="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Quiénes somos</a:t>
            </a:r>
            <a:r>
              <a:rPr lang="id-ID" dirty="0" smtClean="0"/>
              <a:t> </a:t>
            </a:r>
            <a:r>
              <a:rPr lang="id-ID" dirty="0"/>
              <a:t>?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1406575"/>
            <a:ext cx="6858000" cy="487362"/>
          </a:xfrm>
        </p:spPr>
        <p:txBody>
          <a:bodyPr/>
          <a:lstStyle/>
          <a:p>
            <a:r>
              <a:rPr lang="es-MX" dirty="0" smtClean="0">
                <a:solidFill>
                  <a:schemeClr val="accent2"/>
                </a:solidFill>
              </a:rPr>
              <a:t>JERM </a:t>
            </a:r>
            <a:r>
              <a:rPr lang="es-MX" dirty="0" err="1" smtClean="0">
                <a:solidFill>
                  <a:schemeClr val="accent2"/>
                </a:solidFill>
              </a:rPr>
              <a:t>Consulting</a:t>
            </a:r>
            <a:r>
              <a:rPr lang="es-MX" dirty="0" smtClean="0">
                <a:solidFill>
                  <a:schemeClr val="accent2"/>
                </a:solidFill>
              </a:rPr>
              <a:t> - Enfocado a brindar soluciones para optimizar procesos</a:t>
            </a:r>
            <a:endParaRPr lang="id-ID" i="1" dirty="0"/>
          </a:p>
        </p:txBody>
      </p:sp>
      <p:grpSp>
        <p:nvGrpSpPr>
          <p:cNvPr id="5" name="Group 4"/>
          <p:cNvGrpSpPr/>
          <p:nvPr/>
        </p:nvGrpSpPr>
        <p:grpSpPr>
          <a:xfrm>
            <a:off x="318006" y="4841907"/>
            <a:ext cx="2101159" cy="674113"/>
            <a:chOff x="365951" y="5132252"/>
            <a:chExt cx="2801545" cy="898817"/>
          </a:xfrm>
        </p:grpSpPr>
        <p:grpSp>
          <p:nvGrpSpPr>
            <p:cNvPr id="6" name="Group 5"/>
            <p:cNvGrpSpPr/>
            <p:nvPr/>
          </p:nvGrpSpPr>
          <p:grpSpPr>
            <a:xfrm>
              <a:off x="1027546" y="5132252"/>
              <a:ext cx="2139950" cy="898817"/>
              <a:chOff x="1524001" y="5332251"/>
              <a:chExt cx="2139950" cy="898817"/>
            </a:xfrm>
          </p:grpSpPr>
          <p:sp>
            <p:nvSpPr>
              <p:cNvPr id="10" name="Title 2"/>
              <p:cNvSpPr txBox="1">
                <a:spLocks/>
              </p:cNvSpPr>
              <p:nvPr/>
            </p:nvSpPr>
            <p:spPr>
              <a:xfrm>
                <a:off x="1524001" y="5332251"/>
                <a:ext cx="1646381" cy="286042"/>
              </a:xfrm>
              <a:prstGeom prst="rect">
                <a:avLst/>
              </a:prstGeom>
            </p:spPr>
            <p:txBody>
              <a:bodyPr vert="horz" lIns="68580" tIns="34290" rIns="68580" bIns="3429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200" kern="120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defTabSz="685800">
                  <a:lnSpc>
                    <a:spcPct val="150000"/>
                  </a:lnSpc>
                </a:pPr>
                <a:r>
                  <a:rPr lang="es-MX" sz="1050" b="1" dirty="0" smtClean="0">
                    <a:solidFill>
                      <a:srgbClr val="29AAB9"/>
                    </a:solidFill>
                    <a:latin typeface="Lato"/>
                  </a:rPr>
                  <a:t>Diseño</a:t>
                </a:r>
                <a:endParaRPr lang="id-ID" sz="1050" b="1" dirty="0">
                  <a:solidFill>
                    <a:srgbClr val="29AAB9"/>
                  </a:solidFill>
                  <a:latin typeface="Lato"/>
                </a:endParaRPr>
              </a:p>
            </p:txBody>
          </p:sp>
          <p:sp>
            <p:nvSpPr>
              <p:cNvPr id="11" name="Title 2"/>
              <p:cNvSpPr txBox="1">
                <a:spLocks/>
              </p:cNvSpPr>
              <p:nvPr/>
            </p:nvSpPr>
            <p:spPr>
              <a:xfrm>
                <a:off x="1524001" y="5618293"/>
                <a:ext cx="2139950" cy="612775"/>
              </a:xfrm>
              <a:prstGeom prst="rect">
                <a:avLst/>
              </a:prstGeom>
            </p:spPr>
            <p:txBody>
              <a:bodyPr vert="horz" lIns="68580" tIns="34290" rIns="68580" bIns="3429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200" kern="120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defTabSz="685800">
                  <a:lnSpc>
                    <a:spcPct val="150000"/>
                  </a:lnSpc>
                </a:pPr>
                <a:r>
                  <a:rPr lang="es-MX" sz="900" dirty="0" smtClean="0">
                    <a:solidFill>
                      <a:prstClr val="white">
                        <a:lumMod val="65000"/>
                      </a:prstClr>
                    </a:solidFill>
                    <a:latin typeface="Raleway"/>
                  </a:rPr>
                  <a:t>Experiencia en diseñar soluciones a la medida, </a:t>
                </a:r>
                <a:endParaRPr lang="id-ID" sz="900" dirty="0">
                  <a:solidFill>
                    <a:prstClr val="white">
                      <a:lumMod val="65000"/>
                    </a:prstClr>
                  </a:solidFill>
                  <a:latin typeface="Raleway"/>
                </a:endParaRPr>
              </a:p>
            </p:txBody>
          </p:sp>
        </p:grpSp>
        <p:grpSp>
          <p:nvGrpSpPr>
            <p:cNvPr id="7" name="Group 6"/>
            <p:cNvGrpSpPr/>
            <p:nvPr/>
          </p:nvGrpSpPr>
          <p:grpSpPr>
            <a:xfrm>
              <a:off x="365951" y="5287853"/>
              <a:ext cx="611988" cy="709906"/>
              <a:chOff x="365951" y="5287853"/>
              <a:chExt cx="611988" cy="709906"/>
            </a:xfrm>
          </p:grpSpPr>
          <p:sp>
            <p:nvSpPr>
              <p:cNvPr id="8" name="Hexagon 7"/>
              <p:cNvSpPr/>
              <p:nvPr/>
            </p:nvSpPr>
            <p:spPr>
              <a:xfrm rot="5400000">
                <a:off x="316992" y="5336812"/>
                <a:ext cx="709906" cy="611988"/>
              </a:xfrm>
              <a:prstGeom prst="hexagon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783"/>
                <a:endParaRPr lang="id-ID" sz="1350">
                  <a:solidFill>
                    <a:prstClr val="white"/>
                  </a:solidFill>
                  <a:latin typeface="Raleway"/>
                </a:endParaRPr>
              </a:p>
            </p:txBody>
          </p:sp>
          <p:sp>
            <p:nvSpPr>
              <p:cNvPr id="9" name="Freeform 46"/>
              <p:cNvSpPr>
                <a:spLocks noEditPoints="1"/>
              </p:cNvSpPr>
              <p:nvPr/>
            </p:nvSpPr>
            <p:spPr bwMode="auto">
              <a:xfrm>
                <a:off x="491764" y="5534062"/>
                <a:ext cx="360363" cy="217488"/>
              </a:xfrm>
              <a:custGeom>
                <a:avLst/>
                <a:gdLst>
                  <a:gd name="T0" fmla="*/ 63 w 96"/>
                  <a:gd name="T1" fmla="*/ 3 h 58"/>
                  <a:gd name="T2" fmla="*/ 87 w 96"/>
                  <a:gd name="T3" fmla="*/ 19 h 58"/>
                  <a:gd name="T4" fmla="*/ 87 w 96"/>
                  <a:gd name="T5" fmla="*/ 38 h 58"/>
                  <a:gd name="T6" fmla="*/ 63 w 96"/>
                  <a:gd name="T7" fmla="*/ 55 h 58"/>
                  <a:gd name="T8" fmla="*/ 34 w 96"/>
                  <a:gd name="T9" fmla="*/ 55 h 58"/>
                  <a:gd name="T10" fmla="*/ 11 w 96"/>
                  <a:gd name="T11" fmla="*/ 40 h 58"/>
                  <a:gd name="T12" fmla="*/ 12 w 96"/>
                  <a:gd name="T13" fmla="*/ 17 h 58"/>
                  <a:gd name="T14" fmla="*/ 36 w 96"/>
                  <a:gd name="T15" fmla="*/ 2 h 58"/>
                  <a:gd name="T16" fmla="*/ 48 w 96"/>
                  <a:gd name="T17" fmla="*/ 54 h 58"/>
                  <a:gd name="T18" fmla="*/ 73 w 96"/>
                  <a:gd name="T19" fmla="*/ 46 h 58"/>
                  <a:gd name="T20" fmla="*/ 92 w 96"/>
                  <a:gd name="T21" fmla="*/ 29 h 58"/>
                  <a:gd name="T22" fmla="*/ 73 w 96"/>
                  <a:gd name="T23" fmla="*/ 11 h 58"/>
                  <a:gd name="T24" fmla="*/ 48 w 96"/>
                  <a:gd name="T25" fmla="*/ 3 h 58"/>
                  <a:gd name="T26" fmla="*/ 26 w 96"/>
                  <a:gd name="T27" fmla="*/ 10 h 58"/>
                  <a:gd name="T28" fmla="*/ 5 w 96"/>
                  <a:gd name="T29" fmla="*/ 29 h 58"/>
                  <a:gd name="T30" fmla="*/ 24 w 96"/>
                  <a:gd name="T31" fmla="*/ 47 h 58"/>
                  <a:gd name="T32" fmla="*/ 48 w 96"/>
                  <a:gd name="T33" fmla="*/ 54 h 58"/>
                  <a:gd name="T34" fmla="*/ 56 w 96"/>
                  <a:gd name="T35" fmla="*/ 11 h 58"/>
                  <a:gd name="T36" fmla="*/ 66 w 96"/>
                  <a:gd name="T37" fmla="*/ 21 h 58"/>
                  <a:gd name="T38" fmla="*/ 66 w 96"/>
                  <a:gd name="T39" fmla="*/ 36 h 58"/>
                  <a:gd name="T40" fmla="*/ 56 w 96"/>
                  <a:gd name="T41" fmla="*/ 46 h 58"/>
                  <a:gd name="T42" fmla="*/ 41 w 96"/>
                  <a:gd name="T43" fmla="*/ 46 h 58"/>
                  <a:gd name="T44" fmla="*/ 31 w 96"/>
                  <a:gd name="T45" fmla="*/ 36 h 58"/>
                  <a:gd name="T46" fmla="*/ 31 w 96"/>
                  <a:gd name="T47" fmla="*/ 21 h 58"/>
                  <a:gd name="T48" fmla="*/ 41 w 96"/>
                  <a:gd name="T49" fmla="*/ 11 h 58"/>
                  <a:gd name="T50" fmla="*/ 48 w 96"/>
                  <a:gd name="T51" fmla="*/ 45 h 58"/>
                  <a:gd name="T52" fmla="*/ 59 w 96"/>
                  <a:gd name="T53" fmla="*/ 40 h 58"/>
                  <a:gd name="T54" fmla="*/ 64 w 96"/>
                  <a:gd name="T55" fmla="*/ 29 h 58"/>
                  <a:gd name="T56" fmla="*/ 59 w 96"/>
                  <a:gd name="T57" fmla="*/ 17 h 58"/>
                  <a:gd name="T58" fmla="*/ 48 w 96"/>
                  <a:gd name="T59" fmla="*/ 13 h 58"/>
                  <a:gd name="T60" fmla="*/ 37 w 96"/>
                  <a:gd name="T61" fmla="*/ 17 h 58"/>
                  <a:gd name="T62" fmla="*/ 32 w 96"/>
                  <a:gd name="T63" fmla="*/ 29 h 58"/>
                  <a:gd name="T64" fmla="*/ 37 w 96"/>
                  <a:gd name="T65" fmla="*/ 40 h 58"/>
                  <a:gd name="T66" fmla="*/ 48 w 96"/>
                  <a:gd name="T67" fmla="*/ 45 h 58"/>
                  <a:gd name="T68" fmla="*/ 52 w 96"/>
                  <a:gd name="T69" fmla="*/ 18 h 58"/>
                  <a:gd name="T70" fmla="*/ 58 w 96"/>
                  <a:gd name="T71" fmla="*/ 24 h 58"/>
                  <a:gd name="T72" fmla="*/ 58 w 96"/>
                  <a:gd name="T73" fmla="*/ 33 h 58"/>
                  <a:gd name="T74" fmla="*/ 52 w 96"/>
                  <a:gd name="T75" fmla="*/ 39 h 58"/>
                  <a:gd name="T76" fmla="*/ 44 w 96"/>
                  <a:gd name="T77" fmla="*/ 39 h 58"/>
                  <a:gd name="T78" fmla="*/ 38 w 96"/>
                  <a:gd name="T79" fmla="*/ 33 h 58"/>
                  <a:gd name="T80" fmla="*/ 38 w 96"/>
                  <a:gd name="T81" fmla="*/ 24 h 58"/>
                  <a:gd name="T82" fmla="*/ 44 w 96"/>
                  <a:gd name="T83" fmla="*/ 18 h 58"/>
                  <a:gd name="T84" fmla="*/ 48 w 96"/>
                  <a:gd name="T85" fmla="*/ 37 h 58"/>
                  <a:gd name="T86" fmla="*/ 54 w 96"/>
                  <a:gd name="T87" fmla="*/ 34 h 58"/>
                  <a:gd name="T88" fmla="*/ 56 w 96"/>
                  <a:gd name="T89" fmla="*/ 29 h 58"/>
                  <a:gd name="T90" fmla="*/ 54 w 96"/>
                  <a:gd name="T91" fmla="*/ 23 h 58"/>
                  <a:gd name="T92" fmla="*/ 48 w 96"/>
                  <a:gd name="T93" fmla="*/ 21 h 58"/>
                  <a:gd name="T94" fmla="*/ 43 w 96"/>
                  <a:gd name="T95" fmla="*/ 23 h 58"/>
                  <a:gd name="T96" fmla="*/ 40 w 96"/>
                  <a:gd name="T97" fmla="*/ 29 h 58"/>
                  <a:gd name="T98" fmla="*/ 43 w 96"/>
                  <a:gd name="T99" fmla="*/ 34 h 58"/>
                  <a:gd name="T100" fmla="*/ 48 w 96"/>
                  <a:gd name="T101" fmla="*/ 37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96" h="58">
                    <a:moveTo>
                      <a:pt x="48" y="0"/>
                    </a:moveTo>
                    <a:cubicBezTo>
                      <a:pt x="53" y="0"/>
                      <a:pt x="58" y="1"/>
                      <a:pt x="63" y="3"/>
                    </a:cubicBezTo>
                    <a:cubicBezTo>
                      <a:pt x="68" y="4"/>
                      <a:pt x="72" y="7"/>
                      <a:pt x="76" y="10"/>
                    </a:cubicBezTo>
                    <a:cubicBezTo>
                      <a:pt x="80" y="12"/>
                      <a:pt x="84" y="15"/>
                      <a:pt x="87" y="19"/>
                    </a:cubicBezTo>
                    <a:cubicBezTo>
                      <a:pt x="90" y="22"/>
                      <a:pt x="93" y="26"/>
                      <a:pt x="96" y="29"/>
                    </a:cubicBezTo>
                    <a:cubicBezTo>
                      <a:pt x="93" y="32"/>
                      <a:pt x="90" y="35"/>
                      <a:pt x="87" y="38"/>
                    </a:cubicBezTo>
                    <a:cubicBezTo>
                      <a:pt x="84" y="41"/>
                      <a:pt x="80" y="45"/>
                      <a:pt x="76" y="47"/>
                    </a:cubicBezTo>
                    <a:cubicBezTo>
                      <a:pt x="72" y="50"/>
                      <a:pt x="68" y="53"/>
                      <a:pt x="63" y="55"/>
                    </a:cubicBezTo>
                    <a:cubicBezTo>
                      <a:pt x="59" y="57"/>
                      <a:pt x="54" y="58"/>
                      <a:pt x="48" y="58"/>
                    </a:cubicBezTo>
                    <a:cubicBezTo>
                      <a:pt x="43" y="58"/>
                      <a:pt x="38" y="57"/>
                      <a:pt x="34" y="55"/>
                    </a:cubicBezTo>
                    <a:cubicBezTo>
                      <a:pt x="29" y="53"/>
                      <a:pt x="25" y="51"/>
                      <a:pt x="22" y="49"/>
                    </a:cubicBezTo>
                    <a:cubicBezTo>
                      <a:pt x="18" y="46"/>
                      <a:pt x="14" y="43"/>
                      <a:pt x="11" y="40"/>
                    </a:cubicBezTo>
                    <a:cubicBezTo>
                      <a:pt x="7" y="36"/>
                      <a:pt x="4" y="32"/>
                      <a:pt x="0" y="29"/>
                    </a:cubicBezTo>
                    <a:cubicBezTo>
                      <a:pt x="4" y="24"/>
                      <a:pt x="8" y="20"/>
                      <a:pt x="12" y="17"/>
                    </a:cubicBezTo>
                    <a:cubicBezTo>
                      <a:pt x="16" y="13"/>
                      <a:pt x="20" y="10"/>
                      <a:pt x="24" y="8"/>
                    </a:cubicBezTo>
                    <a:cubicBezTo>
                      <a:pt x="28" y="5"/>
                      <a:pt x="32" y="3"/>
                      <a:pt x="36" y="2"/>
                    </a:cubicBezTo>
                    <a:cubicBezTo>
                      <a:pt x="40" y="0"/>
                      <a:pt x="44" y="0"/>
                      <a:pt x="48" y="0"/>
                    </a:cubicBezTo>
                    <a:close/>
                    <a:moveTo>
                      <a:pt x="48" y="54"/>
                    </a:moveTo>
                    <a:cubicBezTo>
                      <a:pt x="53" y="54"/>
                      <a:pt x="57" y="53"/>
                      <a:pt x="61" y="52"/>
                    </a:cubicBezTo>
                    <a:cubicBezTo>
                      <a:pt x="66" y="50"/>
                      <a:pt x="69" y="48"/>
                      <a:pt x="73" y="46"/>
                    </a:cubicBezTo>
                    <a:cubicBezTo>
                      <a:pt x="77" y="43"/>
                      <a:pt x="80" y="40"/>
                      <a:pt x="83" y="37"/>
                    </a:cubicBezTo>
                    <a:cubicBezTo>
                      <a:pt x="86" y="34"/>
                      <a:pt x="89" y="32"/>
                      <a:pt x="92" y="29"/>
                    </a:cubicBezTo>
                    <a:cubicBezTo>
                      <a:pt x="89" y="26"/>
                      <a:pt x="86" y="23"/>
                      <a:pt x="83" y="20"/>
                    </a:cubicBezTo>
                    <a:cubicBezTo>
                      <a:pt x="80" y="17"/>
                      <a:pt x="77" y="14"/>
                      <a:pt x="73" y="11"/>
                    </a:cubicBezTo>
                    <a:cubicBezTo>
                      <a:pt x="69" y="9"/>
                      <a:pt x="65" y="7"/>
                      <a:pt x="61" y="5"/>
                    </a:cubicBezTo>
                    <a:cubicBezTo>
                      <a:pt x="57" y="4"/>
                      <a:pt x="53" y="3"/>
                      <a:pt x="48" y="3"/>
                    </a:cubicBezTo>
                    <a:cubicBezTo>
                      <a:pt x="44" y="3"/>
                      <a:pt x="41" y="4"/>
                      <a:pt x="37" y="5"/>
                    </a:cubicBezTo>
                    <a:cubicBezTo>
                      <a:pt x="33" y="6"/>
                      <a:pt x="30" y="8"/>
                      <a:pt x="26" y="10"/>
                    </a:cubicBezTo>
                    <a:cubicBezTo>
                      <a:pt x="23" y="12"/>
                      <a:pt x="19" y="15"/>
                      <a:pt x="16" y="18"/>
                    </a:cubicBezTo>
                    <a:cubicBezTo>
                      <a:pt x="12" y="21"/>
                      <a:pt x="9" y="25"/>
                      <a:pt x="5" y="29"/>
                    </a:cubicBezTo>
                    <a:cubicBezTo>
                      <a:pt x="8" y="32"/>
                      <a:pt x="11" y="35"/>
                      <a:pt x="14" y="39"/>
                    </a:cubicBezTo>
                    <a:cubicBezTo>
                      <a:pt x="17" y="42"/>
                      <a:pt x="21" y="44"/>
                      <a:pt x="24" y="47"/>
                    </a:cubicBezTo>
                    <a:cubicBezTo>
                      <a:pt x="28" y="49"/>
                      <a:pt x="31" y="51"/>
                      <a:pt x="35" y="52"/>
                    </a:cubicBezTo>
                    <a:cubicBezTo>
                      <a:pt x="39" y="54"/>
                      <a:pt x="43" y="54"/>
                      <a:pt x="48" y="54"/>
                    </a:cubicBezTo>
                    <a:close/>
                    <a:moveTo>
                      <a:pt x="48" y="10"/>
                    </a:moveTo>
                    <a:cubicBezTo>
                      <a:pt x="51" y="10"/>
                      <a:pt x="53" y="10"/>
                      <a:pt x="56" y="11"/>
                    </a:cubicBezTo>
                    <a:cubicBezTo>
                      <a:pt x="58" y="12"/>
                      <a:pt x="60" y="13"/>
                      <a:pt x="62" y="15"/>
                    </a:cubicBezTo>
                    <a:cubicBezTo>
                      <a:pt x="63" y="17"/>
                      <a:pt x="65" y="19"/>
                      <a:pt x="66" y="21"/>
                    </a:cubicBezTo>
                    <a:cubicBezTo>
                      <a:pt x="67" y="24"/>
                      <a:pt x="67" y="26"/>
                      <a:pt x="67" y="29"/>
                    </a:cubicBezTo>
                    <a:cubicBezTo>
                      <a:pt x="67" y="31"/>
                      <a:pt x="67" y="34"/>
                      <a:pt x="66" y="36"/>
                    </a:cubicBezTo>
                    <a:cubicBezTo>
                      <a:pt x="65" y="38"/>
                      <a:pt x="63" y="40"/>
                      <a:pt x="62" y="42"/>
                    </a:cubicBezTo>
                    <a:cubicBezTo>
                      <a:pt x="60" y="44"/>
                      <a:pt x="58" y="45"/>
                      <a:pt x="56" y="46"/>
                    </a:cubicBezTo>
                    <a:cubicBezTo>
                      <a:pt x="53" y="47"/>
                      <a:pt x="51" y="48"/>
                      <a:pt x="48" y="48"/>
                    </a:cubicBezTo>
                    <a:cubicBezTo>
                      <a:pt x="46" y="48"/>
                      <a:pt x="43" y="47"/>
                      <a:pt x="41" y="46"/>
                    </a:cubicBezTo>
                    <a:cubicBezTo>
                      <a:pt x="38" y="45"/>
                      <a:pt x="36" y="44"/>
                      <a:pt x="35" y="42"/>
                    </a:cubicBezTo>
                    <a:cubicBezTo>
                      <a:pt x="33" y="40"/>
                      <a:pt x="32" y="38"/>
                      <a:pt x="31" y="36"/>
                    </a:cubicBezTo>
                    <a:cubicBezTo>
                      <a:pt x="30" y="34"/>
                      <a:pt x="29" y="31"/>
                      <a:pt x="29" y="29"/>
                    </a:cubicBezTo>
                    <a:cubicBezTo>
                      <a:pt x="29" y="26"/>
                      <a:pt x="30" y="24"/>
                      <a:pt x="31" y="21"/>
                    </a:cubicBezTo>
                    <a:cubicBezTo>
                      <a:pt x="32" y="19"/>
                      <a:pt x="33" y="17"/>
                      <a:pt x="35" y="15"/>
                    </a:cubicBezTo>
                    <a:cubicBezTo>
                      <a:pt x="36" y="13"/>
                      <a:pt x="38" y="12"/>
                      <a:pt x="41" y="11"/>
                    </a:cubicBezTo>
                    <a:cubicBezTo>
                      <a:pt x="43" y="10"/>
                      <a:pt x="46" y="10"/>
                      <a:pt x="48" y="10"/>
                    </a:cubicBezTo>
                    <a:close/>
                    <a:moveTo>
                      <a:pt x="48" y="45"/>
                    </a:moveTo>
                    <a:cubicBezTo>
                      <a:pt x="50" y="45"/>
                      <a:pt x="52" y="44"/>
                      <a:pt x="54" y="43"/>
                    </a:cubicBezTo>
                    <a:cubicBezTo>
                      <a:pt x="56" y="43"/>
                      <a:pt x="58" y="41"/>
                      <a:pt x="59" y="40"/>
                    </a:cubicBezTo>
                    <a:cubicBezTo>
                      <a:pt x="61" y="39"/>
                      <a:pt x="62" y="37"/>
                      <a:pt x="63" y="35"/>
                    </a:cubicBezTo>
                    <a:cubicBezTo>
                      <a:pt x="64" y="33"/>
                      <a:pt x="64" y="31"/>
                      <a:pt x="64" y="29"/>
                    </a:cubicBezTo>
                    <a:cubicBezTo>
                      <a:pt x="64" y="26"/>
                      <a:pt x="64" y="24"/>
                      <a:pt x="63" y="22"/>
                    </a:cubicBezTo>
                    <a:cubicBezTo>
                      <a:pt x="62" y="20"/>
                      <a:pt x="61" y="19"/>
                      <a:pt x="59" y="17"/>
                    </a:cubicBezTo>
                    <a:cubicBezTo>
                      <a:pt x="58" y="16"/>
                      <a:pt x="56" y="15"/>
                      <a:pt x="54" y="14"/>
                    </a:cubicBezTo>
                    <a:cubicBezTo>
                      <a:pt x="52" y="13"/>
                      <a:pt x="50" y="13"/>
                      <a:pt x="48" y="13"/>
                    </a:cubicBezTo>
                    <a:cubicBezTo>
                      <a:pt x="46" y="13"/>
                      <a:pt x="44" y="13"/>
                      <a:pt x="42" y="14"/>
                    </a:cubicBezTo>
                    <a:cubicBezTo>
                      <a:pt x="40" y="15"/>
                      <a:pt x="38" y="16"/>
                      <a:pt x="37" y="17"/>
                    </a:cubicBezTo>
                    <a:cubicBezTo>
                      <a:pt x="35" y="19"/>
                      <a:pt x="34" y="20"/>
                      <a:pt x="33" y="22"/>
                    </a:cubicBezTo>
                    <a:cubicBezTo>
                      <a:pt x="33" y="24"/>
                      <a:pt x="32" y="26"/>
                      <a:pt x="32" y="29"/>
                    </a:cubicBezTo>
                    <a:cubicBezTo>
                      <a:pt x="32" y="31"/>
                      <a:pt x="33" y="33"/>
                      <a:pt x="33" y="35"/>
                    </a:cubicBezTo>
                    <a:cubicBezTo>
                      <a:pt x="34" y="37"/>
                      <a:pt x="35" y="39"/>
                      <a:pt x="37" y="40"/>
                    </a:cubicBezTo>
                    <a:cubicBezTo>
                      <a:pt x="38" y="41"/>
                      <a:pt x="40" y="43"/>
                      <a:pt x="42" y="43"/>
                    </a:cubicBezTo>
                    <a:cubicBezTo>
                      <a:pt x="44" y="44"/>
                      <a:pt x="46" y="45"/>
                      <a:pt x="48" y="45"/>
                    </a:cubicBezTo>
                    <a:close/>
                    <a:moveTo>
                      <a:pt x="48" y="17"/>
                    </a:moveTo>
                    <a:cubicBezTo>
                      <a:pt x="50" y="17"/>
                      <a:pt x="51" y="18"/>
                      <a:pt x="52" y="18"/>
                    </a:cubicBezTo>
                    <a:cubicBezTo>
                      <a:pt x="54" y="19"/>
                      <a:pt x="55" y="20"/>
                      <a:pt x="56" y="21"/>
                    </a:cubicBezTo>
                    <a:cubicBezTo>
                      <a:pt x="57" y="22"/>
                      <a:pt x="58" y="23"/>
                      <a:pt x="58" y="24"/>
                    </a:cubicBezTo>
                    <a:cubicBezTo>
                      <a:pt x="59" y="26"/>
                      <a:pt x="59" y="27"/>
                      <a:pt x="59" y="29"/>
                    </a:cubicBezTo>
                    <a:cubicBezTo>
                      <a:pt x="59" y="30"/>
                      <a:pt x="59" y="32"/>
                      <a:pt x="58" y="33"/>
                    </a:cubicBezTo>
                    <a:cubicBezTo>
                      <a:pt x="58" y="34"/>
                      <a:pt x="57" y="36"/>
                      <a:pt x="56" y="37"/>
                    </a:cubicBezTo>
                    <a:cubicBezTo>
                      <a:pt x="55" y="38"/>
                      <a:pt x="54" y="38"/>
                      <a:pt x="52" y="39"/>
                    </a:cubicBezTo>
                    <a:cubicBezTo>
                      <a:pt x="51" y="40"/>
                      <a:pt x="50" y="40"/>
                      <a:pt x="48" y="40"/>
                    </a:cubicBezTo>
                    <a:cubicBezTo>
                      <a:pt x="47" y="40"/>
                      <a:pt x="45" y="40"/>
                      <a:pt x="44" y="39"/>
                    </a:cubicBezTo>
                    <a:cubicBezTo>
                      <a:pt x="42" y="38"/>
                      <a:pt x="41" y="38"/>
                      <a:pt x="40" y="37"/>
                    </a:cubicBezTo>
                    <a:cubicBezTo>
                      <a:pt x="39" y="36"/>
                      <a:pt x="38" y="34"/>
                      <a:pt x="38" y="33"/>
                    </a:cubicBezTo>
                    <a:cubicBezTo>
                      <a:pt x="37" y="32"/>
                      <a:pt x="37" y="30"/>
                      <a:pt x="37" y="29"/>
                    </a:cubicBezTo>
                    <a:cubicBezTo>
                      <a:pt x="37" y="27"/>
                      <a:pt x="37" y="26"/>
                      <a:pt x="38" y="24"/>
                    </a:cubicBezTo>
                    <a:cubicBezTo>
                      <a:pt x="38" y="23"/>
                      <a:pt x="39" y="22"/>
                      <a:pt x="40" y="21"/>
                    </a:cubicBezTo>
                    <a:cubicBezTo>
                      <a:pt x="41" y="20"/>
                      <a:pt x="42" y="19"/>
                      <a:pt x="44" y="18"/>
                    </a:cubicBezTo>
                    <a:cubicBezTo>
                      <a:pt x="45" y="18"/>
                      <a:pt x="47" y="17"/>
                      <a:pt x="48" y="17"/>
                    </a:cubicBezTo>
                    <a:close/>
                    <a:moveTo>
                      <a:pt x="48" y="37"/>
                    </a:moveTo>
                    <a:cubicBezTo>
                      <a:pt x="49" y="37"/>
                      <a:pt x="50" y="37"/>
                      <a:pt x="51" y="36"/>
                    </a:cubicBezTo>
                    <a:cubicBezTo>
                      <a:pt x="52" y="36"/>
                      <a:pt x="53" y="35"/>
                      <a:pt x="54" y="34"/>
                    </a:cubicBezTo>
                    <a:cubicBezTo>
                      <a:pt x="55" y="34"/>
                      <a:pt x="55" y="33"/>
                      <a:pt x="56" y="32"/>
                    </a:cubicBezTo>
                    <a:cubicBezTo>
                      <a:pt x="56" y="31"/>
                      <a:pt x="56" y="30"/>
                      <a:pt x="56" y="29"/>
                    </a:cubicBezTo>
                    <a:cubicBezTo>
                      <a:pt x="56" y="28"/>
                      <a:pt x="56" y="27"/>
                      <a:pt x="56" y="26"/>
                    </a:cubicBezTo>
                    <a:cubicBezTo>
                      <a:pt x="55" y="25"/>
                      <a:pt x="55" y="24"/>
                      <a:pt x="54" y="23"/>
                    </a:cubicBezTo>
                    <a:cubicBezTo>
                      <a:pt x="53" y="22"/>
                      <a:pt x="52" y="22"/>
                      <a:pt x="51" y="21"/>
                    </a:cubicBezTo>
                    <a:cubicBezTo>
                      <a:pt x="50" y="21"/>
                      <a:pt x="49" y="21"/>
                      <a:pt x="48" y="21"/>
                    </a:cubicBezTo>
                    <a:cubicBezTo>
                      <a:pt x="47" y="21"/>
                      <a:pt x="46" y="21"/>
                      <a:pt x="45" y="21"/>
                    </a:cubicBezTo>
                    <a:cubicBezTo>
                      <a:pt x="44" y="22"/>
                      <a:pt x="43" y="22"/>
                      <a:pt x="43" y="23"/>
                    </a:cubicBezTo>
                    <a:cubicBezTo>
                      <a:pt x="42" y="24"/>
                      <a:pt x="41" y="25"/>
                      <a:pt x="41" y="26"/>
                    </a:cubicBezTo>
                    <a:cubicBezTo>
                      <a:pt x="40" y="27"/>
                      <a:pt x="40" y="28"/>
                      <a:pt x="40" y="29"/>
                    </a:cubicBezTo>
                    <a:cubicBezTo>
                      <a:pt x="40" y="30"/>
                      <a:pt x="40" y="31"/>
                      <a:pt x="41" y="32"/>
                    </a:cubicBezTo>
                    <a:cubicBezTo>
                      <a:pt x="41" y="33"/>
                      <a:pt x="42" y="34"/>
                      <a:pt x="43" y="34"/>
                    </a:cubicBezTo>
                    <a:cubicBezTo>
                      <a:pt x="43" y="35"/>
                      <a:pt x="44" y="36"/>
                      <a:pt x="45" y="36"/>
                    </a:cubicBezTo>
                    <a:cubicBezTo>
                      <a:pt x="46" y="37"/>
                      <a:pt x="47" y="37"/>
                      <a:pt x="48" y="37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783"/>
                <a:endParaRPr lang="id-ID" sz="1350">
                  <a:solidFill>
                    <a:srgbClr val="29AAB9"/>
                  </a:solidFill>
                  <a:latin typeface="Raleway"/>
                </a:endParaRPr>
              </a:p>
            </p:txBody>
          </p:sp>
        </p:grpSp>
      </p:grpSp>
      <p:grpSp>
        <p:nvGrpSpPr>
          <p:cNvPr id="12" name="Group 11"/>
          <p:cNvGrpSpPr/>
          <p:nvPr/>
        </p:nvGrpSpPr>
        <p:grpSpPr>
          <a:xfrm>
            <a:off x="2493633" y="4843119"/>
            <a:ext cx="2101159" cy="674113"/>
            <a:chOff x="3266787" y="5098942"/>
            <a:chExt cx="2801545" cy="898817"/>
          </a:xfrm>
        </p:grpSpPr>
        <p:grpSp>
          <p:nvGrpSpPr>
            <p:cNvPr id="13" name="Group 12"/>
            <p:cNvGrpSpPr/>
            <p:nvPr/>
          </p:nvGrpSpPr>
          <p:grpSpPr>
            <a:xfrm>
              <a:off x="3928382" y="5098942"/>
              <a:ext cx="2139950" cy="898817"/>
              <a:chOff x="1524001" y="5332251"/>
              <a:chExt cx="2139950" cy="898817"/>
            </a:xfrm>
          </p:grpSpPr>
          <p:sp>
            <p:nvSpPr>
              <p:cNvPr id="17" name="Title 2"/>
              <p:cNvSpPr txBox="1">
                <a:spLocks/>
              </p:cNvSpPr>
              <p:nvPr/>
            </p:nvSpPr>
            <p:spPr>
              <a:xfrm>
                <a:off x="1524001" y="5332251"/>
                <a:ext cx="1646381" cy="286042"/>
              </a:xfrm>
              <a:prstGeom prst="rect">
                <a:avLst/>
              </a:prstGeom>
            </p:spPr>
            <p:txBody>
              <a:bodyPr vert="horz" lIns="68580" tIns="34290" rIns="68580" bIns="3429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200" kern="120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defTabSz="685800">
                  <a:lnSpc>
                    <a:spcPct val="150000"/>
                  </a:lnSpc>
                </a:pPr>
                <a:r>
                  <a:rPr lang="es-MX" sz="1050" b="1" dirty="0" smtClean="0">
                    <a:solidFill>
                      <a:srgbClr val="16A05D"/>
                    </a:solidFill>
                    <a:latin typeface="Lato"/>
                  </a:rPr>
                  <a:t>Inversión baja</a:t>
                </a:r>
                <a:endParaRPr lang="id-ID" sz="1050" b="1" dirty="0">
                  <a:solidFill>
                    <a:srgbClr val="16A05D"/>
                  </a:solidFill>
                  <a:latin typeface="Lato"/>
                </a:endParaRPr>
              </a:p>
            </p:txBody>
          </p:sp>
          <p:sp>
            <p:nvSpPr>
              <p:cNvPr id="18" name="Title 2"/>
              <p:cNvSpPr txBox="1">
                <a:spLocks/>
              </p:cNvSpPr>
              <p:nvPr/>
            </p:nvSpPr>
            <p:spPr>
              <a:xfrm>
                <a:off x="1524001" y="5618293"/>
                <a:ext cx="2139950" cy="612775"/>
              </a:xfrm>
              <a:prstGeom prst="rect">
                <a:avLst/>
              </a:prstGeom>
            </p:spPr>
            <p:txBody>
              <a:bodyPr vert="horz" lIns="68580" tIns="34290" rIns="68580" bIns="3429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200" kern="120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defTabSz="685800">
                  <a:lnSpc>
                    <a:spcPct val="150000"/>
                  </a:lnSpc>
                </a:pPr>
                <a:r>
                  <a:rPr lang="es-MX" sz="900" dirty="0" smtClean="0">
                    <a:solidFill>
                      <a:prstClr val="white">
                        <a:lumMod val="65000"/>
                      </a:prstClr>
                    </a:solidFill>
                    <a:latin typeface="Raleway"/>
                  </a:rPr>
                  <a:t>Mismos servicios en el mercado adicional un valor agregado</a:t>
                </a:r>
                <a:endParaRPr lang="id-ID" sz="900" dirty="0">
                  <a:solidFill>
                    <a:prstClr val="white">
                      <a:lumMod val="65000"/>
                    </a:prstClr>
                  </a:solidFill>
                  <a:latin typeface="Raleway"/>
                </a:endParaRPr>
              </a:p>
            </p:txBody>
          </p:sp>
        </p:grpSp>
        <p:grpSp>
          <p:nvGrpSpPr>
            <p:cNvPr id="14" name="Group 13"/>
            <p:cNvGrpSpPr/>
            <p:nvPr/>
          </p:nvGrpSpPr>
          <p:grpSpPr>
            <a:xfrm>
              <a:off x="3266787" y="5254543"/>
              <a:ext cx="611988" cy="709906"/>
              <a:chOff x="3266787" y="5254543"/>
              <a:chExt cx="611988" cy="709906"/>
            </a:xfrm>
          </p:grpSpPr>
          <p:sp>
            <p:nvSpPr>
              <p:cNvPr id="15" name="Hexagon 14"/>
              <p:cNvSpPr/>
              <p:nvPr/>
            </p:nvSpPr>
            <p:spPr>
              <a:xfrm rot="5400000">
                <a:off x="3217828" y="5303502"/>
                <a:ext cx="709906" cy="611988"/>
              </a:xfrm>
              <a:prstGeom prst="hexagon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783"/>
                <a:endParaRPr lang="id-ID" sz="1350">
                  <a:solidFill>
                    <a:prstClr val="white"/>
                  </a:solidFill>
                  <a:latin typeface="Raleway"/>
                </a:endParaRPr>
              </a:p>
            </p:txBody>
          </p:sp>
          <p:sp>
            <p:nvSpPr>
              <p:cNvPr id="16" name="Freeform 127"/>
              <p:cNvSpPr>
                <a:spLocks noEditPoints="1"/>
              </p:cNvSpPr>
              <p:nvPr/>
            </p:nvSpPr>
            <p:spPr bwMode="auto">
              <a:xfrm>
                <a:off x="3408279" y="5502431"/>
                <a:ext cx="330200" cy="222250"/>
              </a:xfrm>
              <a:custGeom>
                <a:avLst/>
                <a:gdLst>
                  <a:gd name="T0" fmla="*/ 75 w 88"/>
                  <a:gd name="T1" fmla="*/ 56 h 59"/>
                  <a:gd name="T2" fmla="*/ 0 w 88"/>
                  <a:gd name="T3" fmla="*/ 59 h 59"/>
                  <a:gd name="T4" fmla="*/ 3 w 88"/>
                  <a:gd name="T5" fmla="*/ 12 h 59"/>
                  <a:gd name="T6" fmla="*/ 65 w 88"/>
                  <a:gd name="T7" fmla="*/ 56 h 59"/>
                  <a:gd name="T8" fmla="*/ 79 w 88"/>
                  <a:gd name="T9" fmla="*/ 50 h 59"/>
                  <a:gd name="T10" fmla="*/ 82 w 88"/>
                  <a:gd name="T11" fmla="*/ 53 h 59"/>
                  <a:gd name="T12" fmla="*/ 6 w 88"/>
                  <a:gd name="T13" fmla="*/ 6 h 59"/>
                  <a:gd name="T14" fmla="*/ 9 w 88"/>
                  <a:gd name="T15" fmla="*/ 50 h 59"/>
                  <a:gd name="T16" fmla="*/ 79 w 88"/>
                  <a:gd name="T17" fmla="*/ 50 h 59"/>
                  <a:gd name="T18" fmla="*/ 88 w 88"/>
                  <a:gd name="T19" fmla="*/ 0 h 59"/>
                  <a:gd name="T20" fmla="*/ 12 w 88"/>
                  <a:gd name="T21" fmla="*/ 47 h 59"/>
                  <a:gd name="T22" fmla="*/ 85 w 88"/>
                  <a:gd name="T23" fmla="*/ 10 h 59"/>
                  <a:gd name="T24" fmla="*/ 16 w 88"/>
                  <a:gd name="T25" fmla="*/ 3 h 59"/>
                  <a:gd name="T26" fmla="*/ 85 w 88"/>
                  <a:gd name="T27" fmla="*/ 44 h 59"/>
                  <a:gd name="T28" fmla="*/ 20 w 88"/>
                  <a:gd name="T29" fmla="*/ 6 h 59"/>
                  <a:gd name="T30" fmla="*/ 30 w 88"/>
                  <a:gd name="T31" fmla="*/ 9 h 59"/>
                  <a:gd name="T32" fmla="*/ 20 w 88"/>
                  <a:gd name="T33" fmla="*/ 6 h 59"/>
                  <a:gd name="T34" fmla="*/ 20 w 88"/>
                  <a:gd name="T35" fmla="*/ 41 h 59"/>
                  <a:gd name="T36" fmla="*/ 30 w 88"/>
                  <a:gd name="T37" fmla="*/ 37 h 59"/>
                  <a:gd name="T38" fmla="*/ 50 w 88"/>
                  <a:gd name="T39" fmla="*/ 14 h 59"/>
                  <a:gd name="T40" fmla="*/ 57 w 88"/>
                  <a:gd name="T41" fmla="*/ 17 h 59"/>
                  <a:gd name="T42" fmla="*/ 60 w 88"/>
                  <a:gd name="T43" fmla="*/ 23 h 59"/>
                  <a:gd name="T44" fmla="*/ 57 w 88"/>
                  <a:gd name="T45" fmla="*/ 30 h 59"/>
                  <a:gd name="T46" fmla="*/ 50 w 88"/>
                  <a:gd name="T47" fmla="*/ 33 h 59"/>
                  <a:gd name="T48" fmla="*/ 44 w 88"/>
                  <a:gd name="T49" fmla="*/ 30 h 59"/>
                  <a:gd name="T50" fmla="*/ 41 w 88"/>
                  <a:gd name="T51" fmla="*/ 23 h 59"/>
                  <a:gd name="T52" fmla="*/ 44 w 88"/>
                  <a:gd name="T53" fmla="*/ 17 h 59"/>
                  <a:gd name="T54" fmla="*/ 50 w 88"/>
                  <a:gd name="T55" fmla="*/ 14 h 59"/>
                  <a:gd name="T56" fmla="*/ 53 w 88"/>
                  <a:gd name="T57" fmla="*/ 29 h 59"/>
                  <a:gd name="T58" fmla="*/ 56 w 88"/>
                  <a:gd name="T59" fmla="*/ 26 h 59"/>
                  <a:gd name="T60" fmla="*/ 56 w 88"/>
                  <a:gd name="T61" fmla="*/ 21 h 59"/>
                  <a:gd name="T62" fmla="*/ 53 w 88"/>
                  <a:gd name="T63" fmla="*/ 17 h 59"/>
                  <a:gd name="T64" fmla="*/ 48 w 88"/>
                  <a:gd name="T65" fmla="*/ 17 h 59"/>
                  <a:gd name="T66" fmla="*/ 44 w 88"/>
                  <a:gd name="T67" fmla="*/ 21 h 59"/>
                  <a:gd name="T68" fmla="*/ 44 w 88"/>
                  <a:gd name="T69" fmla="*/ 26 h 59"/>
                  <a:gd name="T70" fmla="*/ 48 w 88"/>
                  <a:gd name="T71" fmla="*/ 29 h 59"/>
                  <a:gd name="T72" fmla="*/ 71 w 88"/>
                  <a:gd name="T73" fmla="*/ 6 h 59"/>
                  <a:gd name="T74" fmla="*/ 80 w 88"/>
                  <a:gd name="T75" fmla="*/ 9 h 59"/>
                  <a:gd name="T76" fmla="*/ 71 w 88"/>
                  <a:gd name="T77" fmla="*/ 6 h 59"/>
                  <a:gd name="T78" fmla="*/ 71 w 88"/>
                  <a:gd name="T79" fmla="*/ 41 h 59"/>
                  <a:gd name="T80" fmla="*/ 80 w 88"/>
                  <a:gd name="T81" fmla="*/ 37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8" h="59">
                    <a:moveTo>
                      <a:pt x="72" y="56"/>
                    </a:moveTo>
                    <a:cubicBezTo>
                      <a:pt x="75" y="56"/>
                      <a:pt x="75" y="56"/>
                      <a:pt x="75" y="56"/>
                    </a:cubicBezTo>
                    <a:cubicBezTo>
                      <a:pt x="75" y="59"/>
                      <a:pt x="75" y="59"/>
                      <a:pt x="75" y="59"/>
                    </a:cubicBezTo>
                    <a:cubicBezTo>
                      <a:pt x="0" y="59"/>
                      <a:pt x="0" y="59"/>
                      <a:pt x="0" y="59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3" y="12"/>
                      <a:pt x="3" y="12"/>
                      <a:pt x="3" y="12"/>
                    </a:cubicBezTo>
                    <a:cubicBezTo>
                      <a:pt x="3" y="56"/>
                      <a:pt x="3" y="56"/>
                      <a:pt x="3" y="56"/>
                    </a:cubicBezTo>
                    <a:cubicBezTo>
                      <a:pt x="65" y="56"/>
                      <a:pt x="65" y="56"/>
                      <a:pt x="65" y="56"/>
                    </a:cubicBezTo>
                    <a:lnTo>
                      <a:pt x="72" y="56"/>
                    </a:lnTo>
                    <a:close/>
                    <a:moveTo>
                      <a:pt x="79" y="50"/>
                    </a:moveTo>
                    <a:cubicBezTo>
                      <a:pt x="82" y="50"/>
                      <a:pt x="82" y="50"/>
                      <a:pt x="82" y="50"/>
                    </a:cubicBezTo>
                    <a:cubicBezTo>
                      <a:pt x="82" y="53"/>
                      <a:pt x="82" y="53"/>
                      <a:pt x="82" y="53"/>
                    </a:cubicBezTo>
                    <a:cubicBezTo>
                      <a:pt x="6" y="53"/>
                      <a:pt x="6" y="53"/>
                      <a:pt x="6" y="53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9" y="50"/>
                      <a:pt x="9" y="50"/>
                      <a:pt x="9" y="50"/>
                    </a:cubicBezTo>
                    <a:cubicBezTo>
                      <a:pt x="71" y="50"/>
                      <a:pt x="71" y="50"/>
                      <a:pt x="71" y="50"/>
                    </a:cubicBezTo>
                    <a:lnTo>
                      <a:pt x="79" y="50"/>
                    </a:lnTo>
                    <a:close/>
                    <a:moveTo>
                      <a:pt x="12" y="0"/>
                    </a:moveTo>
                    <a:cubicBezTo>
                      <a:pt x="88" y="0"/>
                      <a:pt x="88" y="0"/>
                      <a:pt x="88" y="0"/>
                    </a:cubicBezTo>
                    <a:cubicBezTo>
                      <a:pt x="88" y="47"/>
                      <a:pt x="88" y="47"/>
                      <a:pt x="88" y="47"/>
                    </a:cubicBezTo>
                    <a:cubicBezTo>
                      <a:pt x="12" y="47"/>
                      <a:pt x="12" y="47"/>
                      <a:pt x="12" y="47"/>
                    </a:cubicBezTo>
                    <a:lnTo>
                      <a:pt x="12" y="0"/>
                    </a:lnTo>
                    <a:close/>
                    <a:moveTo>
                      <a:pt x="85" y="10"/>
                    </a:moveTo>
                    <a:cubicBezTo>
                      <a:pt x="85" y="3"/>
                      <a:pt x="85" y="3"/>
                      <a:pt x="85" y="3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6" y="44"/>
                      <a:pt x="16" y="44"/>
                      <a:pt x="16" y="44"/>
                    </a:cubicBezTo>
                    <a:cubicBezTo>
                      <a:pt x="85" y="44"/>
                      <a:pt x="85" y="44"/>
                      <a:pt x="85" y="44"/>
                    </a:cubicBezTo>
                    <a:lnTo>
                      <a:pt x="85" y="10"/>
                    </a:lnTo>
                    <a:close/>
                    <a:moveTo>
                      <a:pt x="20" y="6"/>
                    </a:moveTo>
                    <a:cubicBezTo>
                      <a:pt x="20" y="9"/>
                      <a:pt x="20" y="9"/>
                      <a:pt x="20" y="9"/>
                    </a:cubicBezTo>
                    <a:cubicBezTo>
                      <a:pt x="30" y="9"/>
                      <a:pt x="30" y="9"/>
                      <a:pt x="30" y="9"/>
                    </a:cubicBezTo>
                    <a:cubicBezTo>
                      <a:pt x="30" y="6"/>
                      <a:pt x="30" y="6"/>
                      <a:pt x="30" y="6"/>
                    </a:cubicBezTo>
                    <a:lnTo>
                      <a:pt x="20" y="6"/>
                    </a:lnTo>
                    <a:close/>
                    <a:moveTo>
                      <a:pt x="20" y="37"/>
                    </a:moveTo>
                    <a:cubicBezTo>
                      <a:pt x="20" y="41"/>
                      <a:pt x="20" y="41"/>
                      <a:pt x="20" y="41"/>
                    </a:cubicBezTo>
                    <a:cubicBezTo>
                      <a:pt x="30" y="41"/>
                      <a:pt x="30" y="41"/>
                      <a:pt x="30" y="41"/>
                    </a:cubicBezTo>
                    <a:cubicBezTo>
                      <a:pt x="30" y="37"/>
                      <a:pt x="30" y="37"/>
                      <a:pt x="30" y="37"/>
                    </a:cubicBezTo>
                    <a:lnTo>
                      <a:pt x="20" y="37"/>
                    </a:lnTo>
                    <a:close/>
                    <a:moveTo>
                      <a:pt x="50" y="14"/>
                    </a:moveTo>
                    <a:cubicBezTo>
                      <a:pt x="52" y="14"/>
                      <a:pt x="53" y="14"/>
                      <a:pt x="54" y="14"/>
                    </a:cubicBezTo>
                    <a:cubicBezTo>
                      <a:pt x="55" y="15"/>
                      <a:pt x="56" y="16"/>
                      <a:pt x="57" y="17"/>
                    </a:cubicBezTo>
                    <a:cubicBezTo>
                      <a:pt x="58" y="17"/>
                      <a:pt x="58" y="18"/>
                      <a:pt x="59" y="20"/>
                    </a:cubicBezTo>
                    <a:cubicBezTo>
                      <a:pt x="59" y="21"/>
                      <a:pt x="60" y="22"/>
                      <a:pt x="60" y="23"/>
                    </a:cubicBezTo>
                    <a:cubicBezTo>
                      <a:pt x="60" y="24"/>
                      <a:pt x="59" y="26"/>
                      <a:pt x="59" y="27"/>
                    </a:cubicBezTo>
                    <a:cubicBezTo>
                      <a:pt x="58" y="28"/>
                      <a:pt x="58" y="29"/>
                      <a:pt x="57" y="30"/>
                    </a:cubicBezTo>
                    <a:cubicBezTo>
                      <a:pt x="56" y="31"/>
                      <a:pt x="55" y="31"/>
                      <a:pt x="54" y="32"/>
                    </a:cubicBezTo>
                    <a:cubicBezTo>
                      <a:pt x="53" y="32"/>
                      <a:pt x="52" y="33"/>
                      <a:pt x="50" y="33"/>
                    </a:cubicBezTo>
                    <a:cubicBezTo>
                      <a:pt x="49" y="33"/>
                      <a:pt x="48" y="32"/>
                      <a:pt x="47" y="32"/>
                    </a:cubicBezTo>
                    <a:cubicBezTo>
                      <a:pt x="45" y="31"/>
                      <a:pt x="44" y="31"/>
                      <a:pt x="44" y="30"/>
                    </a:cubicBezTo>
                    <a:cubicBezTo>
                      <a:pt x="43" y="29"/>
                      <a:pt x="42" y="28"/>
                      <a:pt x="41" y="27"/>
                    </a:cubicBezTo>
                    <a:cubicBezTo>
                      <a:pt x="41" y="26"/>
                      <a:pt x="41" y="24"/>
                      <a:pt x="41" y="23"/>
                    </a:cubicBezTo>
                    <a:cubicBezTo>
                      <a:pt x="41" y="22"/>
                      <a:pt x="41" y="21"/>
                      <a:pt x="41" y="20"/>
                    </a:cubicBezTo>
                    <a:cubicBezTo>
                      <a:pt x="42" y="18"/>
                      <a:pt x="43" y="17"/>
                      <a:pt x="44" y="17"/>
                    </a:cubicBezTo>
                    <a:cubicBezTo>
                      <a:pt x="44" y="16"/>
                      <a:pt x="45" y="15"/>
                      <a:pt x="47" y="14"/>
                    </a:cubicBezTo>
                    <a:cubicBezTo>
                      <a:pt x="48" y="14"/>
                      <a:pt x="49" y="14"/>
                      <a:pt x="50" y="14"/>
                    </a:cubicBezTo>
                    <a:close/>
                    <a:moveTo>
                      <a:pt x="50" y="29"/>
                    </a:moveTo>
                    <a:cubicBezTo>
                      <a:pt x="51" y="29"/>
                      <a:pt x="52" y="29"/>
                      <a:pt x="53" y="29"/>
                    </a:cubicBezTo>
                    <a:cubicBezTo>
                      <a:pt x="53" y="29"/>
                      <a:pt x="54" y="28"/>
                      <a:pt x="55" y="28"/>
                    </a:cubicBezTo>
                    <a:cubicBezTo>
                      <a:pt x="55" y="27"/>
                      <a:pt x="56" y="26"/>
                      <a:pt x="56" y="26"/>
                    </a:cubicBezTo>
                    <a:cubicBezTo>
                      <a:pt x="56" y="25"/>
                      <a:pt x="56" y="24"/>
                      <a:pt x="56" y="23"/>
                    </a:cubicBezTo>
                    <a:cubicBezTo>
                      <a:pt x="56" y="22"/>
                      <a:pt x="56" y="21"/>
                      <a:pt x="56" y="21"/>
                    </a:cubicBezTo>
                    <a:cubicBezTo>
                      <a:pt x="56" y="20"/>
                      <a:pt x="55" y="19"/>
                      <a:pt x="55" y="19"/>
                    </a:cubicBezTo>
                    <a:cubicBezTo>
                      <a:pt x="54" y="18"/>
                      <a:pt x="53" y="18"/>
                      <a:pt x="53" y="17"/>
                    </a:cubicBezTo>
                    <a:cubicBezTo>
                      <a:pt x="52" y="17"/>
                      <a:pt x="51" y="17"/>
                      <a:pt x="50" y="17"/>
                    </a:cubicBezTo>
                    <a:cubicBezTo>
                      <a:pt x="49" y="17"/>
                      <a:pt x="49" y="17"/>
                      <a:pt x="48" y="17"/>
                    </a:cubicBezTo>
                    <a:cubicBezTo>
                      <a:pt x="47" y="18"/>
                      <a:pt x="46" y="18"/>
                      <a:pt x="46" y="19"/>
                    </a:cubicBezTo>
                    <a:cubicBezTo>
                      <a:pt x="45" y="19"/>
                      <a:pt x="45" y="20"/>
                      <a:pt x="44" y="21"/>
                    </a:cubicBezTo>
                    <a:cubicBezTo>
                      <a:pt x="44" y="21"/>
                      <a:pt x="44" y="22"/>
                      <a:pt x="44" y="23"/>
                    </a:cubicBezTo>
                    <a:cubicBezTo>
                      <a:pt x="44" y="24"/>
                      <a:pt x="44" y="25"/>
                      <a:pt x="44" y="26"/>
                    </a:cubicBezTo>
                    <a:cubicBezTo>
                      <a:pt x="45" y="26"/>
                      <a:pt x="45" y="27"/>
                      <a:pt x="46" y="28"/>
                    </a:cubicBezTo>
                    <a:cubicBezTo>
                      <a:pt x="46" y="28"/>
                      <a:pt x="47" y="29"/>
                      <a:pt x="48" y="29"/>
                    </a:cubicBezTo>
                    <a:cubicBezTo>
                      <a:pt x="49" y="29"/>
                      <a:pt x="49" y="29"/>
                      <a:pt x="50" y="29"/>
                    </a:cubicBezTo>
                    <a:close/>
                    <a:moveTo>
                      <a:pt x="71" y="6"/>
                    </a:moveTo>
                    <a:cubicBezTo>
                      <a:pt x="71" y="9"/>
                      <a:pt x="71" y="9"/>
                      <a:pt x="71" y="9"/>
                    </a:cubicBezTo>
                    <a:cubicBezTo>
                      <a:pt x="80" y="9"/>
                      <a:pt x="80" y="9"/>
                      <a:pt x="80" y="9"/>
                    </a:cubicBezTo>
                    <a:cubicBezTo>
                      <a:pt x="80" y="6"/>
                      <a:pt x="80" y="6"/>
                      <a:pt x="80" y="6"/>
                    </a:cubicBezTo>
                    <a:lnTo>
                      <a:pt x="71" y="6"/>
                    </a:lnTo>
                    <a:close/>
                    <a:moveTo>
                      <a:pt x="71" y="37"/>
                    </a:moveTo>
                    <a:cubicBezTo>
                      <a:pt x="71" y="41"/>
                      <a:pt x="71" y="41"/>
                      <a:pt x="71" y="41"/>
                    </a:cubicBezTo>
                    <a:cubicBezTo>
                      <a:pt x="80" y="41"/>
                      <a:pt x="80" y="41"/>
                      <a:pt x="80" y="41"/>
                    </a:cubicBezTo>
                    <a:cubicBezTo>
                      <a:pt x="80" y="37"/>
                      <a:pt x="80" y="37"/>
                      <a:pt x="80" y="37"/>
                    </a:cubicBezTo>
                    <a:lnTo>
                      <a:pt x="71" y="3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783"/>
                <a:endParaRPr lang="id-ID" sz="1350">
                  <a:solidFill>
                    <a:srgbClr val="29AAB9"/>
                  </a:solidFill>
                  <a:latin typeface="Raleway"/>
                </a:endParaRPr>
              </a:p>
            </p:txBody>
          </p:sp>
        </p:grpSp>
      </p:grpSp>
      <p:grpSp>
        <p:nvGrpSpPr>
          <p:cNvPr id="19" name="Group 18"/>
          <p:cNvGrpSpPr/>
          <p:nvPr/>
        </p:nvGrpSpPr>
        <p:grpSpPr>
          <a:xfrm>
            <a:off x="4631997" y="4843119"/>
            <a:ext cx="2101159" cy="674113"/>
            <a:chOff x="6117939" y="5098942"/>
            <a:chExt cx="2801545" cy="898817"/>
          </a:xfrm>
        </p:grpSpPr>
        <p:grpSp>
          <p:nvGrpSpPr>
            <p:cNvPr id="20" name="Group 19"/>
            <p:cNvGrpSpPr/>
            <p:nvPr/>
          </p:nvGrpSpPr>
          <p:grpSpPr>
            <a:xfrm>
              <a:off x="6779534" y="5098942"/>
              <a:ext cx="2139950" cy="898817"/>
              <a:chOff x="1524001" y="5332251"/>
              <a:chExt cx="2139950" cy="898817"/>
            </a:xfrm>
          </p:grpSpPr>
          <p:sp>
            <p:nvSpPr>
              <p:cNvPr id="24" name="Title 2"/>
              <p:cNvSpPr txBox="1">
                <a:spLocks/>
              </p:cNvSpPr>
              <p:nvPr/>
            </p:nvSpPr>
            <p:spPr>
              <a:xfrm>
                <a:off x="1524001" y="5332251"/>
                <a:ext cx="1983466" cy="286042"/>
              </a:xfrm>
              <a:prstGeom prst="rect">
                <a:avLst/>
              </a:prstGeom>
            </p:spPr>
            <p:txBody>
              <a:bodyPr vert="horz" lIns="68580" tIns="34290" rIns="68580" bIns="3429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200" kern="120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defTabSz="685800">
                  <a:lnSpc>
                    <a:spcPct val="150000"/>
                  </a:lnSpc>
                </a:pPr>
                <a:r>
                  <a:rPr lang="es-MX" sz="1050" b="1" dirty="0" smtClean="0">
                    <a:solidFill>
                      <a:srgbClr val="F5C542"/>
                    </a:solidFill>
                    <a:latin typeface="Lato"/>
                  </a:rPr>
                  <a:t>Solución personalizada</a:t>
                </a:r>
                <a:endParaRPr lang="id-ID" sz="1050" b="1" dirty="0">
                  <a:solidFill>
                    <a:srgbClr val="F5C542"/>
                  </a:solidFill>
                  <a:latin typeface="Lato"/>
                </a:endParaRPr>
              </a:p>
            </p:txBody>
          </p:sp>
          <p:sp>
            <p:nvSpPr>
              <p:cNvPr id="25" name="Title 2"/>
              <p:cNvSpPr txBox="1">
                <a:spLocks/>
              </p:cNvSpPr>
              <p:nvPr/>
            </p:nvSpPr>
            <p:spPr>
              <a:xfrm>
                <a:off x="1524001" y="5618293"/>
                <a:ext cx="2139950" cy="612775"/>
              </a:xfrm>
              <a:prstGeom prst="rect">
                <a:avLst/>
              </a:prstGeom>
            </p:spPr>
            <p:txBody>
              <a:bodyPr vert="horz" lIns="68580" tIns="34290" rIns="68580" bIns="3429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200" kern="120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defTabSz="685800">
                  <a:lnSpc>
                    <a:spcPct val="150000"/>
                  </a:lnSpc>
                </a:pPr>
                <a:r>
                  <a:rPr lang="es-MX" sz="900" dirty="0" smtClean="0">
                    <a:solidFill>
                      <a:prstClr val="white">
                        <a:lumMod val="65000"/>
                      </a:prstClr>
                    </a:solidFill>
                    <a:latin typeface="Raleway"/>
                  </a:rPr>
                  <a:t>Desarrollo de sistemas a la medida</a:t>
                </a:r>
                <a:endParaRPr lang="id-ID" sz="900" dirty="0">
                  <a:solidFill>
                    <a:prstClr val="white">
                      <a:lumMod val="65000"/>
                    </a:prstClr>
                  </a:solidFill>
                  <a:latin typeface="Raleway"/>
                </a:endParaRPr>
              </a:p>
            </p:txBody>
          </p:sp>
        </p:grpSp>
        <p:grpSp>
          <p:nvGrpSpPr>
            <p:cNvPr id="21" name="Group 20"/>
            <p:cNvGrpSpPr/>
            <p:nvPr/>
          </p:nvGrpSpPr>
          <p:grpSpPr>
            <a:xfrm>
              <a:off x="6117939" y="5254543"/>
              <a:ext cx="611988" cy="709906"/>
              <a:chOff x="6117939" y="5254543"/>
              <a:chExt cx="611988" cy="709906"/>
            </a:xfrm>
          </p:grpSpPr>
          <p:sp>
            <p:nvSpPr>
              <p:cNvPr id="22" name="Hexagon 21"/>
              <p:cNvSpPr/>
              <p:nvPr/>
            </p:nvSpPr>
            <p:spPr>
              <a:xfrm rot="5400000">
                <a:off x="6068980" y="5303502"/>
                <a:ext cx="709906" cy="611988"/>
              </a:xfrm>
              <a:prstGeom prst="hexagon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783"/>
                <a:endParaRPr lang="id-ID" sz="1350">
                  <a:solidFill>
                    <a:prstClr val="white"/>
                  </a:solidFill>
                  <a:latin typeface="Raleway"/>
                </a:endParaRPr>
              </a:p>
            </p:txBody>
          </p:sp>
          <p:sp>
            <p:nvSpPr>
              <p:cNvPr id="23" name="Freeform 171"/>
              <p:cNvSpPr>
                <a:spLocks noEditPoints="1"/>
              </p:cNvSpPr>
              <p:nvPr/>
            </p:nvSpPr>
            <p:spPr bwMode="auto">
              <a:xfrm>
                <a:off x="6268358" y="5467424"/>
                <a:ext cx="311150" cy="288925"/>
              </a:xfrm>
              <a:custGeom>
                <a:avLst/>
                <a:gdLst>
                  <a:gd name="T0" fmla="*/ 194 w 196"/>
                  <a:gd name="T1" fmla="*/ 54 h 182"/>
                  <a:gd name="T2" fmla="*/ 196 w 196"/>
                  <a:gd name="T3" fmla="*/ 57 h 182"/>
                  <a:gd name="T4" fmla="*/ 100 w 196"/>
                  <a:gd name="T5" fmla="*/ 182 h 182"/>
                  <a:gd name="T6" fmla="*/ 3 w 196"/>
                  <a:gd name="T7" fmla="*/ 61 h 182"/>
                  <a:gd name="T8" fmla="*/ 0 w 196"/>
                  <a:gd name="T9" fmla="*/ 57 h 182"/>
                  <a:gd name="T10" fmla="*/ 3 w 196"/>
                  <a:gd name="T11" fmla="*/ 54 h 182"/>
                  <a:gd name="T12" fmla="*/ 48 w 196"/>
                  <a:gd name="T13" fmla="*/ 0 h 182"/>
                  <a:gd name="T14" fmla="*/ 149 w 196"/>
                  <a:gd name="T15" fmla="*/ 0 h 182"/>
                  <a:gd name="T16" fmla="*/ 194 w 196"/>
                  <a:gd name="T17" fmla="*/ 54 h 182"/>
                  <a:gd name="T18" fmla="*/ 95 w 196"/>
                  <a:gd name="T19" fmla="*/ 61 h 182"/>
                  <a:gd name="T20" fmla="*/ 12 w 196"/>
                  <a:gd name="T21" fmla="*/ 61 h 182"/>
                  <a:gd name="T22" fmla="*/ 95 w 196"/>
                  <a:gd name="T23" fmla="*/ 166 h 182"/>
                  <a:gd name="T24" fmla="*/ 95 w 196"/>
                  <a:gd name="T25" fmla="*/ 61 h 182"/>
                  <a:gd name="T26" fmla="*/ 50 w 196"/>
                  <a:gd name="T27" fmla="*/ 9 h 182"/>
                  <a:gd name="T28" fmla="*/ 12 w 196"/>
                  <a:gd name="T29" fmla="*/ 54 h 182"/>
                  <a:gd name="T30" fmla="*/ 88 w 196"/>
                  <a:gd name="T31" fmla="*/ 54 h 182"/>
                  <a:gd name="T32" fmla="*/ 50 w 196"/>
                  <a:gd name="T33" fmla="*/ 9 h 182"/>
                  <a:gd name="T34" fmla="*/ 97 w 196"/>
                  <a:gd name="T35" fmla="*/ 54 h 182"/>
                  <a:gd name="T36" fmla="*/ 137 w 196"/>
                  <a:gd name="T37" fmla="*/ 9 h 182"/>
                  <a:gd name="T38" fmla="*/ 59 w 196"/>
                  <a:gd name="T39" fmla="*/ 9 h 182"/>
                  <a:gd name="T40" fmla="*/ 97 w 196"/>
                  <a:gd name="T41" fmla="*/ 54 h 182"/>
                  <a:gd name="T42" fmla="*/ 102 w 196"/>
                  <a:gd name="T43" fmla="*/ 166 h 182"/>
                  <a:gd name="T44" fmla="*/ 185 w 196"/>
                  <a:gd name="T45" fmla="*/ 61 h 182"/>
                  <a:gd name="T46" fmla="*/ 102 w 196"/>
                  <a:gd name="T47" fmla="*/ 61 h 182"/>
                  <a:gd name="T48" fmla="*/ 102 w 196"/>
                  <a:gd name="T49" fmla="*/ 166 h 182"/>
                  <a:gd name="T50" fmla="*/ 185 w 196"/>
                  <a:gd name="T51" fmla="*/ 54 h 182"/>
                  <a:gd name="T52" fmla="*/ 147 w 196"/>
                  <a:gd name="T53" fmla="*/ 9 h 182"/>
                  <a:gd name="T54" fmla="*/ 109 w 196"/>
                  <a:gd name="T55" fmla="*/ 54 h 182"/>
                  <a:gd name="T56" fmla="*/ 185 w 196"/>
                  <a:gd name="T57" fmla="*/ 54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96" h="182">
                    <a:moveTo>
                      <a:pt x="194" y="54"/>
                    </a:moveTo>
                    <a:lnTo>
                      <a:pt x="196" y="57"/>
                    </a:lnTo>
                    <a:lnTo>
                      <a:pt x="100" y="182"/>
                    </a:lnTo>
                    <a:lnTo>
                      <a:pt x="3" y="61"/>
                    </a:lnTo>
                    <a:lnTo>
                      <a:pt x="0" y="57"/>
                    </a:lnTo>
                    <a:lnTo>
                      <a:pt x="3" y="54"/>
                    </a:lnTo>
                    <a:lnTo>
                      <a:pt x="48" y="0"/>
                    </a:lnTo>
                    <a:lnTo>
                      <a:pt x="149" y="0"/>
                    </a:lnTo>
                    <a:lnTo>
                      <a:pt x="194" y="54"/>
                    </a:lnTo>
                    <a:close/>
                    <a:moveTo>
                      <a:pt x="95" y="61"/>
                    </a:moveTo>
                    <a:lnTo>
                      <a:pt x="12" y="61"/>
                    </a:lnTo>
                    <a:lnTo>
                      <a:pt x="95" y="166"/>
                    </a:lnTo>
                    <a:lnTo>
                      <a:pt x="95" y="61"/>
                    </a:lnTo>
                    <a:close/>
                    <a:moveTo>
                      <a:pt x="50" y="9"/>
                    </a:moveTo>
                    <a:lnTo>
                      <a:pt x="12" y="54"/>
                    </a:lnTo>
                    <a:lnTo>
                      <a:pt x="88" y="54"/>
                    </a:lnTo>
                    <a:lnTo>
                      <a:pt x="50" y="9"/>
                    </a:lnTo>
                    <a:close/>
                    <a:moveTo>
                      <a:pt x="97" y="54"/>
                    </a:moveTo>
                    <a:lnTo>
                      <a:pt x="137" y="9"/>
                    </a:lnTo>
                    <a:lnTo>
                      <a:pt x="59" y="9"/>
                    </a:lnTo>
                    <a:lnTo>
                      <a:pt x="97" y="54"/>
                    </a:lnTo>
                    <a:close/>
                    <a:moveTo>
                      <a:pt x="102" y="166"/>
                    </a:moveTo>
                    <a:lnTo>
                      <a:pt x="185" y="61"/>
                    </a:lnTo>
                    <a:lnTo>
                      <a:pt x="102" y="61"/>
                    </a:lnTo>
                    <a:lnTo>
                      <a:pt x="102" y="166"/>
                    </a:lnTo>
                    <a:close/>
                    <a:moveTo>
                      <a:pt x="185" y="54"/>
                    </a:moveTo>
                    <a:lnTo>
                      <a:pt x="147" y="9"/>
                    </a:lnTo>
                    <a:lnTo>
                      <a:pt x="109" y="54"/>
                    </a:lnTo>
                    <a:lnTo>
                      <a:pt x="185" y="5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783"/>
                <a:endParaRPr lang="id-ID" sz="1350">
                  <a:solidFill>
                    <a:srgbClr val="29AAB9"/>
                  </a:solidFill>
                  <a:latin typeface="Raleway"/>
                </a:endParaRPr>
              </a:p>
            </p:txBody>
          </p:sp>
        </p:grpSp>
      </p:grpSp>
      <p:grpSp>
        <p:nvGrpSpPr>
          <p:cNvPr id="26" name="Group 25"/>
          <p:cNvGrpSpPr/>
          <p:nvPr/>
        </p:nvGrpSpPr>
        <p:grpSpPr>
          <a:xfrm>
            <a:off x="6807624" y="4841949"/>
            <a:ext cx="2101159" cy="674113"/>
            <a:chOff x="9018775" y="5065632"/>
            <a:chExt cx="2801545" cy="898817"/>
          </a:xfrm>
        </p:grpSpPr>
        <p:grpSp>
          <p:nvGrpSpPr>
            <p:cNvPr id="27" name="Group 26"/>
            <p:cNvGrpSpPr/>
            <p:nvPr/>
          </p:nvGrpSpPr>
          <p:grpSpPr>
            <a:xfrm>
              <a:off x="9680370" y="5065632"/>
              <a:ext cx="2139950" cy="898817"/>
              <a:chOff x="1524001" y="5332251"/>
              <a:chExt cx="2139950" cy="898817"/>
            </a:xfrm>
          </p:grpSpPr>
          <p:sp>
            <p:nvSpPr>
              <p:cNvPr id="31" name="Title 2"/>
              <p:cNvSpPr txBox="1">
                <a:spLocks/>
              </p:cNvSpPr>
              <p:nvPr/>
            </p:nvSpPr>
            <p:spPr>
              <a:xfrm>
                <a:off x="1524001" y="5332251"/>
                <a:ext cx="1646381" cy="286042"/>
              </a:xfrm>
              <a:prstGeom prst="rect">
                <a:avLst/>
              </a:prstGeom>
            </p:spPr>
            <p:txBody>
              <a:bodyPr vert="horz" lIns="68580" tIns="34290" rIns="68580" bIns="3429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200" kern="120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defTabSz="685800">
                  <a:lnSpc>
                    <a:spcPct val="150000"/>
                  </a:lnSpc>
                </a:pPr>
                <a:r>
                  <a:rPr lang="es-MX" sz="1050" b="1" dirty="0" smtClean="0">
                    <a:solidFill>
                      <a:srgbClr val="C64949"/>
                    </a:solidFill>
                    <a:latin typeface="Lato"/>
                  </a:rPr>
                  <a:t>Soporte</a:t>
                </a:r>
                <a:endParaRPr lang="id-ID" sz="1050" b="1" dirty="0">
                  <a:solidFill>
                    <a:srgbClr val="C64949"/>
                  </a:solidFill>
                  <a:latin typeface="Lato"/>
                </a:endParaRPr>
              </a:p>
            </p:txBody>
          </p:sp>
          <p:sp>
            <p:nvSpPr>
              <p:cNvPr id="32" name="Title 2"/>
              <p:cNvSpPr txBox="1">
                <a:spLocks/>
              </p:cNvSpPr>
              <p:nvPr/>
            </p:nvSpPr>
            <p:spPr>
              <a:xfrm>
                <a:off x="1524001" y="5618293"/>
                <a:ext cx="2139950" cy="612775"/>
              </a:xfrm>
              <a:prstGeom prst="rect">
                <a:avLst/>
              </a:prstGeom>
            </p:spPr>
            <p:txBody>
              <a:bodyPr vert="horz" lIns="68580" tIns="34290" rIns="68580" bIns="3429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200" kern="120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defTabSz="685800">
                  <a:lnSpc>
                    <a:spcPct val="150000"/>
                  </a:lnSpc>
                </a:pPr>
                <a:r>
                  <a:rPr lang="es-MX" sz="900" dirty="0" smtClean="0">
                    <a:solidFill>
                      <a:prstClr val="white">
                        <a:lumMod val="65000"/>
                      </a:prstClr>
                    </a:solidFill>
                    <a:latin typeface="Raleway"/>
                  </a:rPr>
                  <a:t>Seguimiento continuo con nuestros clientes</a:t>
                </a:r>
                <a:endParaRPr lang="id-ID" sz="900" dirty="0">
                  <a:solidFill>
                    <a:prstClr val="white">
                      <a:lumMod val="65000"/>
                    </a:prstClr>
                  </a:solidFill>
                  <a:latin typeface="Raleway"/>
                </a:endParaRPr>
              </a:p>
            </p:txBody>
          </p:sp>
        </p:grpSp>
        <p:grpSp>
          <p:nvGrpSpPr>
            <p:cNvPr id="28" name="Group 27"/>
            <p:cNvGrpSpPr/>
            <p:nvPr/>
          </p:nvGrpSpPr>
          <p:grpSpPr>
            <a:xfrm>
              <a:off x="9018775" y="5221233"/>
              <a:ext cx="611988" cy="709906"/>
              <a:chOff x="9018775" y="5221233"/>
              <a:chExt cx="611988" cy="709906"/>
            </a:xfrm>
          </p:grpSpPr>
          <p:sp>
            <p:nvSpPr>
              <p:cNvPr id="29" name="Hexagon 28"/>
              <p:cNvSpPr/>
              <p:nvPr/>
            </p:nvSpPr>
            <p:spPr>
              <a:xfrm rot="5400000">
                <a:off x="8969816" y="5270192"/>
                <a:ext cx="709906" cy="611988"/>
              </a:xfrm>
              <a:prstGeom prst="hexagon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783"/>
                <a:endParaRPr lang="id-ID" sz="1350">
                  <a:solidFill>
                    <a:prstClr val="white"/>
                  </a:solidFill>
                  <a:latin typeface="Raleway"/>
                </a:endParaRPr>
              </a:p>
            </p:txBody>
          </p:sp>
          <p:sp>
            <p:nvSpPr>
              <p:cNvPr id="30" name="Freeform 147"/>
              <p:cNvSpPr>
                <a:spLocks noEditPoints="1"/>
              </p:cNvSpPr>
              <p:nvPr/>
            </p:nvSpPr>
            <p:spPr bwMode="auto">
              <a:xfrm>
                <a:off x="9242219" y="5418294"/>
                <a:ext cx="165100" cy="319088"/>
              </a:xfrm>
              <a:custGeom>
                <a:avLst/>
                <a:gdLst>
                  <a:gd name="T0" fmla="*/ 44 w 44"/>
                  <a:gd name="T1" fmla="*/ 22 h 85"/>
                  <a:gd name="T2" fmla="*/ 43 w 44"/>
                  <a:gd name="T3" fmla="*/ 29 h 85"/>
                  <a:gd name="T4" fmla="*/ 40 w 44"/>
                  <a:gd name="T5" fmla="*/ 35 h 85"/>
                  <a:gd name="T6" fmla="*/ 35 w 44"/>
                  <a:gd name="T7" fmla="*/ 39 h 85"/>
                  <a:gd name="T8" fmla="*/ 30 w 44"/>
                  <a:gd name="T9" fmla="*/ 43 h 85"/>
                  <a:gd name="T10" fmla="*/ 37 w 44"/>
                  <a:gd name="T11" fmla="*/ 51 h 85"/>
                  <a:gd name="T12" fmla="*/ 29 w 44"/>
                  <a:gd name="T13" fmla="*/ 58 h 85"/>
                  <a:gd name="T14" fmla="*/ 29 w 44"/>
                  <a:gd name="T15" fmla="*/ 65 h 85"/>
                  <a:gd name="T16" fmla="*/ 34 w 44"/>
                  <a:gd name="T17" fmla="*/ 69 h 85"/>
                  <a:gd name="T18" fmla="*/ 29 w 44"/>
                  <a:gd name="T19" fmla="*/ 74 h 85"/>
                  <a:gd name="T20" fmla="*/ 29 w 44"/>
                  <a:gd name="T21" fmla="*/ 85 h 85"/>
                  <a:gd name="T22" fmla="*/ 14 w 44"/>
                  <a:gd name="T23" fmla="*/ 85 h 85"/>
                  <a:gd name="T24" fmla="*/ 14 w 44"/>
                  <a:gd name="T25" fmla="*/ 43 h 85"/>
                  <a:gd name="T26" fmla="*/ 8 w 44"/>
                  <a:gd name="T27" fmla="*/ 39 h 85"/>
                  <a:gd name="T28" fmla="*/ 4 w 44"/>
                  <a:gd name="T29" fmla="*/ 35 h 85"/>
                  <a:gd name="T30" fmla="*/ 1 w 44"/>
                  <a:gd name="T31" fmla="*/ 29 h 85"/>
                  <a:gd name="T32" fmla="*/ 0 w 44"/>
                  <a:gd name="T33" fmla="*/ 22 h 85"/>
                  <a:gd name="T34" fmla="*/ 1 w 44"/>
                  <a:gd name="T35" fmla="*/ 14 h 85"/>
                  <a:gd name="T36" fmla="*/ 6 w 44"/>
                  <a:gd name="T37" fmla="*/ 7 h 85"/>
                  <a:gd name="T38" fmla="*/ 13 w 44"/>
                  <a:gd name="T39" fmla="*/ 2 h 85"/>
                  <a:gd name="T40" fmla="*/ 22 w 44"/>
                  <a:gd name="T41" fmla="*/ 0 h 85"/>
                  <a:gd name="T42" fmla="*/ 30 w 44"/>
                  <a:gd name="T43" fmla="*/ 2 h 85"/>
                  <a:gd name="T44" fmla="*/ 37 w 44"/>
                  <a:gd name="T45" fmla="*/ 7 h 85"/>
                  <a:gd name="T46" fmla="*/ 42 w 44"/>
                  <a:gd name="T47" fmla="*/ 14 h 85"/>
                  <a:gd name="T48" fmla="*/ 44 w 44"/>
                  <a:gd name="T49" fmla="*/ 22 h 85"/>
                  <a:gd name="T50" fmla="*/ 28 w 44"/>
                  <a:gd name="T51" fmla="*/ 40 h 85"/>
                  <a:gd name="T52" fmla="*/ 33 w 44"/>
                  <a:gd name="T53" fmla="*/ 37 h 85"/>
                  <a:gd name="T54" fmla="*/ 37 w 44"/>
                  <a:gd name="T55" fmla="*/ 33 h 85"/>
                  <a:gd name="T56" fmla="*/ 40 w 44"/>
                  <a:gd name="T57" fmla="*/ 28 h 85"/>
                  <a:gd name="T58" fmla="*/ 40 w 44"/>
                  <a:gd name="T59" fmla="*/ 22 h 85"/>
                  <a:gd name="T60" fmla="*/ 39 w 44"/>
                  <a:gd name="T61" fmla="*/ 15 h 85"/>
                  <a:gd name="T62" fmla="*/ 35 w 44"/>
                  <a:gd name="T63" fmla="*/ 9 h 85"/>
                  <a:gd name="T64" fmla="*/ 29 w 44"/>
                  <a:gd name="T65" fmla="*/ 5 h 85"/>
                  <a:gd name="T66" fmla="*/ 22 w 44"/>
                  <a:gd name="T67" fmla="*/ 3 h 85"/>
                  <a:gd name="T68" fmla="*/ 14 w 44"/>
                  <a:gd name="T69" fmla="*/ 5 h 85"/>
                  <a:gd name="T70" fmla="*/ 8 w 44"/>
                  <a:gd name="T71" fmla="*/ 9 h 85"/>
                  <a:gd name="T72" fmla="*/ 4 w 44"/>
                  <a:gd name="T73" fmla="*/ 15 h 85"/>
                  <a:gd name="T74" fmla="*/ 3 w 44"/>
                  <a:gd name="T75" fmla="*/ 22 h 85"/>
                  <a:gd name="T76" fmla="*/ 4 w 44"/>
                  <a:gd name="T77" fmla="*/ 28 h 85"/>
                  <a:gd name="T78" fmla="*/ 6 w 44"/>
                  <a:gd name="T79" fmla="*/ 33 h 85"/>
                  <a:gd name="T80" fmla="*/ 10 w 44"/>
                  <a:gd name="T81" fmla="*/ 37 h 85"/>
                  <a:gd name="T82" fmla="*/ 15 w 44"/>
                  <a:gd name="T83" fmla="*/ 40 h 85"/>
                  <a:gd name="T84" fmla="*/ 17 w 44"/>
                  <a:gd name="T85" fmla="*/ 41 h 85"/>
                  <a:gd name="T86" fmla="*/ 17 w 44"/>
                  <a:gd name="T87" fmla="*/ 82 h 85"/>
                  <a:gd name="T88" fmla="*/ 26 w 44"/>
                  <a:gd name="T89" fmla="*/ 82 h 85"/>
                  <a:gd name="T90" fmla="*/ 26 w 44"/>
                  <a:gd name="T91" fmla="*/ 73 h 85"/>
                  <a:gd name="T92" fmla="*/ 30 w 44"/>
                  <a:gd name="T93" fmla="*/ 69 h 85"/>
                  <a:gd name="T94" fmla="*/ 26 w 44"/>
                  <a:gd name="T95" fmla="*/ 66 h 85"/>
                  <a:gd name="T96" fmla="*/ 26 w 44"/>
                  <a:gd name="T97" fmla="*/ 57 h 85"/>
                  <a:gd name="T98" fmla="*/ 33 w 44"/>
                  <a:gd name="T99" fmla="*/ 51 h 85"/>
                  <a:gd name="T100" fmla="*/ 26 w 44"/>
                  <a:gd name="T101" fmla="*/ 44 h 85"/>
                  <a:gd name="T102" fmla="*/ 26 w 44"/>
                  <a:gd name="T103" fmla="*/ 41 h 85"/>
                  <a:gd name="T104" fmla="*/ 28 w 44"/>
                  <a:gd name="T105" fmla="*/ 40 h 85"/>
                  <a:gd name="T106" fmla="*/ 20 w 44"/>
                  <a:gd name="T107" fmla="*/ 13 h 85"/>
                  <a:gd name="T108" fmla="*/ 20 w 44"/>
                  <a:gd name="T109" fmla="*/ 25 h 85"/>
                  <a:gd name="T110" fmla="*/ 23 w 44"/>
                  <a:gd name="T111" fmla="*/ 25 h 85"/>
                  <a:gd name="T112" fmla="*/ 23 w 44"/>
                  <a:gd name="T113" fmla="*/ 13 h 85"/>
                  <a:gd name="T114" fmla="*/ 20 w 44"/>
                  <a:gd name="T115" fmla="*/ 13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44" h="85">
                    <a:moveTo>
                      <a:pt x="44" y="22"/>
                    </a:moveTo>
                    <a:cubicBezTo>
                      <a:pt x="44" y="25"/>
                      <a:pt x="43" y="27"/>
                      <a:pt x="43" y="29"/>
                    </a:cubicBezTo>
                    <a:cubicBezTo>
                      <a:pt x="42" y="31"/>
                      <a:pt x="41" y="33"/>
                      <a:pt x="40" y="35"/>
                    </a:cubicBezTo>
                    <a:cubicBezTo>
                      <a:pt x="38" y="37"/>
                      <a:pt x="37" y="38"/>
                      <a:pt x="35" y="39"/>
                    </a:cubicBezTo>
                    <a:cubicBezTo>
                      <a:pt x="33" y="41"/>
                      <a:pt x="32" y="42"/>
                      <a:pt x="30" y="43"/>
                    </a:cubicBezTo>
                    <a:cubicBezTo>
                      <a:pt x="37" y="51"/>
                      <a:pt x="37" y="51"/>
                      <a:pt x="37" y="51"/>
                    </a:cubicBezTo>
                    <a:cubicBezTo>
                      <a:pt x="29" y="58"/>
                      <a:pt x="29" y="58"/>
                      <a:pt x="29" y="58"/>
                    </a:cubicBezTo>
                    <a:cubicBezTo>
                      <a:pt x="29" y="65"/>
                      <a:pt x="29" y="65"/>
                      <a:pt x="29" y="65"/>
                    </a:cubicBezTo>
                    <a:cubicBezTo>
                      <a:pt x="34" y="69"/>
                      <a:pt x="34" y="69"/>
                      <a:pt x="34" y="69"/>
                    </a:cubicBezTo>
                    <a:cubicBezTo>
                      <a:pt x="29" y="74"/>
                      <a:pt x="29" y="74"/>
                      <a:pt x="29" y="74"/>
                    </a:cubicBezTo>
                    <a:cubicBezTo>
                      <a:pt x="29" y="85"/>
                      <a:pt x="29" y="85"/>
                      <a:pt x="29" y="85"/>
                    </a:cubicBezTo>
                    <a:cubicBezTo>
                      <a:pt x="14" y="85"/>
                      <a:pt x="14" y="85"/>
                      <a:pt x="14" y="85"/>
                    </a:cubicBezTo>
                    <a:cubicBezTo>
                      <a:pt x="14" y="43"/>
                      <a:pt x="14" y="43"/>
                      <a:pt x="14" y="43"/>
                    </a:cubicBezTo>
                    <a:cubicBezTo>
                      <a:pt x="12" y="42"/>
                      <a:pt x="10" y="41"/>
                      <a:pt x="8" y="39"/>
                    </a:cubicBezTo>
                    <a:cubicBezTo>
                      <a:pt x="6" y="38"/>
                      <a:pt x="5" y="37"/>
                      <a:pt x="4" y="35"/>
                    </a:cubicBezTo>
                    <a:cubicBezTo>
                      <a:pt x="2" y="33"/>
                      <a:pt x="1" y="31"/>
                      <a:pt x="1" y="29"/>
                    </a:cubicBezTo>
                    <a:cubicBezTo>
                      <a:pt x="0" y="27"/>
                      <a:pt x="0" y="25"/>
                      <a:pt x="0" y="22"/>
                    </a:cubicBezTo>
                    <a:cubicBezTo>
                      <a:pt x="0" y="19"/>
                      <a:pt x="0" y="16"/>
                      <a:pt x="1" y="14"/>
                    </a:cubicBezTo>
                    <a:cubicBezTo>
                      <a:pt x="2" y="11"/>
                      <a:pt x="4" y="9"/>
                      <a:pt x="6" y="7"/>
                    </a:cubicBezTo>
                    <a:cubicBezTo>
                      <a:pt x="8" y="5"/>
                      <a:pt x="10" y="3"/>
                      <a:pt x="13" y="2"/>
                    </a:cubicBezTo>
                    <a:cubicBezTo>
                      <a:pt x="16" y="1"/>
                      <a:pt x="19" y="0"/>
                      <a:pt x="22" y="0"/>
                    </a:cubicBezTo>
                    <a:cubicBezTo>
                      <a:pt x="25" y="0"/>
                      <a:pt x="28" y="1"/>
                      <a:pt x="30" y="2"/>
                    </a:cubicBezTo>
                    <a:cubicBezTo>
                      <a:pt x="33" y="3"/>
                      <a:pt x="35" y="5"/>
                      <a:pt x="37" y="7"/>
                    </a:cubicBezTo>
                    <a:cubicBezTo>
                      <a:pt x="39" y="9"/>
                      <a:pt x="41" y="11"/>
                      <a:pt x="42" y="14"/>
                    </a:cubicBezTo>
                    <a:cubicBezTo>
                      <a:pt x="43" y="16"/>
                      <a:pt x="44" y="19"/>
                      <a:pt x="44" y="22"/>
                    </a:cubicBezTo>
                    <a:close/>
                    <a:moveTo>
                      <a:pt x="28" y="40"/>
                    </a:moveTo>
                    <a:cubicBezTo>
                      <a:pt x="30" y="39"/>
                      <a:pt x="32" y="38"/>
                      <a:pt x="33" y="37"/>
                    </a:cubicBezTo>
                    <a:cubicBezTo>
                      <a:pt x="35" y="36"/>
                      <a:pt x="36" y="34"/>
                      <a:pt x="37" y="33"/>
                    </a:cubicBezTo>
                    <a:cubicBezTo>
                      <a:pt x="38" y="31"/>
                      <a:pt x="39" y="30"/>
                      <a:pt x="40" y="28"/>
                    </a:cubicBezTo>
                    <a:cubicBezTo>
                      <a:pt x="40" y="26"/>
                      <a:pt x="40" y="24"/>
                      <a:pt x="40" y="22"/>
                    </a:cubicBezTo>
                    <a:cubicBezTo>
                      <a:pt x="40" y="20"/>
                      <a:pt x="40" y="17"/>
                      <a:pt x="39" y="15"/>
                    </a:cubicBezTo>
                    <a:cubicBezTo>
                      <a:pt x="38" y="13"/>
                      <a:pt x="37" y="11"/>
                      <a:pt x="35" y="9"/>
                    </a:cubicBezTo>
                    <a:cubicBezTo>
                      <a:pt x="33" y="7"/>
                      <a:pt x="31" y="6"/>
                      <a:pt x="29" y="5"/>
                    </a:cubicBezTo>
                    <a:cubicBezTo>
                      <a:pt x="27" y="4"/>
                      <a:pt x="24" y="3"/>
                      <a:pt x="22" y="3"/>
                    </a:cubicBezTo>
                    <a:cubicBezTo>
                      <a:pt x="19" y="3"/>
                      <a:pt x="17" y="4"/>
                      <a:pt x="14" y="5"/>
                    </a:cubicBezTo>
                    <a:cubicBezTo>
                      <a:pt x="12" y="6"/>
                      <a:pt x="10" y="7"/>
                      <a:pt x="8" y="9"/>
                    </a:cubicBezTo>
                    <a:cubicBezTo>
                      <a:pt x="7" y="11"/>
                      <a:pt x="5" y="13"/>
                      <a:pt x="4" y="15"/>
                    </a:cubicBezTo>
                    <a:cubicBezTo>
                      <a:pt x="3" y="17"/>
                      <a:pt x="3" y="20"/>
                      <a:pt x="3" y="22"/>
                    </a:cubicBezTo>
                    <a:cubicBezTo>
                      <a:pt x="3" y="24"/>
                      <a:pt x="3" y="26"/>
                      <a:pt x="4" y="28"/>
                    </a:cubicBezTo>
                    <a:cubicBezTo>
                      <a:pt x="4" y="30"/>
                      <a:pt x="5" y="31"/>
                      <a:pt x="6" y="33"/>
                    </a:cubicBezTo>
                    <a:cubicBezTo>
                      <a:pt x="7" y="34"/>
                      <a:pt x="8" y="36"/>
                      <a:pt x="10" y="37"/>
                    </a:cubicBezTo>
                    <a:cubicBezTo>
                      <a:pt x="11" y="38"/>
                      <a:pt x="13" y="39"/>
                      <a:pt x="15" y="40"/>
                    </a:cubicBezTo>
                    <a:cubicBezTo>
                      <a:pt x="17" y="41"/>
                      <a:pt x="17" y="41"/>
                      <a:pt x="17" y="41"/>
                    </a:cubicBezTo>
                    <a:cubicBezTo>
                      <a:pt x="17" y="82"/>
                      <a:pt x="17" y="82"/>
                      <a:pt x="17" y="82"/>
                    </a:cubicBezTo>
                    <a:cubicBezTo>
                      <a:pt x="26" y="82"/>
                      <a:pt x="26" y="82"/>
                      <a:pt x="26" y="82"/>
                    </a:cubicBezTo>
                    <a:cubicBezTo>
                      <a:pt x="26" y="73"/>
                      <a:pt x="26" y="73"/>
                      <a:pt x="26" y="73"/>
                    </a:cubicBezTo>
                    <a:cubicBezTo>
                      <a:pt x="30" y="69"/>
                      <a:pt x="30" y="69"/>
                      <a:pt x="30" y="69"/>
                    </a:cubicBezTo>
                    <a:cubicBezTo>
                      <a:pt x="26" y="66"/>
                      <a:pt x="26" y="66"/>
                      <a:pt x="26" y="66"/>
                    </a:cubicBezTo>
                    <a:cubicBezTo>
                      <a:pt x="26" y="57"/>
                      <a:pt x="26" y="57"/>
                      <a:pt x="26" y="57"/>
                    </a:cubicBezTo>
                    <a:cubicBezTo>
                      <a:pt x="33" y="51"/>
                      <a:pt x="33" y="51"/>
                      <a:pt x="33" y="51"/>
                    </a:cubicBezTo>
                    <a:cubicBezTo>
                      <a:pt x="26" y="44"/>
                      <a:pt x="26" y="44"/>
                      <a:pt x="26" y="44"/>
                    </a:cubicBezTo>
                    <a:cubicBezTo>
                      <a:pt x="26" y="41"/>
                      <a:pt x="26" y="41"/>
                      <a:pt x="26" y="41"/>
                    </a:cubicBezTo>
                    <a:lnTo>
                      <a:pt x="28" y="40"/>
                    </a:lnTo>
                    <a:close/>
                    <a:moveTo>
                      <a:pt x="20" y="13"/>
                    </a:moveTo>
                    <a:cubicBezTo>
                      <a:pt x="20" y="25"/>
                      <a:pt x="20" y="25"/>
                      <a:pt x="20" y="25"/>
                    </a:cubicBezTo>
                    <a:cubicBezTo>
                      <a:pt x="23" y="25"/>
                      <a:pt x="23" y="25"/>
                      <a:pt x="23" y="25"/>
                    </a:cubicBezTo>
                    <a:cubicBezTo>
                      <a:pt x="23" y="13"/>
                      <a:pt x="23" y="13"/>
                      <a:pt x="23" y="13"/>
                    </a:cubicBezTo>
                    <a:lnTo>
                      <a:pt x="20" y="13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783"/>
                <a:endParaRPr lang="id-ID" sz="1350">
                  <a:solidFill>
                    <a:srgbClr val="29AAB9"/>
                  </a:solidFill>
                  <a:latin typeface="Raleway"/>
                </a:endParaRPr>
              </a:p>
            </p:txBody>
          </p:sp>
        </p:grpSp>
      </p:grpSp>
      <p:pic>
        <p:nvPicPr>
          <p:cNvPr id="35" name="Picture Placeholder 34"/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16518" b="16518"/>
          <a:stretch>
            <a:fillRect/>
          </a:stretch>
        </p:blipFill>
        <p:spPr/>
      </p:pic>
      <p:pic>
        <p:nvPicPr>
          <p:cNvPr id="34" name="33 Imagen" descr="Screenshot_2017-01-24-12-25-23.png"/>
          <p:cNvPicPr>
            <a:picLocks noChangeAspect="1"/>
          </p:cNvPicPr>
          <p:nvPr/>
        </p:nvPicPr>
        <p:blipFill>
          <a:blip r:embed="rId3" cstate="print"/>
          <a:srcRect t="28125" b="15625"/>
          <a:stretch>
            <a:fillRect/>
          </a:stretch>
        </p:blipFill>
        <p:spPr>
          <a:xfrm>
            <a:off x="7929554" y="0"/>
            <a:ext cx="1214446" cy="121445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xmlns="" val="371951496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9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900" decel="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900" decel="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d-ID" b="1" dirty="0" smtClean="0"/>
              <a:t>PORT</a:t>
            </a:r>
            <a:r>
              <a:rPr lang="es-MX" b="1" dirty="0"/>
              <a:t>A</a:t>
            </a:r>
            <a:r>
              <a:rPr lang="id-ID" b="1" dirty="0" smtClean="0"/>
              <a:t>FOLIO</a:t>
            </a:r>
            <a:endParaRPr lang="id-ID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MX" dirty="0" smtClean="0"/>
              <a:t>Portafolio de soluciones</a:t>
            </a:r>
            <a:endParaRPr lang="id-ID" dirty="0"/>
          </a:p>
        </p:txBody>
      </p:sp>
      <p:sp>
        <p:nvSpPr>
          <p:cNvPr id="33" name="Rectangle 32"/>
          <p:cNvSpPr/>
          <p:nvPr/>
        </p:nvSpPr>
        <p:spPr>
          <a:xfrm>
            <a:off x="1142574" y="5233791"/>
            <a:ext cx="1143000" cy="7701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id-ID" sz="1350">
              <a:solidFill>
                <a:prstClr val="white"/>
              </a:solidFill>
              <a:latin typeface="Raleway"/>
            </a:endParaRPr>
          </a:p>
        </p:txBody>
      </p:sp>
      <p:grpSp>
        <p:nvGrpSpPr>
          <p:cNvPr id="34" name="Group 33"/>
          <p:cNvGrpSpPr/>
          <p:nvPr/>
        </p:nvGrpSpPr>
        <p:grpSpPr>
          <a:xfrm>
            <a:off x="2285999" y="4848916"/>
            <a:ext cx="1143000" cy="1155173"/>
            <a:chOff x="0" y="5631879"/>
            <a:chExt cx="1524000" cy="1226121"/>
          </a:xfrm>
        </p:grpSpPr>
        <p:sp>
          <p:nvSpPr>
            <p:cNvPr id="35" name="Rectangle 34"/>
            <p:cNvSpPr/>
            <p:nvPr/>
          </p:nvSpPr>
          <p:spPr>
            <a:xfrm>
              <a:off x="0" y="6040582"/>
              <a:ext cx="1524000" cy="81741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/>
              <a:endParaRPr lang="id-ID" sz="1350">
                <a:solidFill>
                  <a:prstClr val="white"/>
                </a:solidFill>
                <a:latin typeface="Raleway"/>
              </a:endParaRPr>
            </a:p>
          </p:txBody>
        </p:sp>
        <p:sp>
          <p:nvSpPr>
            <p:cNvPr id="36" name="Isosceles Triangle 35"/>
            <p:cNvSpPr/>
            <p:nvPr/>
          </p:nvSpPr>
          <p:spPr>
            <a:xfrm>
              <a:off x="1" y="5631879"/>
              <a:ext cx="1523999" cy="409114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/>
              <a:endParaRPr lang="en-US" sz="1350">
                <a:solidFill>
                  <a:prstClr val="white"/>
                </a:solidFill>
                <a:latin typeface="Raleway"/>
              </a:endParaRPr>
            </a:p>
          </p:txBody>
        </p:sp>
      </p:grpSp>
      <p:sp>
        <p:nvSpPr>
          <p:cNvPr id="37" name="Rectangle 36"/>
          <p:cNvSpPr/>
          <p:nvPr/>
        </p:nvSpPr>
        <p:spPr>
          <a:xfrm>
            <a:off x="-1" y="5230630"/>
            <a:ext cx="1143000" cy="7701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id-ID" sz="1350">
              <a:solidFill>
                <a:prstClr val="white"/>
              </a:solidFill>
              <a:latin typeface="Raleway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3429000" y="5230630"/>
            <a:ext cx="1143000" cy="77012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id-ID" sz="1350">
              <a:solidFill>
                <a:prstClr val="white"/>
              </a:solidFill>
              <a:latin typeface="Raleway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5715000" y="5230630"/>
            <a:ext cx="1143000" cy="77012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id-ID" sz="1350">
              <a:solidFill>
                <a:prstClr val="white"/>
              </a:solidFill>
              <a:latin typeface="Raleway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6858000" y="5230630"/>
            <a:ext cx="1143000" cy="77012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id-ID" sz="1350">
              <a:solidFill>
                <a:prstClr val="white"/>
              </a:solidFill>
              <a:latin typeface="Raleway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8001000" y="5230630"/>
            <a:ext cx="1143000" cy="7701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id-ID" sz="1350">
              <a:solidFill>
                <a:prstClr val="white"/>
              </a:solidFill>
              <a:latin typeface="Raleway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4572000" y="5230630"/>
            <a:ext cx="1143000" cy="77012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id-ID" sz="1350">
              <a:solidFill>
                <a:prstClr val="white"/>
              </a:solidFill>
              <a:latin typeface="Raleway"/>
            </a:endParaRPr>
          </a:p>
        </p:txBody>
      </p:sp>
      <p:grpSp>
        <p:nvGrpSpPr>
          <p:cNvPr id="43" name="Group 42"/>
          <p:cNvGrpSpPr/>
          <p:nvPr/>
        </p:nvGrpSpPr>
        <p:grpSpPr>
          <a:xfrm>
            <a:off x="0" y="5879758"/>
            <a:ext cx="9144000" cy="124543"/>
            <a:chOff x="0" y="6696677"/>
            <a:chExt cx="12192000" cy="166057"/>
          </a:xfrm>
        </p:grpSpPr>
        <p:sp>
          <p:nvSpPr>
            <p:cNvPr id="44" name="Rectangle 43"/>
            <p:cNvSpPr/>
            <p:nvPr/>
          </p:nvSpPr>
          <p:spPr>
            <a:xfrm>
              <a:off x="0" y="6696677"/>
              <a:ext cx="1524000" cy="166057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/>
              <a:endParaRPr lang="id-ID" sz="1350">
                <a:solidFill>
                  <a:prstClr val="white"/>
                </a:solidFill>
                <a:latin typeface="Raleway"/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1524000" y="6696677"/>
              <a:ext cx="1524000" cy="16605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/>
              <a:endParaRPr lang="id-ID" sz="1350">
                <a:solidFill>
                  <a:prstClr val="white"/>
                </a:solidFill>
                <a:latin typeface="Raleway"/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3048000" y="6696677"/>
              <a:ext cx="1524000" cy="166057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/>
              <a:endParaRPr lang="id-ID" sz="1350">
                <a:solidFill>
                  <a:prstClr val="white"/>
                </a:solidFill>
                <a:latin typeface="Raleway"/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4572000" y="6696677"/>
              <a:ext cx="1524000" cy="166057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/>
              <a:endParaRPr lang="id-ID" sz="1350">
                <a:solidFill>
                  <a:prstClr val="white"/>
                </a:solidFill>
                <a:latin typeface="Raleway"/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7620000" y="6696677"/>
              <a:ext cx="1524000" cy="16605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/>
              <a:endParaRPr lang="id-ID" sz="1350">
                <a:solidFill>
                  <a:prstClr val="white"/>
                </a:solidFill>
                <a:latin typeface="Raleway"/>
              </a:endParaRP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9144000" y="6696677"/>
              <a:ext cx="1524000" cy="166057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/>
              <a:endParaRPr lang="id-ID" sz="1350">
                <a:solidFill>
                  <a:prstClr val="white"/>
                </a:solidFill>
                <a:latin typeface="Raleway"/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10668000" y="6696677"/>
              <a:ext cx="1524000" cy="166057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/>
              <a:endParaRPr lang="id-ID" sz="1350">
                <a:solidFill>
                  <a:prstClr val="white"/>
                </a:solidFill>
                <a:latin typeface="Raleway"/>
              </a:endParaRP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6096000" y="6696677"/>
              <a:ext cx="1524000" cy="166057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/>
              <a:endParaRPr lang="id-ID" sz="1350">
                <a:solidFill>
                  <a:prstClr val="white"/>
                </a:solidFill>
                <a:latin typeface="Raleway"/>
              </a:endParaRPr>
            </a:p>
          </p:txBody>
        </p:sp>
      </p:grpSp>
      <p:sp>
        <p:nvSpPr>
          <p:cNvPr id="52" name="Freeform 155"/>
          <p:cNvSpPr>
            <a:spLocks noEditPoints="1"/>
          </p:cNvSpPr>
          <p:nvPr/>
        </p:nvSpPr>
        <p:spPr bwMode="auto">
          <a:xfrm>
            <a:off x="442807" y="5400952"/>
            <a:ext cx="257386" cy="308486"/>
          </a:xfrm>
          <a:custGeom>
            <a:avLst/>
            <a:gdLst>
              <a:gd name="T0" fmla="*/ 64 w 69"/>
              <a:gd name="T1" fmla="*/ 14 h 83"/>
              <a:gd name="T2" fmla="*/ 64 w 69"/>
              <a:gd name="T3" fmla="*/ 53 h 83"/>
              <a:gd name="T4" fmla="*/ 69 w 69"/>
              <a:gd name="T5" fmla="*/ 53 h 83"/>
              <a:gd name="T6" fmla="*/ 69 w 69"/>
              <a:gd name="T7" fmla="*/ 62 h 83"/>
              <a:gd name="T8" fmla="*/ 41 w 69"/>
              <a:gd name="T9" fmla="*/ 62 h 83"/>
              <a:gd name="T10" fmla="*/ 60 w 69"/>
              <a:gd name="T11" fmla="*/ 78 h 83"/>
              <a:gd name="T12" fmla="*/ 61 w 69"/>
              <a:gd name="T13" fmla="*/ 80 h 83"/>
              <a:gd name="T14" fmla="*/ 60 w 69"/>
              <a:gd name="T15" fmla="*/ 82 h 83"/>
              <a:gd name="T16" fmla="*/ 58 w 69"/>
              <a:gd name="T17" fmla="*/ 83 h 83"/>
              <a:gd name="T18" fmla="*/ 56 w 69"/>
              <a:gd name="T19" fmla="*/ 82 h 83"/>
              <a:gd name="T20" fmla="*/ 34 w 69"/>
              <a:gd name="T21" fmla="*/ 64 h 83"/>
              <a:gd name="T22" fmla="*/ 13 w 69"/>
              <a:gd name="T23" fmla="*/ 82 h 83"/>
              <a:gd name="T24" fmla="*/ 10 w 69"/>
              <a:gd name="T25" fmla="*/ 83 h 83"/>
              <a:gd name="T26" fmla="*/ 8 w 69"/>
              <a:gd name="T27" fmla="*/ 82 h 83"/>
              <a:gd name="T28" fmla="*/ 8 w 69"/>
              <a:gd name="T29" fmla="*/ 80 h 83"/>
              <a:gd name="T30" fmla="*/ 9 w 69"/>
              <a:gd name="T31" fmla="*/ 78 h 83"/>
              <a:gd name="T32" fmla="*/ 28 w 69"/>
              <a:gd name="T33" fmla="*/ 62 h 83"/>
              <a:gd name="T34" fmla="*/ 0 w 69"/>
              <a:gd name="T35" fmla="*/ 62 h 83"/>
              <a:gd name="T36" fmla="*/ 0 w 69"/>
              <a:gd name="T37" fmla="*/ 53 h 83"/>
              <a:gd name="T38" fmla="*/ 5 w 69"/>
              <a:gd name="T39" fmla="*/ 53 h 83"/>
              <a:gd name="T40" fmla="*/ 5 w 69"/>
              <a:gd name="T41" fmla="*/ 14 h 83"/>
              <a:gd name="T42" fmla="*/ 0 w 69"/>
              <a:gd name="T43" fmla="*/ 14 h 83"/>
              <a:gd name="T44" fmla="*/ 0 w 69"/>
              <a:gd name="T45" fmla="*/ 5 h 83"/>
              <a:gd name="T46" fmla="*/ 31 w 69"/>
              <a:gd name="T47" fmla="*/ 5 h 83"/>
              <a:gd name="T48" fmla="*/ 31 w 69"/>
              <a:gd name="T49" fmla="*/ 4 h 83"/>
              <a:gd name="T50" fmla="*/ 32 w 69"/>
              <a:gd name="T51" fmla="*/ 1 h 83"/>
              <a:gd name="T52" fmla="*/ 34 w 69"/>
              <a:gd name="T53" fmla="*/ 0 h 83"/>
              <a:gd name="T54" fmla="*/ 37 w 69"/>
              <a:gd name="T55" fmla="*/ 1 h 83"/>
              <a:gd name="T56" fmla="*/ 38 w 69"/>
              <a:gd name="T57" fmla="*/ 4 h 83"/>
              <a:gd name="T58" fmla="*/ 38 w 69"/>
              <a:gd name="T59" fmla="*/ 5 h 83"/>
              <a:gd name="T60" fmla="*/ 69 w 69"/>
              <a:gd name="T61" fmla="*/ 5 h 83"/>
              <a:gd name="T62" fmla="*/ 69 w 69"/>
              <a:gd name="T63" fmla="*/ 14 h 83"/>
              <a:gd name="T64" fmla="*/ 64 w 69"/>
              <a:gd name="T65" fmla="*/ 14 h 83"/>
              <a:gd name="T66" fmla="*/ 58 w 69"/>
              <a:gd name="T67" fmla="*/ 14 h 83"/>
              <a:gd name="T68" fmla="*/ 11 w 69"/>
              <a:gd name="T69" fmla="*/ 14 h 83"/>
              <a:gd name="T70" fmla="*/ 11 w 69"/>
              <a:gd name="T71" fmla="*/ 53 h 83"/>
              <a:gd name="T72" fmla="*/ 58 w 69"/>
              <a:gd name="T73" fmla="*/ 53 h 83"/>
              <a:gd name="T74" fmla="*/ 58 w 69"/>
              <a:gd name="T75" fmla="*/ 14 h 83"/>
              <a:gd name="T76" fmla="*/ 17 w 69"/>
              <a:gd name="T77" fmla="*/ 46 h 83"/>
              <a:gd name="T78" fmla="*/ 33 w 69"/>
              <a:gd name="T79" fmla="*/ 46 h 83"/>
              <a:gd name="T80" fmla="*/ 33 w 69"/>
              <a:gd name="T81" fmla="*/ 19 h 83"/>
              <a:gd name="T82" fmla="*/ 16 w 69"/>
              <a:gd name="T83" fmla="*/ 19 h 83"/>
              <a:gd name="T84" fmla="*/ 17 w 69"/>
              <a:gd name="T85" fmla="*/ 46 h 83"/>
              <a:gd name="T86" fmla="*/ 40 w 69"/>
              <a:gd name="T87" fmla="*/ 23 h 83"/>
              <a:gd name="T88" fmla="*/ 54 w 69"/>
              <a:gd name="T89" fmla="*/ 23 h 83"/>
              <a:gd name="T90" fmla="*/ 54 w 69"/>
              <a:gd name="T91" fmla="*/ 19 h 83"/>
              <a:gd name="T92" fmla="*/ 39 w 69"/>
              <a:gd name="T93" fmla="*/ 19 h 83"/>
              <a:gd name="T94" fmla="*/ 40 w 69"/>
              <a:gd name="T95" fmla="*/ 23 h 83"/>
              <a:gd name="T96" fmla="*/ 40 w 69"/>
              <a:gd name="T97" fmla="*/ 34 h 83"/>
              <a:gd name="T98" fmla="*/ 54 w 69"/>
              <a:gd name="T99" fmla="*/ 34 h 83"/>
              <a:gd name="T100" fmla="*/ 54 w 69"/>
              <a:gd name="T101" fmla="*/ 30 h 83"/>
              <a:gd name="T102" fmla="*/ 39 w 69"/>
              <a:gd name="T103" fmla="*/ 30 h 83"/>
              <a:gd name="T104" fmla="*/ 40 w 69"/>
              <a:gd name="T105" fmla="*/ 34 h 83"/>
              <a:gd name="T106" fmla="*/ 40 w 69"/>
              <a:gd name="T107" fmla="*/ 46 h 83"/>
              <a:gd name="T108" fmla="*/ 54 w 69"/>
              <a:gd name="T109" fmla="*/ 46 h 83"/>
              <a:gd name="T110" fmla="*/ 54 w 69"/>
              <a:gd name="T111" fmla="*/ 42 h 83"/>
              <a:gd name="T112" fmla="*/ 39 w 69"/>
              <a:gd name="T113" fmla="*/ 42 h 83"/>
              <a:gd name="T114" fmla="*/ 40 w 69"/>
              <a:gd name="T115" fmla="*/ 46 h 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69" h="83">
                <a:moveTo>
                  <a:pt x="64" y="14"/>
                </a:moveTo>
                <a:cubicBezTo>
                  <a:pt x="64" y="53"/>
                  <a:pt x="64" y="53"/>
                  <a:pt x="64" y="53"/>
                </a:cubicBezTo>
                <a:cubicBezTo>
                  <a:pt x="69" y="53"/>
                  <a:pt x="69" y="53"/>
                  <a:pt x="69" y="53"/>
                </a:cubicBezTo>
                <a:cubicBezTo>
                  <a:pt x="69" y="62"/>
                  <a:pt x="69" y="62"/>
                  <a:pt x="69" y="62"/>
                </a:cubicBezTo>
                <a:cubicBezTo>
                  <a:pt x="41" y="62"/>
                  <a:pt x="41" y="62"/>
                  <a:pt x="41" y="62"/>
                </a:cubicBezTo>
                <a:cubicBezTo>
                  <a:pt x="60" y="78"/>
                  <a:pt x="60" y="78"/>
                  <a:pt x="60" y="78"/>
                </a:cubicBezTo>
                <a:cubicBezTo>
                  <a:pt x="61" y="78"/>
                  <a:pt x="61" y="79"/>
                  <a:pt x="61" y="80"/>
                </a:cubicBezTo>
                <a:cubicBezTo>
                  <a:pt x="61" y="81"/>
                  <a:pt x="61" y="81"/>
                  <a:pt x="60" y="82"/>
                </a:cubicBezTo>
                <a:cubicBezTo>
                  <a:pt x="60" y="83"/>
                  <a:pt x="59" y="83"/>
                  <a:pt x="58" y="83"/>
                </a:cubicBezTo>
                <a:cubicBezTo>
                  <a:pt x="57" y="83"/>
                  <a:pt x="57" y="83"/>
                  <a:pt x="56" y="82"/>
                </a:cubicBezTo>
                <a:cubicBezTo>
                  <a:pt x="34" y="64"/>
                  <a:pt x="34" y="64"/>
                  <a:pt x="34" y="64"/>
                </a:cubicBezTo>
                <a:cubicBezTo>
                  <a:pt x="13" y="82"/>
                  <a:pt x="13" y="82"/>
                  <a:pt x="13" y="82"/>
                </a:cubicBezTo>
                <a:cubicBezTo>
                  <a:pt x="12" y="83"/>
                  <a:pt x="11" y="83"/>
                  <a:pt x="10" y="83"/>
                </a:cubicBezTo>
                <a:cubicBezTo>
                  <a:pt x="10" y="83"/>
                  <a:pt x="9" y="83"/>
                  <a:pt x="8" y="82"/>
                </a:cubicBezTo>
                <a:cubicBezTo>
                  <a:pt x="8" y="81"/>
                  <a:pt x="8" y="81"/>
                  <a:pt x="8" y="80"/>
                </a:cubicBezTo>
                <a:cubicBezTo>
                  <a:pt x="8" y="79"/>
                  <a:pt x="8" y="78"/>
                  <a:pt x="9" y="78"/>
                </a:cubicBezTo>
                <a:cubicBezTo>
                  <a:pt x="28" y="62"/>
                  <a:pt x="28" y="62"/>
                  <a:pt x="28" y="62"/>
                </a:cubicBezTo>
                <a:cubicBezTo>
                  <a:pt x="0" y="62"/>
                  <a:pt x="0" y="62"/>
                  <a:pt x="0" y="62"/>
                </a:cubicBezTo>
                <a:cubicBezTo>
                  <a:pt x="0" y="53"/>
                  <a:pt x="0" y="53"/>
                  <a:pt x="0" y="53"/>
                </a:cubicBezTo>
                <a:cubicBezTo>
                  <a:pt x="5" y="53"/>
                  <a:pt x="5" y="53"/>
                  <a:pt x="5" y="53"/>
                </a:cubicBezTo>
                <a:cubicBezTo>
                  <a:pt x="5" y="14"/>
                  <a:pt x="5" y="14"/>
                  <a:pt x="5" y="14"/>
                </a:cubicBezTo>
                <a:cubicBezTo>
                  <a:pt x="0" y="14"/>
                  <a:pt x="0" y="14"/>
                  <a:pt x="0" y="14"/>
                </a:cubicBezTo>
                <a:cubicBezTo>
                  <a:pt x="0" y="5"/>
                  <a:pt x="0" y="5"/>
                  <a:pt x="0" y="5"/>
                </a:cubicBezTo>
                <a:cubicBezTo>
                  <a:pt x="31" y="5"/>
                  <a:pt x="31" y="5"/>
                  <a:pt x="31" y="5"/>
                </a:cubicBezTo>
                <a:cubicBezTo>
                  <a:pt x="31" y="4"/>
                  <a:pt x="31" y="4"/>
                  <a:pt x="31" y="4"/>
                </a:cubicBezTo>
                <a:cubicBezTo>
                  <a:pt x="31" y="3"/>
                  <a:pt x="31" y="2"/>
                  <a:pt x="32" y="1"/>
                </a:cubicBezTo>
                <a:cubicBezTo>
                  <a:pt x="32" y="1"/>
                  <a:pt x="33" y="0"/>
                  <a:pt x="34" y="0"/>
                </a:cubicBezTo>
                <a:cubicBezTo>
                  <a:pt x="35" y="0"/>
                  <a:pt x="36" y="1"/>
                  <a:pt x="37" y="1"/>
                </a:cubicBezTo>
                <a:cubicBezTo>
                  <a:pt x="38" y="2"/>
                  <a:pt x="38" y="3"/>
                  <a:pt x="38" y="4"/>
                </a:cubicBezTo>
                <a:cubicBezTo>
                  <a:pt x="38" y="5"/>
                  <a:pt x="38" y="5"/>
                  <a:pt x="38" y="5"/>
                </a:cubicBezTo>
                <a:cubicBezTo>
                  <a:pt x="69" y="5"/>
                  <a:pt x="69" y="5"/>
                  <a:pt x="69" y="5"/>
                </a:cubicBezTo>
                <a:cubicBezTo>
                  <a:pt x="69" y="14"/>
                  <a:pt x="69" y="14"/>
                  <a:pt x="69" y="14"/>
                </a:cubicBezTo>
                <a:lnTo>
                  <a:pt x="64" y="14"/>
                </a:lnTo>
                <a:close/>
                <a:moveTo>
                  <a:pt x="58" y="14"/>
                </a:moveTo>
                <a:cubicBezTo>
                  <a:pt x="11" y="14"/>
                  <a:pt x="11" y="14"/>
                  <a:pt x="11" y="14"/>
                </a:cubicBezTo>
                <a:cubicBezTo>
                  <a:pt x="11" y="53"/>
                  <a:pt x="11" y="53"/>
                  <a:pt x="11" y="53"/>
                </a:cubicBezTo>
                <a:cubicBezTo>
                  <a:pt x="58" y="53"/>
                  <a:pt x="58" y="53"/>
                  <a:pt x="58" y="53"/>
                </a:cubicBezTo>
                <a:lnTo>
                  <a:pt x="58" y="14"/>
                </a:lnTo>
                <a:close/>
                <a:moveTo>
                  <a:pt x="17" y="46"/>
                </a:moveTo>
                <a:cubicBezTo>
                  <a:pt x="33" y="46"/>
                  <a:pt x="33" y="46"/>
                  <a:pt x="33" y="46"/>
                </a:cubicBezTo>
                <a:cubicBezTo>
                  <a:pt x="33" y="19"/>
                  <a:pt x="33" y="19"/>
                  <a:pt x="33" y="19"/>
                </a:cubicBezTo>
                <a:cubicBezTo>
                  <a:pt x="16" y="19"/>
                  <a:pt x="16" y="19"/>
                  <a:pt x="16" y="19"/>
                </a:cubicBezTo>
                <a:lnTo>
                  <a:pt x="17" y="46"/>
                </a:lnTo>
                <a:close/>
                <a:moveTo>
                  <a:pt x="40" y="23"/>
                </a:moveTo>
                <a:cubicBezTo>
                  <a:pt x="54" y="23"/>
                  <a:pt x="54" y="23"/>
                  <a:pt x="54" y="23"/>
                </a:cubicBezTo>
                <a:cubicBezTo>
                  <a:pt x="54" y="19"/>
                  <a:pt x="54" y="19"/>
                  <a:pt x="54" y="19"/>
                </a:cubicBezTo>
                <a:cubicBezTo>
                  <a:pt x="39" y="19"/>
                  <a:pt x="39" y="19"/>
                  <a:pt x="39" y="19"/>
                </a:cubicBezTo>
                <a:lnTo>
                  <a:pt x="40" y="23"/>
                </a:lnTo>
                <a:close/>
                <a:moveTo>
                  <a:pt x="40" y="34"/>
                </a:moveTo>
                <a:cubicBezTo>
                  <a:pt x="54" y="34"/>
                  <a:pt x="54" y="34"/>
                  <a:pt x="54" y="34"/>
                </a:cubicBezTo>
                <a:cubicBezTo>
                  <a:pt x="54" y="30"/>
                  <a:pt x="54" y="30"/>
                  <a:pt x="54" y="30"/>
                </a:cubicBezTo>
                <a:cubicBezTo>
                  <a:pt x="39" y="30"/>
                  <a:pt x="39" y="30"/>
                  <a:pt x="39" y="30"/>
                </a:cubicBezTo>
                <a:lnTo>
                  <a:pt x="40" y="34"/>
                </a:lnTo>
                <a:close/>
                <a:moveTo>
                  <a:pt x="40" y="46"/>
                </a:moveTo>
                <a:cubicBezTo>
                  <a:pt x="54" y="46"/>
                  <a:pt x="54" y="46"/>
                  <a:pt x="54" y="46"/>
                </a:cubicBezTo>
                <a:cubicBezTo>
                  <a:pt x="54" y="42"/>
                  <a:pt x="54" y="42"/>
                  <a:pt x="54" y="42"/>
                </a:cubicBezTo>
                <a:cubicBezTo>
                  <a:pt x="39" y="42"/>
                  <a:pt x="39" y="42"/>
                  <a:pt x="39" y="42"/>
                </a:cubicBezTo>
                <a:lnTo>
                  <a:pt x="40" y="4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783"/>
            <a:endParaRPr lang="id-ID" sz="1350">
              <a:solidFill>
                <a:srgbClr val="10232E"/>
              </a:solidFill>
              <a:latin typeface="Raleway"/>
            </a:endParaRPr>
          </a:p>
        </p:txBody>
      </p:sp>
      <p:sp>
        <p:nvSpPr>
          <p:cNvPr id="53" name="Freeform 8"/>
          <p:cNvSpPr>
            <a:spLocks noEditPoints="1"/>
          </p:cNvSpPr>
          <p:nvPr/>
        </p:nvSpPr>
        <p:spPr bwMode="auto">
          <a:xfrm>
            <a:off x="1572559" y="5400006"/>
            <a:ext cx="283882" cy="310378"/>
          </a:xfrm>
          <a:custGeom>
            <a:avLst/>
            <a:gdLst>
              <a:gd name="T0" fmla="*/ 1 w 76"/>
              <a:gd name="T1" fmla="*/ 23 h 83"/>
              <a:gd name="T2" fmla="*/ 2 w 76"/>
              <a:gd name="T3" fmla="*/ 23 h 83"/>
              <a:gd name="T4" fmla="*/ 7 w 76"/>
              <a:gd name="T5" fmla="*/ 23 h 83"/>
              <a:gd name="T6" fmla="*/ 7 w 76"/>
              <a:gd name="T7" fmla="*/ 83 h 83"/>
              <a:gd name="T8" fmla="*/ 2 w 76"/>
              <a:gd name="T9" fmla="*/ 83 h 83"/>
              <a:gd name="T10" fmla="*/ 1 w 76"/>
              <a:gd name="T11" fmla="*/ 83 h 83"/>
              <a:gd name="T12" fmla="*/ 0 w 76"/>
              <a:gd name="T13" fmla="*/ 82 h 83"/>
              <a:gd name="T14" fmla="*/ 0 w 76"/>
              <a:gd name="T15" fmla="*/ 24 h 83"/>
              <a:gd name="T16" fmla="*/ 1 w 76"/>
              <a:gd name="T17" fmla="*/ 23 h 83"/>
              <a:gd name="T18" fmla="*/ 17 w 76"/>
              <a:gd name="T19" fmla="*/ 20 h 83"/>
              <a:gd name="T20" fmla="*/ 10 w 76"/>
              <a:gd name="T21" fmla="*/ 20 h 83"/>
              <a:gd name="T22" fmla="*/ 10 w 76"/>
              <a:gd name="T23" fmla="*/ 13 h 83"/>
              <a:gd name="T24" fmla="*/ 11 w 76"/>
              <a:gd name="T25" fmla="*/ 12 h 83"/>
              <a:gd name="T26" fmla="*/ 12 w 76"/>
              <a:gd name="T27" fmla="*/ 12 h 83"/>
              <a:gd name="T28" fmla="*/ 17 w 76"/>
              <a:gd name="T29" fmla="*/ 12 h 83"/>
              <a:gd name="T30" fmla="*/ 17 w 76"/>
              <a:gd name="T31" fmla="*/ 20 h 83"/>
              <a:gd name="T32" fmla="*/ 55 w 76"/>
              <a:gd name="T33" fmla="*/ 23 h 83"/>
              <a:gd name="T34" fmla="*/ 56 w 76"/>
              <a:gd name="T35" fmla="*/ 24 h 83"/>
              <a:gd name="T36" fmla="*/ 56 w 76"/>
              <a:gd name="T37" fmla="*/ 82 h 83"/>
              <a:gd name="T38" fmla="*/ 55 w 76"/>
              <a:gd name="T39" fmla="*/ 83 h 83"/>
              <a:gd name="T40" fmla="*/ 54 w 76"/>
              <a:gd name="T41" fmla="*/ 83 h 83"/>
              <a:gd name="T42" fmla="*/ 13 w 76"/>
              <a:gd name="T43" fmla="*/ 83 h 83"/>
              <a:gd name="T44" fmla="*/ 13 w 76"/>
              <a:gd name="T45" fmla="*/ 23 h 83"/>
              <a:gd name="T46" fmla="*/ 54 w 76"/>
              <a:gd name="T47" fmla="*/ 23 h 83"/>
              <a:gd name="T48" fmla="*/ 55 w 76"/>
              <a:gd name="T49" fmla="*/ 23 h 83"/>
              <a:gd name="T50" fmla="*/ 28 w 76"/>
              <a:gd name="T51" fmla="*/ 8 h 83"/>
              <a:gd name="T52" fmla="*/ 21 w 76"/>
              <a:gd name="T53" fmla="*/ 8 h 83"/>
              <a:gd name="T54" fmla="*/ 21 w 76"/>
              <a:gd name="T55" fmla="*/ 2 h 83"/>
              <a:gd name="T56" fmla="*/ 21 w 76"/>
              <a:gd name="T57" fmla="*/ 1 h 83"/>
              <a:gd name="T58" fmla="*/ 22 w 76"/>
              <a:gd name="T59" fmla="*/ 0 h 83"/>
              <a:gd name="T60" fmla="*/ 28 w 76"/>
              <a:gd name="T61" fmla="*/ 0 h 83"/>
              <a:gd name="T62" fmla="*/ 28 w 76"/>
              <a:gd name="T63" fmla="*/ 8 h 83"/>
              <a:gd name="T64" fmla="*/ 66 w 76"/>
              <a:gd name="T65" fmla="*/ 12 h 83"/>
              <a:gd name="T66" fmla="*/ 66 w 76"/>
              <a:gd name="T67" fmla="*/ 13 h 83"/>
              <a:gd name="T68" fmla="*/ 66 w 76"/>
              <a:gd name="T69" fmla="*/ 71 h 83"/>
              <a:gd name="T70" fmla="*/ 66 w 76"/>
              <a:gd name="T71" fmla="*/ 72 h 83"/>
              <a:gd name="T72" fmla="*/ 64 w 76"/>
              <a:gd name="T73" fmla="*/ 72 h 83"/>
              <a:gd name="T74" fmla="*/ 59 w 76"/>
              <a:gd name="T75" fmla="*/ 72 h 83"/>
              <a:gd name="T76" fmla="*/ 59 w 76"/>
              <a:gd name="T77" fmla="*/ 24 h 83"/>
              <a:gd name="T78" fmla="*/ 58 w 76"/>
              <a:gd name="T79" fmla="*/ 21 h 83"/>
              <a:gd name="T80" fmla="*/ 55 w 76"/>
              <a:gd name="T81" fmla="*/ 20 h 83"/>
              <a:gd name="T82" fmla="*/ 23 w 76"/>
              <a:gd name="T83" fmla="*/ 20 h 83"/>
              <a:gd name="T84" fmla="*/ 23 w 76"/>
              <a:gd name="T85" fmla="*/ 12 h 83"/>
              <a:gd name="T86" fmla="*/ 64 w 76"/>
              <a:gd name="T87" fmla="*/ 12 h 83"/>
              <a:gd name="T88" fmla="*/ 66 w 76"/>
              <a:gd name="T89" fmla="*/ 12 h 83"/>
              <a:gd name="T90" fmla="*/ 76 w 76"/>
              <a:gd name="T91" fmla="*/ 1 h 83"/>
              <a:gd name="T92" fmla="*/ 76 w 76"/>
              <a:gd name="T93" fmla="*/ 2 h 83"/>
              <a:gd name="T94" fmla="*/ 76 w 76"/>
              <a:gd name="T95" fmla="*/ 59 h 83"/>
              <a:gd name="T96" fmla="*/ 76 w 76"/>
              <a:gd name="T97" fmla="*/ 61 h 83"/>
              <a:gd name="T98" fmla="*/ 75 w 76"/>
              <a:gd name="T99" fmla="*/ 61 h 83"/>
              <a:gd name="T100" fmla="*/ 70 w 76"/>
              <a:gd name="T101" fmla="*/ 61 h 83"/>
              <a:gd name="T102" fmla="*/ 70 w 76"/>
              <a:gd name="T103" fmla="*/ 12 h 83"/>
              <a:gd name="T104" fmla="*/ 68 w 76"/>
              <a:gd name="T105" fmla="*/ 10 h 83"/>
              <a:gd name="T106" fmla="*/ 66 w 76"/>
              <a:gd name="T107" fmla="*/ 8 h 83"/>
              <a:gd name="T108" fmla="*/ 34 w 76"/>
              <a:gd name="T109" fmla="*/ 8 h 83"/>
              <a:gd name="T110" fmla="*/ 34 w 76"/>
              <a:gd name="T111" fmla="*/ 0 h 83"/>
              <a:gd name="T112" fmla="*/ 75 w 76"/>
              <a:gd name="T113" fmla="*/ 0 h 83"/>
              <a:gd name="T114" fmla="*/ 76 w 76"/>
              <a:gd name="T115" fmla="*/ 1 h 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76" h="83">
                <a:moveTo>
                  <a:pt x="1" y="23"/>
                </a:moveTo>
                <a:cubicBezTo>
                  <a:pt x="1" y="23"/>
                  <a:pt x="2" y="23"/>
                  <a:pt x="2" y="23"/>
                </a:cubicBezTo>
                <a:cubicBezTo>
                  <a:pt x="7" y="23"/>
                  <a:pt x="7" y="23"/>
                  <a:pt x="7" y="23"/>
                </a:cubicBezTo>
                <a:cubicBezTo>
                  <a:pt x="7" y="83"/>
                  <a:pt x="7" y="83"/>
                  <a:pt x="7" y="83"/>
                </a:cubicBezTo>
                <a:cubicBezTo>
                  <a:pt x="2" y="83"/>
                  <a:pt x="2" y="83"/>
                  <a:pt x="2" y="83"/>
                </a:cubicBezTo>
                <a:cubicBezTo>
                  <a:pt x="2" y="83"/>
                  <a:pt x="1" y="83"/>
                  <a:pt x="1" y="83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24"/>
                  <a:pt x="0" y="23"/>
                  <a:pt x="1" y="23"/>
                </a:cubicBezTo>
                <a:close/>
                <a:moveTo>
                  <a:pt x="17" y="20"/>
                </a:moveTo>
                <a:cubicBezTo>
                  <a:pt x="10" y="20"/>
                  <a:pt x="10" y="20"/>
                  <a:pt x="10" y="20"/>
                </a:cubicBezTo>
                <a:cubicBezTo>
                  <a:pt x="10" y="13"/>
                  <a:pt x="10" y="13"/>
                  <a:pt x="10" y="13"/>
                </a:cubicBezTo>
                <a:cubicBezTo>
                  <a:pt x="10" y="13"/>
                  <a:pt x="11" y="13"/>
                  <a:pt x="11" y="12"/>
                </a:cubicBezTo>
                <a:cubicBezTo>
                  <a:pt x="11" y="12"/>
                  <a:pt x="12" y="12"/>
                  <a:pt x="12" y="12"/>
                </a:cubicBezTo>
                <a:cubicBezTo>
                  <a:pt x="17" y="12"/>
                  <a:pt x="17" y="12"/>
                  <a:pt x="17" y="12"/>
                </a:cubicBezTo>
                <a:lnTo>
                  <a:pt x="17" y="20"/>
                </a:lnTo>
                <a:close/>
                <a:moveTo>
                  <a:pt x="55" y="23"/>
                </a:moveTo>
                <a:cubicBezTo>
                  <a:pt x="56" y="23"/>
                  <a:pt x="56" y="24"/>
                  <a:pt x="56" y="24"/>
                </a:cubicBezTo>
                <a:cubicBezTo>
                  <a:pt x="56" y="82"/>
                  <a:pt x="56" y="82"/>
                  <a:pt x="56" y="82"/>
                </a:cubicBezTo>
                <a:cubicBezTo>
                  <a:pt x="56" y="82"/>
                  <a:pt x="56" y="82"/>
                  <a:pt x="55" y="83"/>
                </a:cubicBezTo>
                <a:cubicBezTo>
                  <a:pt x="55" y="83"/>
                  <a:pt x="55" y="83"/>
                  <a:pt x="54" y="83"/>
                </a:cubicBezTo>
                <a:cubicBezTo>
                  <a:pt x="13" y="83"/>
                  <a:pt x="13" y="83"/>
                  <a:pt x="13" y="83"/>
                </a:cubicBezTo>
                <a:cubicBezTo>
                  <a:pt x="13" y="23"/>
                  <a:pt x="13" y="23"/>
                  <a:pt x="13" y="23"/>
                </a:cubicBezTo>
                <a:cubicBezTo>
                  <a:pt x="54" y="23"/>
                  <a:pt x="54" y="23"/>
                  <a:pt x="54" y="23"/>
                </a:cubicBezTo>
                <a:cubicBezTo>
                  <a:pt x="55" y="23"/>
                  <a:pt x="55" y="23"/>
                  <a:pt x="55" y="23"/>
                </a:cubicBezTo>
                <a:close/>
                <a:moveTo>
                  <a:pt x="28" y="8"/>
                </a:moveTo>
                <a:cubicBezTo>
                  <a:pt x="21" y="8"/>
                  <a:pt x="21" y="8"/>
                  <a:pt x="21" y="8"/>
                </a:cubicBezTo>
                <a:cubicBezTo>
                  <a:pt x="21" y="2"/>
                  <a:pt x="21" y="2"/>
                  <a:pt x="21" y="2"/>
                </a:cubicBezTo>
                <a:cubicBezTo>
                  <a:pt x="21" y="2"/>
                  <a:pt x="21" y="1"/>
                  <a:pt x="21" y="1"/>
                </a:cubicBezTo>
                <a:cubicBezTo>
                  <a:pt x="22" y="1"/>
                  <a:pt x="22" y="0"/>
                  <a:pt x="22" y="0"/>
                </a:cubicBezTo>
                <a:cubicBezTo>
                  <a:pt x="28" y="0"/>
                  <a:pt x="28" y="0"/>
                  <a:pt x="28" y="0"/>
                </a:cubicBezTo>
                <a:lnTo>
                  <a:pt x="28" y="8"/>
                </a:lnTo>
                <a:close/>
                <a:moveTo>
                  <a:pt x="66" y="12"/>
                </a:moveTo>
                <a:cubicBezTo>
                  <a:pt x="66" y="13"/>
                  <a:pt x="66" y="13"/>
                  <a:pt x="66" y="13"/>
                </a:cubicBezTo>
                <a:cubicBezTo>
                  <a:pt x="66" y="71"/>
                  <a:pt x="66" y="71"/>
                  <a:pt x="66" y="71"/>
                </a:cubicBezTo>
                <a:cubicBezTo>
                  <a:pt x="66" y="71"/>
                  <a:pt x="66" y="71"/>
                  <a:pt x="66" y="72"/>
                </a:cubicBezTo>
                <a:cubicBezTo>
                  <a:pt x="65" y="72"/>
                  <a:pt x="65" y="72"/>
                  <a:pt x="64" y="72"/>
                </a:cubicBezTo>
                <a:cubicBezTo>
                  <a:pt x="59" y="72"/>
                  <a:pt x="59" y="72"/>
                  <a:pt x="59" y="72"/>
                </a:cubicBezTo>
                <a:cubicBezTo>
                  <a:pt x="59" y="24"/>
                  <a:pt x="59" y="24"/>
                  <a:pt x="59" y="24"/>
                </a:cubicBezTo>
                <a:cubicBezTo>
                  <a:pt x="59" y="23"/>
                  <a:pt x="59" y="22"/>
                  <a:pt x="58" y="21"/>
                </a:cubicBezTo>
                <a:cubicBezTo>
                  <a:pt x="57" y="20"/>
                  <a:pt x="56" y="20"/>
                  <a:pt x="55" y="20"/>
                </a:cubicBezTo>
                <a:cubicBezTo>
                  <a:pt x="23" y="20"/>
                  <a:pt x="23" y="20"/>
                  <a:pt x="23" y="20"/>
                </a:cubicBezTo>
                <a:cubicBezTo>
                  <a:pt x="23" y="12"/>
                  <a:pt x="23" y="12"/>
                  <a:pt x="23" y="12"/>
                </a:cubicBezTo>
                <a:cubicBezTo>
                  <a:pt x="64" y="12"/>
                  <a:pt x="64" y="12"/>
                  <a:pt x="64" y="12"/>
                </a:cubicBezTo>
                <a:cubicBezTo>
                  <a:pt x="65" y="12"/>
                  <a:pt x="65" y="12"/>
                  <a:pt x="66" y="12"/>
                </a:cubicBezTo>
                <a:close/>
                <a:moveTo>
                  <a:pt x="76" y="1"/>
                </a:moveTo>
                <a:cubicBezTo>
                  <a:pt x="76" y="1"/>
                  <a:pt x="76" y="2"/>
                  <a:pt x="76" y="2"/>
                </a:cubicBezTo>
                <a:cubicBezTo>
                  <a:pt x="76" y="59"/>
                  <a:pt x="76" y="59"/>
                  <a:pt x="76" y="59"/>
                </a:cubicBezTo>
                <a:cubicBezTo>
                  <a:pt x="76" y="60"/>
                  <a:pt x="76" y="60"/>
                  <a:pt x="76" y="61"/>
                </a:cubicBezTo>
                <a:cubicBezTo>
                  <a:pt x="76" y="61"/>
                  <a:pt x="75" y="61"/>
                  <a:pt x="75" y="61"/>
                </a:cubicBezTo>
                <a:cubicBezTo>
                  <a:pt x="70" y="61"/>
                  <a:pt x="70" y="61"/>
                  <a:pt x="70" y="61"/>
                </a:cubicBezTo>
                <a:cubicBezTo>
                  <a:pt x="70" y="12"/>
                  <a:pt x="70" y="12"/>
                  <a:pt x="70" y="12"/>
                </a:cubicBezTo>
                <a:cubicBezTo>
                  <a:pt x="70" y="11"/>
                  <a:pt x="69" y="10"/>
                  <a:pt x="68" y="10"/>
                </a:cubicBezTo>
                <a:cubicBezTo>
                  <a:pt x="67" y="9"/>
                  <a:pt x="67" y="8"/>
                  <a:pt x="66" y="8"/>
                </a:cubicBezTo>
                <a:cubicBezTo>
                  <a:pt x="34" y="8"/>
                  <a:pt x="34" y="8"/>
                  <a:pt x="34" y="8"/>
                </a:cubicBezTo>
                <a:cubicBezTo>
                  <a:pt x="34" y="0"/>
                  <a:pt x="34" y="0"/>
                  <a:pt x="34" y="0"/>
                </a:cubicBezTo>
                <a:cubicBezTo>
                  <a:pt x="75" y="0"/>
                  <a:pt x="75" y="0"/>
                  <a:pt x="75" y="0"/>
                </a:cubicBezTo>
                <a:cubicBezTo>
                  <a:pt x="75" y="0"/>
                  <a:pt x="76" y="1"/>
                  <a:pt x="76" y="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783"/>
            <a:endParaRPr lang="id-ID" sz="1350">
              <a:solidFill>
                <a:srgbClr val="10232E"/>
              </a:solidFill>
              <a:latin typeface="Raleway"/>
            </a:endParaRPr>
          </a:p>
        </p:txBody>
      </p:sp>
      <p:sp>
        <p:nvSpPr>
          <p:cNvPr id="54" name="Freeform 658"/>
          <p:cNvSpPr>
            <a:spLocks noEditPoints="1"/>
          </p:cNvSpPr>
          <p:nvPr/>
        </p:nvSpPr>
        <p:spPr bwMode="auto">
          <a:xfrm>
            <a:off x="2689888" y="5412231"/>
            <a:ext cx="335225" cy="285927"/>
          </a:xfrm>
          <a:custGeom>
            <a:avLst/>
            <a:gdLst>
              <a:gd name="T0" fmla="*/ 16 w 104"/>
              <a:gd name="T1" fmla="*/ 89 h 89"/>
              <a:gd name="T2" fmla="*/ 13 w 104"/>
              <a:gd name="T3" fmla="*/ 89 h 89"/>
              <a:gd name="T4" fmla="*/ 0 w 104"/>
              <a:gd name="T5" fmla="*/ 76 h 89"/>
              <a:gd name="T6" fmla="*/ 0 w 104"/>
              <a:gd name="T7" fmla="*/ 28 h 89"/>
              <a:gd name="T8" fmla="*/ 13 w 104"/>
              <a:gd name="T9" fmla="*/ 15 h 89"/>
              <a:gd name="T10" fmla="*/ 16 w 104"/>
              <a:gd name="T11" fmla="*/ 15 h 89"/>
              <a:gd name="T12" fmla="*/ 16 w 104"/>
              <a:gd name="T13" fmla="*/ 89 h 89"/>
              <a:gd name="T14" fmla="*/ 81 w 104"/>
              <a:gd name="T15" fmla="*/ 89 h 89"/>
              <a:gd name="T16" fmla="*/ 22 w 104"/>
              <a:gd name="T17" fmla="*/ 89 h 89"/>
              <a:gd name="T18" fmla="*/ 22 w 104"/>
              <a:gd name="T19" fmla="*/ 15 h 89"/>
              <a:gd name="T20" fmla="*/ 29 w 104"/>
              <a:gd name="T21" fmla="*/ 15 h 89"/>
              <a:gd name="T22" fmla="*/ 29 w 104"/>
              <a:gd name="T23" fmla="*/ 6 h 89"/>
              <a:gd name="T24" fmla="*/ 35 w 104"/>
              <a:gd name="T25" fmla="*/ 0 h 89"/>
              <a:gd name="T26" fmla="*/ 68 w 104"/>
              <a:gd name="T27" fmla="*/ 0 h 89"/>
              <a:gd name="T28" fmla="*/ 74 w 104"/>
              <a:gd name="T29" fmla="*/ 6 h 89"/>
              <a:gd name="T30" fmla="*/ 74 w 104"/>
              <a:gd name="T31" fmla="*/ 15 h 89"/>
              <a:gd name="T32" fmla="*/ 81 w 104"/>
              <a:gd name="T33" fmla="*/ 15 h 89"/>
              <a:gd name="T34" fmla="*/ 81 w 104"/>
              <a:gd name="T35" fmla="*/ 89 h 89"/>
              <a:gd name="T36" fmla="*/ 67 w 104"/>
              <a:gd name="T37" fmla="*/ 15 h 89"/>
              <a:gd name="T38" fmla="*/ 67 w 104"/>
              <a:gd name="T39" fmla="*/ 8 h 89"/>
              <a:gd name="T40" fmla="*/ 37 w 104"/>
              <a:gd name="T41" fmla="*/ 8 h 89"/>
              <a:gd name="T42" fmla="*/ 37 w 104"/>
              <a:gd name="T43" fmla="*/ 15 h 89"/>
              <a:gd name="T44" fmla="*/ 67 w 104"/>
              <a:gd name="T45" fmla="*/ 15 h 89"/>
              <a:gd name="T46" fmla="*/ 104 w 104"/>
              <a:gd name="T47" fmla="*/ 76 h 89"/>
              <a:gd name="T48" fmla="*/ 91 w 104"/>
              <a:gd name="T49" fmla="*/ 89 h 89"/>
              <a:gd name="T50" fmla="*/ 87 w 104"/>
              <a:gd name="T51" fmla="*/ 89 h 89"/>
              <a:gd name="T52" fmla="*/ 87 w 104"/>
              <a:gd name="T53" fmla="*/ 15 h 89"/>
              <a:gd name="T54" fmla="*/ 91 w 104"/>
              <a:gd name="T55" fmla="*/ 15 h 89"/>
              <a:gd name="T56" fmla="*/ 104 w 104"/>
              <a:gd name="T57" fmla="*/ 28 h 89"/>
              <a:gd name="T58" fmla="*/ 104 w 104"/>
              <a:gd name="T59" fmla="*/ 76 h 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04" h="89">
                <a:moveTo>
                  <a:pt x="16" y="89"/>
                </a:moveTo>
                <a:cubicBezTo>
                  <a:pt x="13" y="89"/>
                  <a:pt x="13" y="89"/>
                  <a:pt x="13" y="89"/>
                </a:cubicBezTo>
                <a:cubicBezTo>
                  <a:pt x="6" y="89"/>
                  <a:pt x="0" y="84"/>
                  <a:pt x="0" y="76"/>
                </a:cubicBezTo>
                <a:cubicBezTo>
                  <a:pt x="0" y="28"/>
                  <a:pt x="0" y="28"/>
                  <a:pt x="0" y="28"/>
                </a:cubicBezTo>
                <a:cubicBezTo>
                  <a:pt x="0" y="21"/>
                  <a:pt x="6" y="15"/>
                  <a:pt x="13" y="15"/>
                </a:cubicBezTo>
                <a:cubicBezTo>
                  <a:pt x="16" y="15"/>
                  <a:pt x="16" y="15"/>
                  <a:pt x="16" y="15"/>
                </a:cubicBezTo>
                <a:lnTo>
                  <a:pt x="16" y="89"/>
                </a:lnTo>
                <a:close/>
                <a:moveTo>
                  <a:pt x="81" y="89"/>
                </a:moveTo>
                <a:cubicBezTo>
                  <a:pt x="22" y="89"/>
                  <a:pt x="22" y="89"/>
                  <a:pt x="22" y="89"/>
                </a:cubicBezTo>
                <a:cubicBezTo>
                  <a:pt x="22" y="15"/>
                  <a:pt x="22" y="15"/>
                  <a:pt x="22" y="15"/>
                </a:cubicBezTo>
                <a:cubicBezTo>
                  <a:pt x="29" y="15"/>
                  <a:pt x="29" y="15"/>
                  <a:pt x="29" y="15"/>
                </a:cubicBezTo>
                <a:cubicBezTo>
                  <a:pt x="29" y="6"/>
                  <a:pt x="29" y="6"/>
                  <a:pt x="29" y="6"/>
                </a:cubicBezTo>
                <a:cubicBezTo>
                  <a:pt x="29" y="3"/>
                  <a:pt x="32" y="0"/>
                  <a:pt x="35" y="0"/>
                </a:cubicBezTo>
                <a:cubicBezTo>
                  <a:pt x="68" y="0"/>
                  <a:pt x="68" y="0"/>
                  <a:pt x="68" y="0"/>
                </a:cubicBezTo>
                <a:cubicBezTo>
                  <a:pt x="72" y="0"/>
                  <a:pt x="74" y="3"/>
                  <a:pt x="74" y="6"/>
                </a:cubicBezTo>
                <a:cubicBezTo>
                  <a:pt x="74" y="15"/>
                  <a:pt x="74" y="15"/>
                  <a:pt x="74" y="15"/>
                </a:cubicBezTo>
                <a:cubicBezTo>
                  <a:pt x="81" y="15"/>
                  <a:pt x="81" y="15"/>
                  <a:pt x="81" y="15"/>
                </a:cubicBezTo>
                <a:lnTo>
                  <a:pt x="81" y="89"/>
                </a:lnTo>
                <a:close/>
                <a:moveTo>
                  <a:pt x="67" y="15"/>
                </a:moveTo>
                <a:cubicBezTo>
                  <a:pt x="67" y="8"/>
                  <a:pt x="67" y="8"/>
                  <a:pt x="67" y="8"/>
                </a:cubicBezTo>
                <a:cubicBezTo>
                  <a:pt x="37" y="8"/>
                  <a:pt x="37" y="8"/>
                  <a:pt x="37" y="8"/>
                </a:cubicBezTo>
                <a:cubicBezTo>
                  <a:pt x="37" y="15"/>
                  <a:pt x="37" y="15"/>
                  <a:pt x="37" y="15"/>
                </a:cubicBezTo>
                <a:lnTo>
                  <a:pt x="67" y="15"/>
                </a:lnTo>
                <a:close/>
                <a:moveTo>
                  <a:pt x="104" y="76"/>
                </a:moveTo>
                <a:cubicBezTo>
                  <a:pt x="104" y="84"/>
                  <a:pt x="98" y="89"/>
                  <a:pt x="91" y="89"/>
                </a:cubicBezTo>
                <a:cubicBezTo>
                  <a:pt x="87" y="89"/>
                  <a:pt x="87" y="89"/>
                  <a:pt x="87" y="89"/>
                </a:cubicBezTo>
                <a:cubicBezTo>
                  <a:pt x="87" y="15"/>
                  <a:pt x="87" y="15"/>
                  <a:pt x="87" y="15"/>
                </a:cubicBezTo>
                <a:cubicBezTo>
                  <a:pt x="91" y="15"/>
                  <a:pt x="91" y="15"/>
                  <a:pt x="91" y="15"/>
                </a:cubicBezTo>
                <a:cubicBezTo>
                  <a:pt x="98" y="15"/>
                  <a:pt x="104" y="21"/>
                  <a:pt x="104" y="28"/>
                </a:cubicBezTo>
                <a:lnTo>
                  <a:pt x="104" y="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783"/>
            <a:endParaRPr lang="id-ID" sz="1350">
              <a:solidFill>
                <a:srgbClr val="10232E"/>
              </a:solidFill>
              <a:latin typeface="Raleway"/>
            </a:endParaRPr>
          </a:p>
        </p:txBody>
      </p:sp>
      <p:sp>
        <p:nvSpPr>
          <p:cNvPr id="55" name="Freeform 74"/>
          <p:cNvSpPr>
            <a:spLocks noEditPoints="1"/>
          </p:cNvSpPr>
          <p:nvPr/>
        </p:nvSpPr>
        <p:spPr bwMode="auto">
          <a:xfrm>
            <a:off x="4995882" y="5363101"/>
            <a:ext cx="295237" cy="384186"/>
          </a:xfrm>
          <a:custGeom>
            <a:avLst/>
            <a:gdLst>
              <a:gd name="T0" fmla="*/ 14 w 66"/>
              <a:gd name="T1" fmla="*/ 63 h 86"/>
              <a:gd name="T2" fmla="*/ 9 w 66"/>
              <a:gd name="T3" fmla="*/ 79 h 86"/>
              <a:gd name="T4" fmla="*/ 4 w 66"/>
              <a:gd name="T5" fmla="*/ 78 h 86"/>
              <a:gd name="T6" fmla="*/ 1 w 66"/>
              <a:gd name="T7" fmla="*/ 74 h 86"/>
              <a:gd name="T8" fmla="*/ 14 w 66"/>
              <a:gd name="T9" fmla="*/ 63 h 86"/>
              <a:gd name="T10" fmla="*/ 1 w 66"/>
              <a:gd name="T11" fmla="*/ 67 h 86"/>
              <a:gd name="T12" fmla="*/ 2 w 66"/>
              <a:gd name="T13" fmla="*/ 62 h 86"/>
              <a:gd name="T14" fmla="*/ 15 w 66"/>
              <a:gd name="T15" fmla="*/ 62 h 86"/>
              <a:gd name="T16" fmla="*/ 3 w 66"/>
              <a:gd name="T17" fmla="*/ 70 h 86"/>
              <a:gd name="T18" fmla="*/ 1 w 66"/>
              <a:gd name="T19" fmla="*/ 67 h 86"/>
              <a:gd name="T20" fmla="*/ 6 w 66"/>
              <a:gd name="T21" fmla="*/ 61 h 86"/>
              <a:gd name="T22" fmla="*/ 7 w 66"/>
              <a:gd name="T23" fmla="*/ 58 h 86"/>
              <a:gd name="T24" fmla="*/ 10 w 66"/>
              <a:gd name="T25" fmla="*/ 56 h 86"/>
              <a:gd name="T26" fmla="*/ 17 w 66"/>
              <a:gd name="T27" fmla="*/ 61 h 86"/>
              <a:gd name="T28" fmla="*/ 6 w 66"/>
              <a:gd name="T29" fmla="*/ 61 h 86"/>
              <a:gd name="T30" fmla="*/ 26 w 66"/>
              <a:gd name="T31" fmla="*/ 58 h 86"/>
              <a:gd name="T32" fmla="*/ 7 w 66"/>
              <a:gd name="T33" fmla="*/ 7 h 86"/>
              <a:gd name="T34" fmla="*/ 17 w 66"/>
              <a:gd name="T35" fmla="*/ 1 h 86"/>
              <a:gd name="T36" fmla="*/ 35 w 66"/>
              <a:gd name="T37" fmla="*/ 1 h 86"/>
              <a:gd name="T38" fmla="*/ 45 w 66"/>
              <a:gd name="T39" fmla="*/ 7 h 86"/>
              <a:gd name="T40" fmla="*/ 26 w 66"/>
              <a:gd name="T41" fmla="*/ 58 h 86"/>
              <a:gd name="T42" fmla="*/ 14 w 66"/>
              <a:gd name="T43" fmla="*/ 66 h 86"/>
              <a:gd name="T44" fmla="*/ 25 w 66"/>
              <a:gd name="T45" fmla="*/ 82 h 86"/>
              <a:gd name="T46" fmla="*/ 18 w 66"/>
              <a:gd name="T47" fmla="*/ 86 h 86"/>
              <a:gd name="T48" fmla="*/ 11 w 66"/>
              <a:gd name="T49" fmla="*/ 85 h 86"/>
              <a:gd name="T50" fmla="*/ 14 w 66"/>
              <a:gd name="T51" fmla="*/ 66 h 86"/>
              <a:gd name="T52" fmla="*/ 18 w 66"/>
              <a:gd name="T53" fmla="*/ 62 h 86"/>
              <a:gd name="T54" fmla="*/ 13 w 66"/>
              <a:gd name="T55" fmla="*/ 57 h 86"/>
              <a:gd name="T56" fmla="*/ 15 w 66"/>
              <a:gd name="T57" fmla="*/ 55 h 86"/>
              <a:gd name="T58" fmla="*/ 18 w 66"/>
              <a:gd name="T59" fmla="*/ 55 h 86"/>
              <a:gd name="T60" fmla="*/ 18 w 66"/>
              <a:gd name="T61" fmla="*/ 62 h 86"/>
              <a:gd name="T62" fmla="*/ 44 w 66"/>
              <a:gd name="T63" fmla="*/ 73 h 86"/>
              <a:gd name="T64" fmla="*/ 41 w 66"/>
              <a:gd name="T65" fmla="*/ 81 h 86"/>
              <a:gd name="T66" fmla="*/ 31 w 66"/>
              <a:gd name="T67" fmla="*/ 86 h 86"/>
              <a:gd name="T68" fmla="*/ 16 w 66"/>
              <a:gd name="T69" fmla="*/ 67 h 86"/>
              <a:gd name="T70" fmla="*/ 44 w 66"/>
              <a:gd name="T71" fmla="*/ 73 h 86"/>
              <a:gd name="T72" fmla="*/ 17 w 66"/>
              <a:gd name="T73" fmla="*/ 64 h 86"/>
              <a:gd name="T74" fmla="*/ 21 w 66"/>
              <a:gd name="T75" fmla="*/ 63 h 86"/>
              <a:gd name="T76" fmla="*/ 21 w 66"/>
              <a:gd name="T77" fmla="*/ 64 h 86"/>
              <a:gd name="T78" fmla="*/ 20 w 66"/>
              <a:gd name="T79" fmla="*/ 65 h 86"/>
              <a:gd name="T80" fmla="*/ 17 w 66"/>
              <a:gd name="T81" fmla="*/ 64 h 86"/>
              <a:gd name="T82" fmla="*/ 23 w 66"/>
              <a:gd name="T83" fmla="*/ 61 h 86"/>
              <a:gd name="T84" fmla="*/ 23 w 66"/>
              <a:gd name="T85" fmla="*/ 63 h 86"/>
              <a:gd name="T86" fmla="*/ 18 w 66"/>
              <a:gd name="T87" fmla="*/ 64 h 86"/>
              <a:gd name="T88" fmla="*/ 22 w 66"/>
              <a:gd name="T89" fmla="*/ 60 h 86"/>
              <a:gd name="T90" fmla="*/ 23 w 66"/>
              <a:gd name="T91" fmla="*/ 61 h 86"/>
              <a:gd name="T92" fmla="*/ 21 w 66"/>
              <a:gd name="T93" fmla="*/ 57 h 86"/>
              <a:gd name="T94" fmla="*/ 22 w 66"/>
              <a:gd name="T95" fmla="*/ 58 h 86"/>
              <a:gd name="T96" fmla="*/ 18 w 66"/>
              <a:gd name="T97" fmla="*/ 63 h 86"/>
              <a:gd name="T98" fmla="*/ 19 w 66"/>
              <a:gd name="T99" fmla="*/ 57 h 86"/>
              <a:gd name="T100" fmla="*/ 21 w 66"/>
              <a:gd name="T101" fmla="*/ 57 h 86"/>
              <a:gd name="T102" fmla="*/ 60 w 66"/>
              <a:gd name="T103" fmla="*/ 55 h 86"/>
              <a:gd name="T104" fmla="*/ 59 w 66"/>
              <a:gd name="T105" fmla="*/ 65 h 86"/>
              <a:gd name="T106" fmla="*/ 55 w 66"/>
              <a:gd name="T107" fmla="*/ 71 h 86"/>
              <a:gd name="T108" fmla="*/ 20 w 66"/>
              <a:gd name="T109" fmla="*/ 67 h 86"/>
              <a:gd name="T110" fmla="*/ 56 w 66"/>
              <a:gd name="T111" fmla="*/ 50 h 86"/>
              <a:gd name="T112" fmla="*/ 60 w 66"/>
              <a:gd name="T113" fmla="*/ 55 h 86"/>
              <a:gd name="T114" fmla="*/ 54 w 66"/>
              <a:gd name="T115" fmla="*/ 23 h 86"/>
              <a:gd name="T116" fmla="*/ 63 w 66"/>
              <a:gd name="T117" fmla="*/ 32 h 86"/>
              <a:gd name="T118" fmla="*/ 65 w 66"/>
              <a:gd name="T119" fmla="*/ 40 h 86"/>
              <a:gd name="T120" fmla="*/ 25 w 66"/>
              <a:gd name="T121" fmla="*/ 64 h 86"/>
              <a:gd name="T122" fmla="*/ 45 w 66"/>
              <a:gd name="T123" fmla="*/ 22 h 86"/>
              <a:gd name="T124" fmla="*/ 54 w 66"/>
              <a:gd name="T125" fmla="*/ 23 h 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66" h="86">
                <a:moveTo>
                  <a:pt x="14" y="63"/>
                </a:moveTo>
                <a:cubicBezTo>
                  <a:pt x="9" y="79"/>
                  <a:pt x="9" y="79"/>
                  <a:pt x="9" y="79"/>
                </a:cubicBezTo>
                <a:cubicBezTo>
                  <a:pt x="8" y="80"/>
                  <a:pt x="6" y="80"/>
                  <a:pt x="4" y="78"/>
                </a:cubicBezTo>
                <a:cubicBezTo>
                  <a:pt x="1" y="77"/>
                  <a:pt x="0" y="75"/>
                  <a:pt x="1" y="74"/>
                </a:cubicBezTo>
                <a:lnTo>
                  <a:pt x="14" y="63"/>
                </a:lnTo>
                <a:close/>
                <a:moveTo>
                  <a:pt x="1" y="67"/>
                </a:moveTo>
                <a:cubicBezTo>
                  <a:pt x="1" y="65"/>
                  <a:pt x="1" y="63"/>
                  <a:pt x="2" y="62"/>
                </a:cubicBezTo>
                <a:cubicBezTo>
                  <a:pt x="15" y="62"/>
                  <a:pt x="15" y="62"/>
                  <a:pt x="15" y="62"/>
                </a:cubicBezTo>
                <a:cubicBezTo>
                  <a:pt x="3" y="70"/>
                  <a:pt x="3" y="70"/>
                  <a:pt x="3" y="70"/>
                </a:cubicBezTo>
                <a:cubicBezTo>
                  <a:pt x="2" y="70"/>
                  <a:pt x="2" y="69"/>
                  <a:pt x="1" y="67"/>
                </a:cubicBezTo>
                <a:close/>
                <a:moveTo>
                  <a:pt x="6" y="61"/>
                </a:moveTo>
                <a:cubicBezTo>
                  <a:pt x="6" y="61"/>
                  <a:pt x="6" y="60"/>
                  <a:pt x="7" y="58"/>
                </a:cubicBezTo>
                <a:cubicBezTo>
                  <a:pt x="8" y="57"/>
                  <a:pt x="9" y="56"/>
                  <a:pt x="10" y="56"/>
                </a:cubicBezTo>
                <a:cubicBezTo>
                  <a:pt x="17" y="61"/>
                  <a:pt x="17" y="61"/>
                  <a:pt x="17" y="61"/>
                </a:cubicBezTo>
                <a:lnTo>
                  <a:pt x="6" y="61"/>
                </a:lnTo>
                <a:close/>
                <a:moveTo>
                  <a:pt x="26" y="58"/>
                </a:moveTo>
                <a:cubicBezTo>
                  <a:pt x="7" y="7"/>
                  <a:pt x="7" y="7"/>
                  <a:pt x="7" y="7"/>
                </a:cubicBezTo>
                <a:cubicBezTo>
                  <a:pt x="8" y="4"/>
                  <a:pt x="11" y="2"/>
                  <a:pt x="17" y="1"/>
                </a:cubicBezTo>
                <a:cubicBezTo>
                  <a:pt x="23" y="0"/>
                  <a:pt x="29" y="0"/>
                  <a:pt x="35" y="1"/>
                </a:cubicBezTo>
                <a:cubicBezTo>
                  <a:pt x="40" y="2"/>
                  <a:pt x="44" y="4"/>
                  <a:pt x="45" y="7"/>
                </a:cubicBezTo>
                <a:lnTo>
                  <a:pt x="26" y="58"/>
                </a:lnTo>
                <a:close/>
                <a:moveTo>
                  <a:pt x="14" y="66"/>
                </a:moveTo>
                <a:cubicBezTo>
                  <a:pt x="25" y="82"/>
                  <a:pt x="25" y="82"/>
                  <a:pt x="25" y="82"/>
                </a:cubicBezTo>
                <a:cubicBezTo>
                  <a:pt x="24" y="84"/>
                  <a:pt x="22" y="85"/>
                  <a:pt x="18" y="86"/>
                </a:cubicBezTo>
                <a:cubicBezTo>
                  <a:pt x="14" y="86"/>
                  <a:pt x="12" y="86"/>
                  <a:pt x="11" y="85"/>
                </a:cubicBezTo>
                <a:lnTo>
                  <a:pt x="14" y="66"/>
                </a:lnTo>
                <a:close/>
                <a:moveTo>
                  <a:pt x="18" y="62"/>
                </a:moveTo>
                <a:cubicBezTo>
                  <a:pt x="13" y="57"/>
                  <a:pt x="13" y="57"/>
                  <a:pt x="13" y="57"/>
                </a:cubicBezTo>
                <a:cubicBezTo>
                  <a:pt x="13" y="56"/>
                  <a:pt x="13" y="56"/>
                  <a:pt x="15" y="55"/>
                </a:cubicBezTo>
                <a:cubicBezTo>
                  <a:pt x="16" y="55"/>
                  <a:pt x="17" y="55"/>
                  <a:pt x="18" y="55"/>
                </a:cubicBezTo>
                <a:lnTo>
                  <a:pt x="18" y="62"/>
                </a:lnTo>
                <a:close/>
                <a:moveTo>
                  <a:pt x="44" y="73"/>
                </a:moveTo>
                <a:cubicBezTo>
                  <a:pt x="46" y="75"/>
                  <a:pt x="44" y="77"/>
                  <a:pt x="41" y="81"/>
                </a:cubicBezTo>
                <a:cubicBezTo>
                  <a:pt x="37" y="85"/>
                  <a:pt x="34" y="86"/>
                  <a:pt x="31" y="86"/>
                </a:cubicBezTo>
                <a:cubicBezTo>
                  <a:pt x="16" y="67"/>
                  <a:pt x="16" y="67"/>
                  <a:pt x="16" y="67"/>
                </a:cubicBezTo>
                <a:lnTo>
                  <a:pt x="44" y="73"/>
                </a:lnTo>
                <a:close/>
                <a:moveTo>
                  <a:pt x="17" y="64"/>
                </a:moveTo>
                <a:cubicBezTo>
                  <a:pt x="21" y="63"/>
                  <a:pt x="21" y="63"/>
                  <a:pt x="21" y="63"/>
                </a:cubicBezTo>
                <a:cubicBezTo>
                  <a:pt x="21" y="63"/>
                  <a:pt x="21" y="64"/>
                  <a:pt x="21" y="64"/>
                </a:cubicBezTo>
                <a:cubicBezTo>
                  <a:pt x="21" y="65"/>
                  <a:pt x="20" y="65"/>
                  <a:pt x="20" y="65"/>
                </a:cubicBezTo>
                <a:lnTo>
                  <a:pt x="17" y="64"/>
                </a:lnTo>
                <a:close/>
                <a:moveTo>
                  <a:pt x="23" y="61"/>
                </a:moveTo>
                <a:cubicBezTo>
                  <a:pt x="23" y="62"/>
                  <a:pt x="23" y="62"/>
                  <a:pt x="23" y="63"/>
                </a:cubicBezTo>
                <a:cubicBezTo>
                  <a:pt x="18" y="64"/>
                  <a:pt x="18" y="64"/>
                  <a:pt x="18" y="64"/>
                </a:cubicBezTo>
                <a:cubicBezTo>
                  <a:pt x="22" y="60"/>
                  <a:pt x="22" y="60"/>
                  <a:pt x="22" y="60"/>
                </a:cubicBezTo>
                <a:cubicBezTo>
                  <a:pt x="22" y="60"/>
                  <a:pt x="22" y="60"/>
                  <a:pt x="23" y="61"/>
                </a:cubicBezTo>
                <a:close/>
                <a:moveTo>
                  <a:pt x="21" y="57"/>
                </a:moveTo>
                <a:cubicBezTo>
                  <a:pt x="22" y="57"/>
                  <a:pt x="22" y="58"/>
                  <a:pt x="22" y="58"/>
                </a:cubicBezTo>
                <a:cubicBezTo>
                  <a:pt x="18" y="63"/>
                  <a:pt x="18" y="63"/>
                  <a:pt x="18" y="63"/>
                </a:cubicBezTo>
                <a:cubicBezTo>
                  <a:pt x="19" y="57"/>
                  <a:pt x="19" y="57"/>
                  <a:pt x="19" y="57"/>
                </a:cubicBezTo>
                <a:cubicBezTo>
                  <a:pt x="19" y="57"/>
                  <a:pt x="20" y="57"/>
                  <a:pt x="21" y="57"/>
                </a:cubicBezTo>
                <a:close/>
                <a:moveTo>
                  <a:pt x="60" y="55"/>
                </a:moveTo>
                <a:cubicBezTo>
                  <a:pt x="60" y="58"/>
                  <a:pt x="60" y="61"/>
                  <a:pt x="59" y="65"/>
                </a:cubicBezTo>
                <a:cubicBezTo>
                  <a:pt x="58" y="68"/>
                  <a:pt x="57" y="70"/>
                  <a:pt x="55" y="71"/>
                </a:cubicBezTo>
                <a:cubicBezTo>
                  <a:pt x="20" y="67"/>
                  <a:pt x="20" y="67"/>
                  <a:pt x="20" y="67"/>
                </a:cubicBezTo>
                <a:cubicBezTo>
                  <a:pt x="56" y="50"/>
                  <a:pt x="56" y="50"/>
                  <a:pt x="56" y="50"/>
                </a:cubicBezTo>
                <a:cubicBezTo>
                  <a:pt x="58" y="50"/>
                  <a:pt x="59" y="52"/>
                  <a:pt x="60" y="55"/>
                </a:cubicBezTo>
                <a:close/>
                <a:moveTo>
                  <a:pt x="54" y="23"/>
                </a:moveTo>
                <a:cubicBezTo>
                  <a:pt x="58" y="25"/>
                  <a:pt x="61" y="28"/>
                  <a:pt x="63" y="32"/>
                </a:cubicBezTo>
                <a:cubicBezTo>
                  <a:pt x="65" y="35"/>
                  <a:pt x="66" y="38"/>
                  <a:pt x="65" y="40"/>
                </a:cubicBezTo>
                <a:cubicBezTo>
                  <a:pt x="25" y="64"/>
                  <a:pt x="25" y="64"/>
                  <a:pt x="25" y="64"/>
                </a:cubicBezTo>
                <a:cubicBezTo>
                  <a:pt x="45" y="22"/>
                  <a:pt x="45" y="22"/>
                  <a:pt x="45" y="22"/>
                </a:cubicBezTo>
                <a:cubicBezTo>
                  <a:pt x="48" y="21"/>
                  <a:pt x="51" y="21"/>
                  <a:pt x="54" y="2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783"/>
            <a:endParaRPr lang="id-ID" sz="1350">
              <a:solidFill>
                <a:srgbClr val="10232E"/>
              </a:solidFill>
              <a:latin typeface="Raleway"/>
            </a:endParaRPr>
          </a:p>
        </p:txBody>
      </p:sp>
      <p:sp>
        <p:nvSpPr>
          <p:cNvPr id="56" name="Freeform 35"/>
          <p:cNvSpPr>
            <a:spLocks noEditPoints="1"/>
          </p:cNvSpPr>
          <p:nvPr/>
        </p:nvSpPr>
        <p:spPr bwMode="auto">
          <a:xfrm>
            <a:off x="3854774" y="5406631"/>
            <a:ext cx="291452" cy="302807"/>
          </a:xfrm>
          <a:custGeom>
            <a:avLst/>
            <a:gdLst>
              <a:gd name="T0" fmla="*/ 78 w 78"/>
              <a:gd name="T1" fmla="*/ 79 h 81"/>
              <a:gd name="T2" fmla="*/ 54 w 78"/>
              <a:gd name="T3" fmla="*/ 81 h 81"/>
              <a:gd name="T4" fmla="*/ 26 w 78"/>
              <a:gd name="T5" fmla="*/ 81 h 81"/>
              <a:gd name="T6" fmla="*/ 2 w 78"/>
              <a:gd name="T7" fmla="*/ 81 h 81"/>
              <a:gd name="T8" fmla="*/ 0 w 78"/>
              <a:gd name="T9" fmla="*/ 20 h 81"/>
              <a:gd name="T10" fmla="*/ 23 w 78"/>
              <a:gd name="T11" fmla="*/ 18 h 81"/>
              <a:gd name="T12" fmla="*/ 25 w 78"/>
              <a:gd name="T13" fmla="*/ 0 h 81"/>
              <a:gd name="T14" fmla="*/ 56 w 78"/>
              <a:gd name="T15" fmla="*/ 2 h 81"/>
              <a:gd name="T16" fmla="*/ 77 w 78"/>
              <a:gd name="T17" fmla="*/ 18 h 81"/>
              <a:gd name="T18" fmla="*/ 22 w 78"/>
              <a:gd name="T19" fmla="*/ 27 h 81"/>
              <a:gd name="T20" fmla="*/ 10 w 78"/>
              <a:gd name="T21" fmla="*/ 38 h 81"/>
              <a:gd name="T22" fmla="*/ 22 w 78"/>
              <a:gd name="T23" fmla="*/ 27 h 81"/>
              <a:gd name="T24" fmla="*/ 10 w 78"/>
              <a:gd name="T25" fmla="*/ 42 h 81"/>
              <a:gd name="T26" fmla="*/ 22 w 78"/>
              <a:gd name="T27" fmla="*/ 54 h 81"/>
              <a:gd name="T28" fmla="*/ 22 w 78"/>
              <a:gd name="T29" fmla="*/ 58 h 81"/>
              <a:gd name="T30" fmla="*/ 10 w 78"/>
              <a:gd name="T31" fmla="*/ 70 h 81"/>
              <a:gd name="T32" fmla="*/ 22 w 78"/>
              <a:gd name="T33" fmla="*/ 58 h 81"/>
              <a:gd name="T34" fmla="*/ 34 w 78"/>
              <a:gd name="T35" fmla="*/ 11 h 81"/>
              <a:gd name="T36" fmla="*/ 45 w 78"/>
              <a:gd name="T37" fmla="*/ 22 h 81"/>
              <a:gd name="T38" fmla="*/ 45 w 78"/>
              <a:gd name="T39" fmla="*/ 27 h 81"/>
              <a:gd name="T40" fmla="*/ 34 w 78"/>
              <a:gd name="T41" fmla="*/ 38 h 81"/>
              <a:gd name="T42" fmla="*/ 45 w 78"/>
              <a:gd name="T43" fmla="*/ 27 h 81"/>
              <a:gd name="T44" fmla="*/ 34 w 78"/>
              <a:gd name="T45" fmla="*/ 43 h 81"/>
              <a:gd name="T46" fmla="*/ 45 w 78"/>
              <a:gd name="T47" fmla="*/ 54 h 81"/>
              <a:gd name="T48" fmla="*/ 45 w 78"/>
              <a:gd name="T49" fmla="*/ 59 h 81"/>
              <a:gd name="T50" fmla="*/ 34 w 78"/>
              <a:gd name="T51" fmla="*/ 70 h 81"/>
              <a:gd name="T52" fmla="*/ 45 w 78"/>
              <a:gd name="T53" fmla="*/ 59 h 81"/>
              <a:gd name="T54" fmla="*/ 57 w 78"/>
              <a:gd name="T55" fmla="*/ 27 h 81"/>
              <a:gd name="T56" fmla="*/ 68 w 78"/>
              <a:gd name="T57" fmla="*/ 38 h 81"/>
              <a:gd name="T58" fmla="*/ 68 w 78"/>
              <a:gd name="T59" fmla="*/ 43 h 81"/>
              <a:gd name="T60" fmla="*/ 57 w 78"/>
              <a:gd name="T61" fmla="*/ 54 h 81"/>
              <a:gd name="T62" fmla="*/ 68 w 78"/>
              <a:gd name="T63" fmla="*/ 43 h 81"/>
              <a:gd name="T64" fmla="*/ 57 w 78"/>
              <a:gd name="T65" fmla="*/ 59 h 81"/>
              <a:gd name="T66" fmla="*/ 68 w 78"/>
              <a:gd name="T67" fmla="*/ 70 h 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78" h="81">
                <a:moveTo>
                  <a:pt x="78" y="20"/>
                </a:moveTo>
                <a:cubicBezTo>
                  <a:pt x="78" y="79"/>
                  <a:pt x="78" y="79"/>
                  <a:pt x="78" y="79"/>
                </a:cubicBezTo>
                <a:cubicBezTo>
                  <a:pt x="78" y="80"/>
                  <a:pt x="78" y="81"/>
                  <a:pt x="77" y="81"/>
                </a:cubicBezTo>
                <a:cubicBezTo>
                  <a:pt x="54" y="81"/>
                  <a:pt x="54" y="81"/>
                  <a:pt x="54" y="81"/>
                </a:cubicBezTo>
                <a:cubicBezTo>
                  <a:pt x="53" y="81"/>
                  <a:pt x="53" y="81"/>
                  <a:pt x="53" y="81"/>
                </a:cubicBezTo>
                <a:cubicBezTo>
                  <a:pt x="26" y="81"/>
                  <a:pt x="26" y="81"/>
                  <a:pt x="26" y="81"/>
                </a:cubicBezTo>
                <a:cubicBezTo>
                  <a:pt x="25" y="81"/>
                  <a:pt x="25" y="81"/>
                  <a:pt x="25" y="81"/>
                </a:cubicBezTo>
                <a:cubicBezTo>
                  <a:pt x="2" y="81"/>
                  <a:pt x="2" y="81"/>
                  <a:pt x="2" y="81"/>
                </a:cubicBezTo>
                <a:cubicBezTo>
                  <a:pt x="1" y="81"/>
                  <a:pt x="0" y="80"/>
                  <a:pt x="0" y="79"/>
                </a:cubicBezTo>
                <a:cubicBezTo>
                  <a:pt x="0" y="20"/>
                  <a:pt x="0" y="20"/>
                  <a:pt x="0" y="20"/>
                </a:cubicBezTo>
                <a:cubicBezTo>
                  <a:pt x="0" y="19"/>
                  <a:pt x="1" y="18"/>
                  <a:pt x="2" y="18"/>
                </a:cubicBezTo>
                <a:cubicBezTo>
                  <a:pt x="23" y="18"/>
                  <a:pt x="23" y="18"/>
                  <a:pt x="23" y="18"/>
                </a:cubicBezTo>
                <a:cubicBezTo>
                  <a:pt x="23" y="2"/>
                  <a:pt x="23" y="2"/>
                  <a:pt x="23" y="2"/>
                </a:cubicBezTo>
                <a:cubicBezTo>
                  <a:pt x="23" y="1"/>
                  <a:pt x="24" y="0"/>
                  <a:pt x="25" y="0"/>
                </a:cubicBezTo>
                <a:cubicBezTo>
                  <a:pt x="54" y="0"/>
                  <a:pt x="54" y="0"/>
                  <a:pt x="54" y="0"/>
                </a:cubicBezTo>
                <a:cubicBezTo>
                  <a:pt x="55" y="0"/>
                  <a:pt x="56" y="1"/>
                  <a:pt x="56" y="2"/>
                </a:cubicBezTo>
                <a:cubicBezTo>
                  <a:pt x="56" y="18"/>
                  <a:pt x="56" y="18"/>
                  <a:pt x="56" y="18"/>
                </a:cubicBezTo>
                <a:cubicBezTo>
                  <a:pt x="77" y="18"/>
                  <a:pt x="77" y="18"/>
                  <a:pt x="77" y="18"/>
                </a:cubicBezTo>
                <a:cubicBezTo>
                  <a:pt x="78" y="18"/>
                  <a:pt x="78" y="19"/>
                  <a:pt x="78" y="20"/>
                </a:cubicBezTo>
                <a:close/>
                <a:moveTo>
                  <a:pt x="22" y="27"/>
                </a:moveTo>
                <a:cubicBezTo>
                  <a:pt x="10" y="27"/>
                  <a:pt x="10" y="27"/>
                  <a:pt x="10" y="27"/>
                </a:cubicBezTo>
                <a:cubicBezTo>
                  <a:pt x="10" y="38"/>
                  <a:pt x="10" y="38"/>
                  <a:pt x="10" y="38"/>
                </a:cubicBezTo>
                <a:cubicBezTo>
                  <a:pt x="22" y="38"/>
                  <a:pt x="22" y="38"/>
                  <a:pt x="22" y="38"/>
                </a:cubicBezTo>
                <a:lnTo>
                  <a:pt x="22" y="27"/>
                </a:lnTo>
                <a:close/>
                <a:moveTo>
                  <a:pt x="22" y="42"/>
                </a:moveTo>
                <a:cubicBezTo>
                  <a:pt x="10" y="42"/>
                  <a:pt x="10" y="42"/>
                  <a:pt x="10" y="42"/>
                </a:cubicBezTo>
                <a:cubicBezTo>
                  <a:pt x="10" y="54"/>
                  <a:pt x="10" y="54"/>
                  <a:pt x="10" y="54"/>
                </a:cubicBezTo>
                <a:cubicBezTo>
                  <a:pt x="22" y="54"/>
                  <a:pt x="22" y="54"/>
                  <a:pt x="22" y="54"/>
                </a:cubicBezTo>
                <a:lnTo>
                  <a:pt x="22" y="42"/>
                </a:lnTo>
                <a:close/>
                <a:moveTo>
                  <a:pt x="22" y="58"/>
                </a:moveTo>
                <a:cubicBezTo>
                  <a:pt x="10" y="58"/>
                  <a:pt x="10" y="58"/>
                  <a:pt x="10" y="58"/>
                </a:cubicBezTo>
                <a:cubicBezTo>
                  <a:pt x="10" y="70"/>
                  <a:pt x="10" y="70"/>
                  <a:pt x="10" y="70"/>
                </a:cubicBezTo>
                <a:cubicBezTo>
                  <a:pt x="22" y="70"/>
                  <a:pt x="22" y="70"/>
                  <a:pt x="22" y="70"/>
                </a:cubicBezTo>
                <a:lnTo>
                  <a:pt x="22" y="58"/>
                </a:lnTo>
                <a:close/>
                <a:moveTo>
                  <a:pt x="45" y="11"/>
                </a:moveTo>
                <a:cubicBezTo>
                  <a:pt x="34" y="11"/>
                  <a:pt x="34" y="11"/>
                  <a:pt x="34" y="11"/>
                </a:cubicBezTo>
                <a:cubicBezTo>
                  <a:pt x="34" y="22"/>
                  <a:pt x="34" y="22"/>
                  <a:pt x="34" y="22"/>
                </a:cubicBezTo>
                <a:cubicBezTo>
                  <a:pt x="45" y="22"/>
                  <a:pt x="45" y="22"/>
                  <a:pt x="45" y="22"/>
                </a:cubicBezTo>
                <a:lnTo>
                  <a:pt x="45" y="11"/>
                </a:lnTo>
                <a:close/>
                <a:moveTo>
                  <a:pt x="45" y="27"/>
                </a:moveTo>
                <a:cubicBezTo>
                  <a:pt x="34" y="27"/>
                  <a:pt x="34" y="27"/>
                  <a:pt x="34" y="27"/>
                </a:cubicBezTo>
                <a:cubicBezTo>
                  <a:pt x="34" y="38"/>
                  <a:pt x="34" y="38"/>
                  <a:pt x="34" y="38"/>
                </a:cubicBezTo>
                <a:cubicBezTo>
                  <a:pt x="45" y="38"/>
                  <a:pt x="45" y="38"/>
                  <a:pt x="45" y="38"/>
                </a:cubicBezTo>
                <a:lnTo>
                  <a:pt x="45" y="27"/>
                </a:lnTo>
                <a:close/>
                <a:moveTo>
                  <a:pt x="45" y="43"/>
                </a:moveTo>
                <a:cubicBezTo>
                  <a:pt x="34" y="43"/>
                  <a:pt x="34" y="43"/>
                  <a:pt x="34" y="43"/>
                </a:cubicBezTo>
                <a:cubicBezTo>
                  <a:pt x="34" y="54"/>
                  <a:pt x="34" y="54"/>
                  <a:pt x="34" y="54"/>
                </a:cubicBezTo>
                <a:cubicBezTo>
                  <a:pt x="45" y="54"/>
                  <a:pt x="45" y="54"/>
                  <a:pt x="45" y="54"/>
                </a:cubicBezTo>
                <a:lnTo>
                  <a:pt x="45" y="43"/>
                </a:lnTo>
                <a:close/>
                <a:moveTo>
                  <a:pt x="45" y="59"/>
                </a:moveTo>
                <a:cubicBezTo>
                  <a:pt x="34" y="59"/>
                  <a:pt x="34" y="59"/>
                  <a:pt x="34" y="59"/>
                </a:cubicBezTo>
                <a:cubicBezTo>
                  <a:pt x="34" y="70"/>
                  <a:pt x="34" y="70"/>
                  <a:pt x="34" y="70"/>
                </a:cubicBezTo>
                <a:cubicBezTo>
                  <a:pt x="45" y="70"/>
                  <a:pt x="45" y="70"/>
                  <a:pt x="45" y="70"/>
                </a:cubicBezTo>
                <a:lnTo>
                  <a:pt x="45" y="59"/>
                </a:lnTo>
                <a:close/>
                <a:moveTo>
                  <a:pt x="68" y="27"/>
                </a:moveTo>
                <a:cubicBezTo>
                  <a:pt x="57" y="27"/>
                  <a:pt x="57" y="27"/>
                  <a:pt x="57" y="27"/>
                </a:cubicBezTo>
                <a:cubicBezTo>
                  <a:pt x="57" y="38"/>
                  <a:pt x="57" y="38"/>
                  <a:pt x="57" y="38"/>
                </a:cubicBezTo>
                <a:cubicBezTo>
                  <a:pt x="68" y="38"/>
                  <a:pt x="68" y="38"/>
                  <a:pt x="68" y="38"/>
                </a:cubicBezTo>
                <a:lnTo>
                  <a:pt x="68" y="27"/>
                </a:lnTo>
                <a:close/>
                <a:moveTo>
                  <a:pt x="68" y="43"/>
                </a:moveTo>
                <a:cubicBezTo>
                  <a:pt x="57" y="43"/>
                  <a:pt x="57" y="43"/>
                  <a:pt x="57" y="43"/>
                </a:cubicBezTo>
                <a:cubicBezTo>
                  <a:pt x="57" y="54"/>
                  <a:pt x="57" y="54"/>
                  <a:pt x="57" y="54"/>
                </a:cubicBezTo>
                <a:cubicBezTo>
                  <a:pt x="68" y="54"/>
                  <a:pt x="68" y="54"/>
                  <a:pt x="68" y="54"/>
                </a:cubicBezTo>
                <a:lnTo>
                  <a:pt x="68" y="43"/>
                </a:lnTo>
                <a:close/>
                <a:moveTo>
                  <a:pt x="68" y="59"/>
                </a:moveTo>
                <a:cubicBezTo>
                  <a:pt x="57" y="59"/>
                  <a:pt x="57" y="59"/>
                  <a:pt x="57" y="59"/>
                </a:cubicBezTo>
                <a:cubicBezTo>
                  <a:pt x="57" y="70"/>
                  <a:pt x="57" y="70"/>
                  <a:pt x="57" y="70"/>
                </a:cubicBezTo>
                <a:cubicBezTo>
                  <a:pt x="68" y="70"/>
                  <a:pt x="68" y="70"/>
                  <a:pt x="68" y="70"/>
                </a:cubicBezTo>
                <a:lnTo>
                  <a:pt x="68" y="5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783"/>
            <a:endParaRPr lang="id-ID" sz="1350">
              <a:solidFill>
                <a:srgbClr val="10232E"/>
              </a:solidFill>
              <a:latin typeface="Raleway"/>
            </a:endParaRPr>
          </a:p>
        </p:txBody>
      </p:sp>
      <p:sp>
        <p:nvSpPr>
          <p:cNvPr id="57" name="Freeform 72"/>
          <p:cNvSpPr>
            <a:spLocks noEditPoints="1"/>
          </p:cNvSpPr>
          <p:nvPr/>
        </p:nvSpPr>
        <p:spPr bwMode="auto">
          <a:xfrm>
            <a:off x="6125634" y="5427449"/>
            <a:ext cx="321732" cy="281988"/>
          </a:xfrm>
          <a:custGeom>
            <a:avLst/>
            <a:gdLst>
              <a:gd name="T0" fmla="*/ 72 w 72"/>
              <a:gd name="T1" fmla="*/ 58 h 63"/>
              <a:gd name="T2" fmla="*/ 0 w 72"/>
              <a:gd name="T3" fmla="*/ 63 h 63"/>
              <a:gd name="T4" fmla="*/ 5 w 72"/>
              <a:gd name="T5" fmla="*/ 56 h 63"/>
              <a:gd name="T6" fmla="*/ 12 w 72"/>
              <a:gd name="T7" fmla="*/ 8 h 63"/>
              <a:gd name="T8" fmla="*/ 18 w 72"/>
              <a:gd name="T9" fmla="*/ 16 h 63"/>
              <a:gd name="T10" fmla="*/ 19 w 72"/>
              <a:gd name="T11" fmla="*/ 56 h 63"/>
              <a:gd name="T12" fmla="*/ 26 w 72"/>
              <a:gd name="T13" fmla="*/ 19 h 63"/>
              <a:gd name="T14" fmla="*/ 27 w 72"/>
              <a:gd name="T15" fmla="*/ 15 h 63"/>
              <a:gd name="T16" fmla="*/ 32 w 72"/>
              <a:gd name="T17" fmla="*/ 12 h 63"/>
              <a:gd name="T18" fmla="*/ 39 w 72"/>
              <a:gd name="T19" fmla="*/ 56 h 63"/>
              <a:gd name="T20" fmla="*/ 40 w 72"/>
              <a:gd name="T21" fmla="*/ 10 h 63"/>
              <a:gd name="T22" fmla="*/ 43 w 72"/>
              <a:gd name="T23" fmla="*/ 14 h 63"/>
              <a:gd name="T24" fmla="*/ 44 w 72"/>
              <a:gd name="T25" fmla="*/ 56 h 63"/>
              <a:gd name="T26" fmla="*/ 51 w 72"/>
              <a:gd name="T27" fmla="*/ 16 h 63"/>
              <a:gd name="T28" fmla="*/ 57 w 72"/>
              <a:gd name="T29" fmla="*/ 20 h 63"/>
              <a:gd name="T30" fmla="*/ 57 w 72"/>
              <a:gd name="T31" fmla="*/ 25 h 63"/>
              <a:gd name="T32" fmla="*/ 64 w 72"/>
              <a:gd name="T33" fmla="*/ 56 h 63"/>
              <a:gd name="T34" fmla="*/ 65 w 72"/>
              <a:gd name="T35" fmla="*/ 22 h 63"/>
              <a:gd name="T36" fmla="*/ 61 w 72"/>
              <a:gd name="T37" fmla="*/ 18 h 63"/>
              <a:gd name="T38" fmla="*/ 52 w 72"/>
              <a:gd name="T39" fmla="*/ 14 h 63"/>
              <a:gd name="T40" fmla="*/ 51 w 72"/>
              <a:gd name="T41" fmla="*/ 10 h 63"/>
              <a:gd name="T42" fmla="*/ 44 w 72"/>
              <a:gd name="T43" fmla="*/ 11 h 63"/>
              <a:gd name="T44" fmla="*/ 40 w 72"/>
              <a:gd name="T45" fmla="*/ 9 h 63"/>
              <a:gd name="T46" fmla="*/ 35 w 72"/>
              <a:gd name="T47" fmla="*/ 4 h 63"/>
              <a:gd name="T48" fmla="*/ 31 w 72"/>
              <a:gd name="T49" fmla="*/ 9 h 63"/>
              <a:gd name="T50" fmla="*/ 27 w 72"/>
              <a:gd name="T51" fmla="*/ 14 h 63"/>
              <a:gd name="T52" fmla="*/ 20 w 72"/>
              <a:gd name="T53" fmla="*/ 13 h 63"/>
              <a:gd name="T54" fmla="*/ 13 w 72"/>
              <a:gd name="T55" fmla="*/ 4 h 63"/>
              <a:gd name="T56" fmla="*/ 9 w 72"/>
              <a:gd name="T57" fmla="*/ 0 h 63"/>
              <a:gd name="T58" fmla="*/ 4 w 72"/>
              <a:gd name="T59" fmla="*/ 4 h 63"/>
              <a:gd name="T60" fmla="*/ 5 w 72"/>
              <a:gd name="T61" fmla="*/ 56 h 63"/>
              <a:gd name="T62" fmla="*/ 9 w 72"/>
              <a:gd name="T63" fmla="*/ 1 h 63"/>
              <a:gd name="T64" fmla="*/ 12 w 72"/>
              <a:gd name="T65" fmla="*/ 4 h 63"/>
              <a:gd name="T66" fmla="*/ 9 w 72"/>
              <a:gd name="T67" fmla="*/ 8 h 63"/>
              <a:gd name="T68" fmla="*/ 5 w 72"/>
              <a:gd name="T69" fmla="*/ 4 h 63"/>
              <a:gd name="T70" fmla="*/ 20 w 72"/>
              <a:gd name="T71" fmla="*/ 14 h 63"/>
              <a:gd name="T72" fmla="*/ 25 w 72"/>
              <a:gd name="T73" fmla="*/ 14 h 63"/>
              <a:gd name="T74" fmla="*/ 25 w 72"/>
              <a:gd name="T75" fmla="*/ 19 h 63"/>
              <a:gd name="T76" fmla="*/ 20 w 72"/>
              <a:gd name="T77" fmla="*/ 19 h 63"/>
              <a:gd name="T78" fmla="*/ 20 w 72"/>
              <a:gd name="T79" fmla="*/ 14 h 63"/>
              <a:gd name="T80" fmla="*/ 35 w 72"/>
              <a:gd name="T81" fmla="*/ 6 h 63"/>
              <a:gd name="T82" fmla="*/ 38 w 72"/>
              <a:gd name="T83" fmla="*/ 9 h 63"/>
              <a:gd name="T84" fmla="*/ 35 w 72"/>
              <a:gd name="T85" fmla="*/ 12 h 63"/>
              <a:gd name="T86" fmla="*/ 32 w 72"/>
              <a:gd name="T87" fmla="*/ 9 h 63"/>
              <a:gd name="T88" fmla="*/ 45 w 72"/>
              <a:gd name="T89" fmla="*/ 11 h 63"/>
              <a:gd name="T90" fmla="*/ 50 w 72"/>
              <a:gd name="T91" fmla="*/ 11 h 63"/>
              <a:gd name="T92" fmla="*/ 50 w 72"/>
              <a:gd name="T93" fmla="*/ 16 h 63"/>
              <a:gd name="T94" fmla="*/ 45 w 72"/>
              <a:gd name="T95" fmla="*/ 16 h 63"/>
              <a:gd name="T96" fmla="*/ 45 w 72"/>
              <a:gd name="T97" fmla="*/ 11 h 63"/>
              <a:gd name="T98" fmla="*/ 61 w 72"/>
              <a:gd name="T99" fmla="*/ 19 h 63"/>
              <a:gd name="T100" fmla="*/ 64 w 72"/>
              <a:gd name="T101" fmla="*/ 22 h 63"/>
              <a:gd name="T102" fmla="*/ 61 w 72"/>
              <a:gd name="T103" fmla="*/ 26 h 63"/>
              <a:gd name="T104" fmla="*/ 57 w 72"/>
              <a:gd name="T105" fmla="*/ 22 h 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72" h="63">
                <a:moveTo>
                  <a:pt x="0" y="58"/>
                </a:moveTo>
                <a:cubicBezTo>
                  <a:pt x="72" y="58"/>
                  <a:pt x="72" y="58"/>
                  <a:pt x="72" y="58"/>
                </a:cubicBezTo>
                <a:cubicBezTo>
                  <a:pt x="72" y="63"/>
                  <a:pt x="72" y="63"/>
                  <a:pt x="72" y="63"/>
                </a:cubicBezTo>
                <a:cubicBezTo>
                  <a:pt x="0" y="63"/>
                  <a:pt x="0" y="63"/>
                  <a:pt x="0" y="63"/>
                </a:cubicBezTo>
                <a:lnTo>
                  <a:pt x="0" y="58"/>
                </a:lnTo>
                <a:close/>
                <a:moveTo>
                  <a:pt x="5" y="56"/>
                </a:moveTo>
                <a:cubicBezTo>
                  <a:pt x="12" y="56"/>
                  <a:pt x="12" y="56"/>
                  <a:pt x="12" y="56"/>
                </a:cubicBezTo>
                <a:cubicBezTo>
                  <a:pt x="12" y="8"/>
                  <a:pt x="12" y="8"/>
                  <a:pt x="12" y="8"/>
                </a:cubicBezTo>
                <a:cubicBezTo>
                  <a:pt x="19" y="14"/>
                  <a:pt x="19" y="14"/>
                  <a:pt x="19" y="14"/>
                </a:cubicBezTo>
                <a:cubicBezTo>
                  <a:pt x="18" y="14"/>
                  <a:pt x="18" y="15"/>
                  <a:pt x="18" y="16"/>
                </a:cubicBezTo>
                <a:cubicBezTo>
                  <a:pt x="18" y="17"/>
                  <a:pt x="18" y="18"/>
                  <a:pt x="19" y="19"/>
                </a:cubicBezTo>
                <a:cubicBezTo>
                  <a:pt x="19" y="56"/>
                  <a:pt x="19" y="56"/>
                  <a:pt x="19" y="56"/>
                </a:cubicBezTo>
                <a:cubicBezTo>
                  <a:pt x="26" y="56"/>
                  <a:pt x="26" y="56"/>
                  <a:pt x="26" y="56"/>
                </a:cubicBezTo>
                <a:cubicBezTo>
                  <a:pt x="26" y="19"/>
                  <a:pt x="26" y="19"/>
                  <a:pt x="26" y="19"/>
                </a:cubicBezTo>
                <a:cubicBezTo>
                  <a:pt x="27" y="18"/>
                  <a:pt x="27" y="17"/>
                  <a:pt x="27" y="16"/>
                </a:cubicBezTo>
                <a:cubicBezTo>
                  <a:pt x="27" y="16"/>
                  <a:pt x="27" y="16"/>
                  <a:pt x="27" y="15"/>
                </a:cubicBezTo>
                <a:cubicBezTo>
                  <a:pt x="32" y="12"/>
                  <a:pt x="32" y="12"/>
                  <a:pt x="32" y="12"/>
                </a:cubicBezTo>
                <a:cubicBezTo>
                  <a:pt x="32" y="12"/>
                  <a:pt x="32" y="12"/>
                  <a:pt x="32" y="12"/>
                </a:cubicBezTo>
                <a:cubicBezTo>
                  <a:pt x="32" y="56"/>
                  <a:pt x="32" y="56"/>
                  <a:pt x="32" y="56"/>
                </a:cubicBezTo>
                <a:cubicBezTo>
                  <a:pt x="39" y="56"/>
                  <a:pt x="39" y="56"/>
                  <a:pt x="39" y="56"/>
                </a:cubicBezTo>
                <a:cubicBezTo>
                  <a:pt x="39" y="12"/>
                  <a:pt x="39" y="12"/>
                  <a:pt x="39" y="12"/>
                </a:cubicBezTo>
                <a:cubicBezTo>
                  <a:pt x="39" y="12"/>
                  <a:pt x="39" y="11"/>
                  <a:pt x="40" y="10"/>
                </a:cubicBezTo>
                <a:cubicBezTo>
                  <a:pt x="43" y="13"/>
                  <a:pt x="43" y="13"/>
                  <a:pt x="43" y="13"/>
                </a:cubicBezTo>
                <a:cubicBezTo>
                  <a:pt x="43" y="13"/>
                  <a:pt x="43" y="13"/>
                  <a:pt x="43" y="14"/>
                </a:cubicBezTo>
                <a:cubicBezTo>
                  <a:pt x="43" y="15"/>
                  <a:pt x="43" y="16"/>
                  <a:pt x="44" y="17"/>
                </a:cubicBezTo>
                <a:cubicBezTo>
                  <a:pt x="44" y="56"/>
                  <a:pt x="44" y="56"/>
                  <a:pt x="44" y="56"/>
                </a:cubicBezTo>
                <a:cubicBezTo>
                  <a:pt x="51" y="56"/>
                  <a:pt x="51" y="56"/>
                  <a:pt x="51" y="56"/>
                </a:cubicBezTo>
                <a:cubicBezTo>
                  <a:pt x="51" y="16"/>
                  <a:pt x="51" y="16"/>
                  <a:pt x="51" y="16"/>
                </a:cubicBezTo>
                <a:cubicBezTo>
                  <a:pt x="51" y="16"/>
                  <a:pt x="52" y="16"/>
                  <a:pt x="52" y="16"/>
                </a:cubicBezTo>
                <a:cubicBezTo>
                  <a:pt x="57" y="20"/>
                  <a:pt x="57" y="20"/>
                  <a:pt x="57" y="20"/>
                </a:cubicBezTo>
                <a:cubicBezTo>
                  <a:pt x="56" y="21"/>
                  <a:pt x="56" y="22"/>
                  <a:pt x="56" y="22"/>
                </a:cubicBezTo>
                <a:cubicBezTo>
                  <a:pt x="56" y="24"/>
                  <a:pt x="56" y="25"/>
                  <a:pt x="57" y="25"/>
                </a:cubicBezTo>
                <a:cubicBezTo>
                  <a:pt x="57" y="56"/>
                  <a:pt x="57" y="56"/>
                  <a:pt x="57" y="56"/>
                </a:cubicBezTo>
                <a:cubicBezTo>
                  <a:pt x="64" y="56"/>
                  <a:pt x="64" y="56"/>
                  <a:pt x="64" y="56"/>
                </a:cubicBezTo>
                <a:cubicBezTo>
                  <a:pt x="64" y="26"/>
                  <a:pt x="64" y="26"/>
                  <a:pt x="64" y="26"/>
                </a:cubicBezTo>
                <a:cubicBezTo>
                  <a:pt x="65" y="25"/>
                  <a:pt x="65" y="24"/>
                  <a:pt x="65" y="22"/>
                </a:cubicBezTo>
                <a:cubicBezTo>
                  <a:pt x="65" y="21"/>
                  <a:pt x="65" y="20"/>
                  <a:pt x="64" y="19"/>
                </a:cubicBezTo>
                <a:cubicBezTo>
                  <a:pt x="63" y="18"/>
                  <a:pt x="62" y="18"/>
                  <a:pt x="61" y="18"/>
                </a:cubicBezTo>
                <a:cubicBezTo>
                  <a:pt x="59" y="18"/>
                  <a:pt x="58" y="18"/>
                  <a:pt x="58" y="19"/>
                </a:cubicBezTo>
                <a:cubicBezTo>
                  <a:pt x="52" y="14"/>
                  <a:pt x="52" y="14"/>
                  <a:pt x="52" y="14"/>
                </a:cubicBezTo>
                <a:cubicBezTo>
                  <a:pt x="52" y="14"/>
                  <a:pt x="52" y="14"/>
                  <a:pt x="52" y="14"/>
                </a:cubicBezTo>
                <a:cubicBezTo>
                  <a:pt x="52" y="12"/>
                  <a:pt x="52" y="11"/>
                  <a:pt x="51" y="10"/>
                </a:cubicBezTo>
                <a:cubicBezTo>
                  <a:pt x="50" y="9"/>
                  <a:pt x="49" y="9"/>
                  <a:pt x="48" y="9"/>
                </a:cubicBezTo>
                <a:cubicBezTo>
                  <a:pt x="46" y="9"/>
                  <a:pt x="45" y="10"/>
                  <a:pt x="44" y="11"/>
                </a:cubicBezTo>
                <a:cubicBezTo>
                  <a:pt x="40" y="9"/>
                  <a:pt x="40" y="9"/>
                  <a:pt x="40" y="9"/>
                </a:cubicBezTo>
                <a:cubicBezTo>
                  <a:pt x="40" y="9"/>
                  <a:pt x="40" y="9"/>
                  <a:pt x="40" y="9"/>
                </a:cubicBezTo>
                <a:cubicBezTo>
                  <a:pt x="40" y="8"/>
                  <a:pt x="39" y="6"/>
                  <a:pt x="39" y="6"/>
                </a:cubicBezTo>
                <a:cubicBezTo>
                  <a:pt x="38" y="5"/>
                  <a:pt x="37" y="4"/>
                  <a:pt x="35" y="4"/>
                </a:cubicBezTo>
                <a:cubicBezTo>
                  <a:pt x="34" y="4"/>
                  <a:pt x="33" y="5"/>
                  <a:pt x="32" y="6"/>
                </a:cubicBezTo>
                <a:cubicBezTo>
                  <a:pt x="31" y="6"/>
                  <a:pt x="31" y="8"/>
                  <a:pt x="31" y="9"/>
                </a:cubicBezTo>
                <a:cubicBezTo>
                  <a:pt x="31" y="9"/>
                  <a:pt x="31" y="10"/>
                  <a:pt x="31" y="10"/>
                </a:cubicBezTo>
                <a:cubicBezTo>
                  <a:pt x="27" y="14"/>
                  <a:pt x="27" y="14"/>
                  <a:pt x="27" y="14"/>
                </a:cubicBezTo>
                <a:cubicBezTo>
                  <a:pt x="26" y="12"/>
                  <a:pt x="24" y="11"/>
                  <a:pt x="23" y="11"/>
                </a:cubicBezTo>
                <a:cubicBezTo>
                  <a:pt x="21" y="11"/>
                  <a:pt x="20" y="12"/>
                  <a:pt x="20" y="13"/>
                </a:cubicBezTo>
                <a:cubicBezTo>
                  <a:pt x="13" y="7"/>
                  <a:pt x="13" y="7"/>
                  <a:pt x="13" y="7"/>
                </a:cubicBezTo>
                <a:cubicBezTo>
                  <a:pt x="13" y="6"/>
                  <a:pt x="13" y="5"/>
                  <a:pt x="13" y="4"/>
                </a:cubicBezTo>
                <a:cubicBezTo>
                  <a:pt x="13" y="3"/>
                  <a:pt x="13" y="2"/>
                  <a:pt x="12" y="1"/>
                </a:cubicBezTo>
                <a:cubicBezTo>
                  <a:pt x="11" y="0"/>
                  <a:pt x="10" y="0"/>
                  <a:pt x="9" y="0"/>
                </a:cubicBezTo>
                <a:cubicBezTo>
                  <a:pt x="7" y="0"/>
                  <a:pt x="6" y="0"/>
                  <a:pt x="5" y="1"/>
                </a:cubicBezTo>
                <a:cubicBezTo>
                  <a:pt x="4" y="2"/>
                  <a:pt x="4" y="3"/>
                  <a:pt x="4" y="4"/>
                </a:cubicBezTo>
                <a:cubicBezTo>
                  <a:pt x="4" y="6"/>
                  <a:pt x="4" y="7"/>
                  <a:pt x="5" y="8"/>
                </a:cubicBezTo>
                <a:lnTo>
                  <a:pt x="5" y="56"/>
                </a:lnTo>
                <a:close/>
                <a:moveTo>
                  <a:pt x="6" y="2"/>
                </a:moveTo>
                <a:cubicBezTo>
                  <a:pt x="7" y="2"/>
                  <a:pt x="8" y="1"/>
                  <a:pt x="9" y="1"/>
                </a:cubicBezTo>
                <a:cubicBezTo>
                  <a:pt x="9" y="1"/>
                  <a:pt x="10" y="2"/>
                  <a:pt x="11" y="2"/>
                </a:cubicBezTo>
                <a:cubicBezTo>
                  <a:pt x="12" y="3"/>
                  <a:pt x="12" y="4"/>
                  <a:pt x="12" y="4"/>
                </a:cubicBezTo>
                <a:cubicBezTo>
                  <a:pt x="12" y="5"/>
                  <a:pt x="12" y="6"/>
                  <a:pt x="11" y="7"/>
                </a:cubicBezTo>
                <a:cubicBezTo>
                  <a:pt x="10" y="7"/>
                  <a:pt x="9" y="8"/>
                  <a:pt x="9" y="8"/>
                </a:cubicBezTo>
                <a:cubicBezTo>
                  <a:pt x="8" y="8"/>
                  <a:pt x="7" y="7"/>
                  <a:pt x="6" y="7"/>
                </a:cubicBezTo>
                <a:cubicBezTo>
                  <a:pt x="6" y="6"/>
                  <a:pt x="5" y="5"/>
                  <a:pt x="5" y="4"/>
                </a:cubicBezTo>
                <a:cubicBezTo>
                  <a:pt x="5" y="4"/>
                  <a:pt x="6" y="3"/>
                  <a:pt x="6" y="2"/>
                </a:cubicBezTo>
                <a:close/>
                <a:moveTo>
                  <a:pt x="20" y="14"/>
                </a:moveTo>
                <a:cubicBezTo>
                  <a:pt x="21" y="13"/>
                  <a:pt x="21" y="13"/>
                  <a:pt x="22" y="13"/>
                </a:cubicBezTo>
                <a:cubicBezTo>
                  <a:pt x="23" y="13"/>
                  <a:pt x="24" y="13"/>
                  <a:pt x="25" y="14"/>
                </a:cubicBezTo>
                <a:cubicBezTo>
                  <a:pt x="25" y="15"/>
                  <a:pt x="26" y="15"/>
                  <a:pt x="26" y="16"/>
                </a:cubicBezTo>
                <a:cubicBezTo>
                  <a:pt x="26" y="17"/>
                  <a:pt x="25" y="18"/>
                  <a:pt x="25" y="19"/>
                </a:cubicBezTo>
                <a:cubicBezTo>
                  <a:pt x="24" y="19"/>
                  <a:pt x="23" y="19"/>
                  <a:pt x="22" y="19"/>
                </a:cubicBezTo>
                <a:cubicBezTo>
                  <a:pt x="21" y="19"/>
                  <a:pt x="21" y="19"/>
                  <a:pt x="20" y="19"/>
                </a:cubicBezTo>
                <a:cubicBezTo>
                  <a:pt x="19" y="18"/>
                  <a:pt x="19" y="17"/>
                  <a:pt x="19" y="16"/>
                </a:cubicBezTo>
                <a:cubicBezTo>
                  <a:pt x="19" y="15"/>
                  <a:pt x="19" y="15"/>
                  <a:pt x="20" y="14"/>
                </a:cubicBezTo>
                <a:close/>
                <a:moveTo>
                  <a:pt x="33" y="7"/>
                </a:moveTo>
                <a:cubicBezTo>
                  <a:pt x="34" y="6"/>
                  <a:pt x="34" y="6"/>
                  <a:pt x="35" y="6"/>
                </a:cubicBezTo>
                <a:cubicBezTo>
                  <a:pt x="36" y="6"/>
                  <a:pt x="37" y="6"/>
                  <a:pt x="38" y="7"/>
                </a:cubicBezTo>
                <a:cubicBezTo>
                  <a:pt x="38" y="7"/>
                  <a:pt x="38" y="8"/>
                  <a:pt x="38" y="9"/>
                </a:cubicBezTo>
                <a:cubicBezTo>
                  <a:pt x="38" y="10"/>
                  <a:pt x="38" y="11"/>
                  <a:pt x="38" y="11"/>
                </a:cubicBezTo>
                <a:cubicBezTo>
                  <a:pt x="37" y="12"/>
                  <a:pt x="36" y="12"/>
                  <a:pt x="35" y="12"/>
                </a:cubicBezTo>
                <a:cubicBezTo>
                  <a:pt x="34" y="12"/>
                  <a:pt x="34" y="12"/>
                  <a:pt x="33" y="11"/>
                </a:cubicBezTo>
                <a:cubicBezTo>
                  <a:pt x="32" y="11"/>
                  <a:pt x="32" y="10"/>
                  <a:pt x="32" y="9"/>
                </a:cubicBezTo>
                <a:cubicBezTo>
                  <a:pt x="32" y="8"/>
                  <a:pt x="32" y="7"/>
                  <a:pt x="33" y="7"/>
                </a:cubicBezTo>
                <a:close/>
                <a:moveTo>
                  <a:pt x="45" y="11"/>
                </a:moveTo>
                <a:cubicBezTo>
                  <a:pt x="46" y="11"/>
                  <a:pt x="47" y="10"/>
                  <a:pt x="47" y="10"/>
                </a:cubicBezTo>
                <a:cubicBezTo>
                  <a:pt x="48" y="10"/>
                  <a:pt x="49" y="11"/>
                  <a:pt x="50" y="11"/>
                </a:cubicBezTo>
                <a:cubicBezTo>
                  <a:pt x="50" y="12"/>
                  <a:pt x="51" y="13"/>
                  <a:pt x="51" y="14"/>
                </a:cubicBezTo>
                <a:cubicBezTo>
                  <a:pt x="51" y="15"/>
                  <a:pt x="50" y="15"/>
                  <a:pt x="50" y="16"/>
                </a:cubicBezTo>
                <a:cubicBezTo>
                  <a:pt x="49" y="17"/>
                  <a:pt x="48" y="17"/>
                  <a:pt x="47" y="17"/>
                </a:cubicBezTo>
                <a:cubicBezTo>
                  <a:pt x="47" y="17"/>
                  <a:pt x="46" y="17"/>
                  <a:pt x="45" y="16"/>
                </a:cubicBezTo>
                <a:cubicBezTo>
                  <a:pt x="45" y="15"/>
                  <a:pt x="44" y="15"/>
                  <a:pt x="44" y="14"/>
                </a:cubicBezTo>
                <a:cubicBezTo>
                  <a:pt x="44" y="13"/>
                  <a:pt x="45" y="12"/>
                  <a:pt x="45" y="11"/>
                </a:cubicBezTo>
                <a:close/>
                <a:moveTo>
                  <a:pt x="58" y="20"/>
                </a:moveTo>
                <a:cubicBezTo>
                  <a:pt x="59" y="20"/>
                  <a:pt x="60" y="19"/>
                  <a:pt x="61" y="19"/>
                </a:cubicBezTo>
                <a:cubicBezTo>
                  <a:pt x="61" y="19"/>
                  <a:pt x="62" y="20"/>
                  <a:pt x="63" y="20"/>
                </a:cubicBezTo>
                <a:cubicBezTo>
                  <a:pt x="63" y="21"/>
                  <a:pt x="64" y="22"/>
                  <a:pt x="64" y="22"/>
                </a:cubicBezTo>
                <a:cubicBezTo>
                  <a:pt x="64" y="23"/>
                  <a:pt x="63" y="24"/>
                  <a:pt x="63" y="25"/>
                </a:cubicBezTo>
                <a:cubicBezTo>
                  <a:pt x="62" y="25"/>
                  <a:pt x="61" y="26"/>
                  <a:pt x="61" y="26"/>
                </a:cubicBezTo>
                <a:cubicBezTo>
                  <a:pt x="60" y="26"/>
                  <a:pt x="59" y="25"/>
                  <a:pt x="58" y="25"/>
                </a:cubicBezTo>
                <a:cubicBezTo>
                  <a:pt x="58" y="24"/>
                  <a:pt x="57" y="23"/>
                  <a:pt x="57" y="22"/>
                </a:cubicBezTo>
                <a:cubicBezTo>
                  <a:pt x="57" y="22"/>
                  <a:pt x="58" y="21"/>
                  <a:pt x="58" y="2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783"/>
            <a:endParaRPr lang="id-ID" sz="1350">
              <a:solidFill>
                <a:srgbClr val="10232E"/>
              </a:solidFill>
              <a:latin typeface="Raleway"/>
            </a:endParaRPr>
          </a:p>
        </p:txBody>
      </p:sp>
      <p:sp>
        <p:nvSpPr>
          <p:cNvPr id="58" name="Freeform 109"/>
          <p:cNvSpPr>
            <a:spLocks noEditPoints="1"/>
          </p:cNvSpPr>
          <p:nvPr/>
        </p:nvSpPr>
        <p:spPr bwMode="auto">
          <a:xfrm>
            <a:off x="7237091" y="5416335"/>
            <a:ext cx="388305" cy="290633"/>
          </a:xfrm>
          <a:custGeom>
            <a:avLst/>
            <a:gdLst>
              <a:gd name="T0" fmla="*/ 68 w 83"/>
              <a:gd name="T1" fmla="*/ 62 h 62"/>
              <a:gd name="T2" fmla="*/ 15 w 83"/>
              <a:gd name="T3" fmla="*/ 62 h 62"/>
              <a:gd name="T4" fmla="*/ 16 w 83"/>
              <a:gd name="T5" fmla="*/ 54 h 62"/>
              <a:gd name="T6" fmla="*/ 21 w 83"/>
              <a:gd name="T7" fmla="*/ 29 h 62"/>
              <a:gd name="T8" fmla="*/ 0 w 83"/>
              <a:gd name="T9" fmla="*/ 42 h 62"/>
              <a:gd name="T10" fmla="*/ 8 w 83"/>
              <a:gd name="T11" fmla="*/ 28 h 62"/>
              <a:gd name="T12" fmla="*/ 15 w 83"/>
              <a:gd name="T13" fmla="*/ 24 h 62"/>
              <a:gd name="T14" fmla="*/ 21 w 83"/>
              <a:gd name="T15" fmla="*/ 26 h 62"/>
              <a:gd name="T16" fmla="*/ 28 w 83"/>
              <a:gd name="T17" fmla="*/ 24 h 62"/>
              <a:gd name="T18" fmla="*/ 28 w 83"/>
              <a:gd name="T19" fmla="*/ 19 h 62"/>
              <a:gd name="T20" fmla="*/ 21 w 83"/>
              <a:gd name="T21" fmla="*/ 23 h 62"/>
              <a:gd name="T22" fmla="*/ 12 w 83"/>
              <a:gd name="T23" fmla="*/ 10 h 62"/>
              <a:gd name="T24" fmla="*/ 21 w 83"/>
              <a:gd name="T25" fmla="*/ 0 h 62"/>
              <a:gd name="T26" fmla="*/ 28 w 83"/>
              <a:gd name="T27" fmla="*/ 3 h 62"/>
              <a:gd name="T28" fmla="*/ 30 w 83"/>
              <a:gd name="T29" fmla="*/ 15 h 62"/>
              <a:gd name="T30" fmla="*/ 42 w 83"/>
              <a:gd name="T31" fmla="*/ 10 h 62"/>
              <a:gd name="T32" fmla="*/ 52 w 83"/>
              <a:gd name="T33" fmla="*/ 10 h 62"/>
              <a:gd name="T34" fmla="*/ 61 w 83"/>
              <a:gd name="T35" fmla="*/ 0 h 62"/>
              <a:gd name="T36" fmla="*/ 68 w 83"/>
              <a:gd name="T37" fmla="*/ 3 h 62"/>
              <a:gd name="T38" fmla="*/ 68 w 83"/>
              <a:gd name="T39" fmla="*/ 19 h 62"/>
              <a:gd name="T40" fmla="*/ 61 w 83"/>
              <a:gd name="T41" fmla="*/ 23 h 62"/>
              <a:gd name="T42" fmla="*/ 55 w 83"/>
              <a:gd name="T43" fmla="*/ 23 h 62"/>
              <a:gd name="T44" fmla="*/ 57 w 83"/>
              <a:gd name="T45" fmla="*/ 22 h 62"/>
              <a:gd name="T46" fmla="*/ 65 w 83"/>
              <a:gd name="T47" fmla="*/ 22 h 62"/>
              <a:gd name="T48" fmla="*/ 73 w 83"/>
              <a:gd name="T49" fmla="*/ 27 h 62"/>
              <a:gd name="T50" fmla="*/ 82 w 83"/>
              <a:gd name="T51" fmla="*/ 40 h 62"/>
              <a:gd name="T52" fmla="*/ 64 w 83"/>
              <a:gd name="T53" fmla="*/ 42 h 62"/>
              <a:gd name="T54" fmla="*/ 59 w 83"/>
              <a:gd name="T55" fmla="*/ 42 h 62"/>
              <a:gd name="T56" fmla="*/ 68 w 83"/>
              <a:gd name="T57" fmla="*/ 58 h 62"/>
              <a:gd name="T58" fmla="*/ 63 w 83"/>
              <a:gd name="T59" fmla="*/ 56 h 62"/>
              <a:gd name="T60" fmla="*/ 54 w 83"/>
              <a:gd name="T61" fmla="*/ 41 h 62"/>
              <a:gd name="T62" fmla="*/ 46 w 83"/>
              <a:gd name="T63" fmla="*/ 37 h 62"/>
              <a:gd name="T64" fmla="*/ 37 w 83"/>
              <a:gd name="T65" fmla="*/ 37 h 62"/>
              <a:gd name="T66" fmla="*/ 29 w 83"/>
              <a:gd name="T67" fmla="*/ 41 h 62"/>
              <a:gd name="T68" fmla="*/ 19 w 83"/>
              <a:gd name="T69" fmla="*/ 56 h 62"/>
              <a:gd name="T70" fmla="*/ 39 w 83"/>
              <a:gd name="T71" fmla="*/ 58 h 62"/>
              <a:gd name="T72" fmla="*/ 44 w 83"/>
              <a:gd name="T73" fmla="*/ 58 h 62"/>
              <a:gd name="T74" fmla="*/ 34 w 83"/>
              <a:gd name="T75" fmla="*/ 16 h 62"/>
              <a:gd name="T76" fmla="*/ 34 w 83"/>
              <a:gd name="T77" fmla="*/ 34 h 62"/>
              <a:gd name="T78" fmla="*/ 49 w 83"/>
              <a:gd name="T79" fmla="*/ 34 h 62"/>
              <a:gd name="T80" fmla="*/ 49 w 83"/>
              <a:gd name="T81" fmla="*/ 16 h 62"/>
              <a:gd name="T82" fmla="*/ 34 w 83"/>
              <a:gd name="T83" fmla="*/ 16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83" h="62">
                <a:moveTo>
                  <a:pt x="68" y="58"/>
                </a:moveTo>
                <a:cubicBezTo>
                  <a:pt x="68" y="62"/>
                  <a:pt x="68" y="62"/>
                  <a:pt x="68" y="62"/>
                </a:cubicBezTo>
                <a:cubicBezTo>
                  <a:pt x="41" y="62"/>
                  <a:pt x="41" y="62"/>
                  <a:pt x="41" y="62"/>
                </a:cubicBezTo>
                <a:cubicBezTo>
                  <a:pt x="15" y="62"/>
                  <a:pt x="15" y="62"/>
                  <a:pt x="15" y="62"/>
                </a:cubicBezTo>
                <a:cubicBezTo>
                  <a:pt x="15" y="58"/>
                  <a:pt x="15" y="58"/>
                  <a:pt x="15" y="58"/>
                </a:cubicBezTo>
                <a:cubicBezTo>
                  <a:pt x="15" y="57"/>
                  <a:pt x="15" y="56"/>
                  <a:pt x="16" y="54"/>
                </a:cubicBezTo>
                <a:cubicBezTo>
                  <a:pt x="23" y="42"/>
                  <a:pt x="23" y="42"/>
                  <a:pt x="23" y="42"/>
                </a:cubicBezTo>
                <a:cubicBezTo>
                  <a:pt x="21" y="29"/>
                  <a:pt x="21" y="29"/>
                  <a:pt x="21" y="29"/>
                </a:cubicBezTo>
                <a:cubicBezTo>
                  <a:pt x="19" y="42"/>
                  <a:pt x="19" y="42"/>
                  <a:pt x="19" y="42"/>
                </a:cubicBezTo>
                <a:cubicBezTo>
                  <a:pt x="0" y="42"/>
                  <a:pt x="0" y="42"/>
                  <a:pt x="0" y="42"/>
                </a:cubicBezTo>
                <a:cubicBezTo>
                  <a:pt x="0" y="42"/>
                  <a:pt x="0" y="41"/>
                  <a:pt x="1" y="40"/>
                </a:cubicBezTo>
                <a:cubicBezTo>
                  <a:pt x="8" y="28"/>
                  <a:pt x="8" y="28"/>
                  <a:pt x="8" y="28"/>
                </a:cubicBezTo>
                <a:cubicBezTo>
                  <a:pt x="8" y="27"/>
                  <a:pt x="9" y="27"/>
                  <a:pt x="10" y="27"/>
                </a:cubicBezTo>
                <a:cubicBezTo>
                  <a:pt x="15" y="24"/>
                  <a:pt x="15" y="24"/>
                  <a:pt x="15" y="24"/>
                </a:cubicBezTo>
                <a:cubicBezTo>
                  <a:pt x="17" y="22"/>
                  <a:pt x="17" y="22"/>
                  <a:pt x="17" y="22"/>
                </a:cubicBezTo>
                <a:cubicBezTo>
                  <a:pt x="21" y="26"/>
                  <a:pt x="21" y="26"/>
                  <a:pt x="21" y="26"/>
                </a:cubicBezTo>
                <a:cubicBezTo>
                  <a:pt x="25" y="22"/>
                  <a:pt x="25" y="22"/>
                  <a:pt x="25" y="22"/>
                </a:cubicBezTo>
                <a:cubicBezTo>
                  <a:pt x="28" y="24"/>
                  <a:pt x="28" y="24"/>
                  <a:pt x="28" y="24"/>
                </a:cubicBezTo>
                <a:cubicBezTo>
                  <a:pt x="28" y="24"/>
                  <a:pt x="28" y="23"/>
                  <a:pt x="28" y="23"/>
                </a:cubicBezTo>
                <a:cubicBezTo>
                  <a:pt x="28" y="22"/>
                  <a:pt x="28" y="21"/>
                  <a:pt x="28" y="19"/>
                </a:cubicBezTo>
                <a:cubicBezTo>
                  <a:pt x="26" y="22"/>
                  <a:pt x="24" y="23"/>
                  <a:pt x="21" y="23"/>
                </a:cubicBezTo>
                <a:cubicBezTo>
                  <a:pt x="21" y="23"/>
                  <a:pt x="21" y="23"/>
                  <a:pt x="21" y="23"/>
                </a:cubicBezTo>
                <a:cubicBezTo>
                  <a:pt x="18" y="23"/>
                  <a:pt x="16" y="22"/>
                  <a:pt x="14" y="19"/>
                </a:cubicBezTo>
                <a:cubicBezTo>
                  <a:pt x="13" y="17"/>
                  <a:pt x="12" y="14"/>
                  <a:pt x="12" y="10"/>
                </a:cubicBezTo>
                <a:cubicBezTo>
                  <a:pt x="12" y="7"/>
                  <a:pt x="13" y="4"/>
                  <a:pt x="14" y="3"/>
                </a:cubicBezTo>
                <a:cubicBezTo>
                  <a:pt x="16" y="1"/>
                  <a:pt x="18" y="0"/>
                  <a:pt x="21" y="0"/>
                </a:cubicBezTo>
                <a:cubicBezTo>
                  <a:pt x="21" y="0"/>
                  <a:pt x="21" y="0"/>
                  <a:pt x="21" y="0"/>
                </a:cubicBezTo>
                <a:cubicBezTo>
                  <a:pt x="24" y="0"/>
                  <a:pt x="27" y="1"/>
                  <a:pt x="28" y="3"/>
                </a:cubicBezTo>
                <a:cubicBezTo>
                  <a:pt x="30" y="4"/>
                  <a:pt x="31" y="7"/>
                  <a:pt x="31" y="10"/>
                </a:cubicBezTo>
                <a:cubicBezTo>
                  <a:pt x="31" y="11"/>
                  <a:pt x="30" y="13"/>
                  <a:pt x="30" y="15"/>
                </a:cubicBezTo>
                <a:cubicBezTo>
                  <a:pt x="32" y="11"/>
                  <a:pt x="36" y="10"/>
                  <a:pt x="41" y="10"/>
                </a:cubicBezTo>
                <a:cubicBezTo>
                  <a:pt x="42" y="10"/>
                  <a:pt x="42" y="10"/>
                  <a:pt x="42" y="10"/>
                </a:cubicBezTo>
                <a:cubicBezTo>
                  <a:pt x="47" y="10"/>
                  <a:pt x="50" y="11"/>
                  <a:pt x="53" y="15"/>
                </a:cubicBezTo>
                <a:cubicBezTo>
                  <a:pt x="52" y="13"/>
                  <a:pt x="52" y="11"/>
                  <a:pt x="52" y="10"/>
                </a:cubicBezTo>
                <a:cubicBezTo>
                  <a:pt x="52" y="7"/>
                  <a:pt x="53" y="4"/>
                  <a:pt x="54" y="3"/>
                </a:cubicBezTo>
                <a:cubicBezTo>
                  <a:pt x="56" y="1"/>
                  <a:pt x="58" y="0"/>
                  <a:pt x="61" y="0"/>
                </a:cubicBezTo>
                <a:cubicBezTo>
                  <a:pt x="62" y="0"/>
                  <a:pt x="62" y="0"/>
                  <a:pt x="62" y="0"/>
                </a:cubicBezTo>
                <a:cubicBezTo>
                  <a:pt x="64" y="0"/>
                  <a:pt x="67" y="1"/>
                  <a:pt x="68" y="3"/>
                </a:cubicBezTo>
                <a:cubicBezTo>
                  <a:pt x="70" y="4"/>
                  <a:pt x="71" y="7"/>
                  <a:pt x="71" y="10"/>
                </a:cubicBezTo>
                <a:cubicBezTo>
                  <a:pt x="71" y="14"/>
                  <a:pt x="70" y="17"/>
                  <a:pt x="68" y="19"/>
                </a:cubicBezTo>
                <a:cubicBezTo>
                  <a:pt x="67" y="22"/>
                  <a:pt x="64" y="23"/>
                  <a:pt x="62" y="23"/>
                </a:cubicBezTo>
                <a:cubicBezTo>
                  <a:pt x="61" y="23"/>
                  <a:pt x="61" y="23"/>
                  <a:pt x="61" y="23"/>
                </a:cubicBezTo>
                <a:cubicBezTo>
                  <a:pt x="59" y="23"/>
                  <a:pt x="56" y="22"/>
                  <a:pt x="55" y="19"/>
                </a:cubicBezTo>
                <a:cubicBezTo>
                  <a:pt x="55" y="21"/>
                  <a:pt x="55" y="22"/>
                  <a:pt x="55" y="23"/>
                </a:cubicBezTo>
                <a:cubicBezTo>
                  <a:pt x="55" y="23"/>
                  <a:pt x="55" y="24"/>
                  <a:pt x="55" y="24"/>
                </a:cubicBezTo>
                <a:cubicBezTo>
                  <a:pt x="57" y="22"/>
                  <a:pt x="57" y="22"/>
                  <a:pt x="57" y="22"/>
                </a:cubicBezTo>
                <a:cubicBezTo>
                  <a:pt x="62" y="26"/>
                  <a:pt x="62" y="26"/>
                  <a:pt x="62" y="26"/>
                </a:cubicBezTo>
                <a:cubicBezTo>
                  <a:pt x="65" y="22"/>
                  <a:pt x="65" y="22"/>
                  <a:pt x="65" y="22"/>
                </a:cubicBezTo>
                <a:cubicBezTo>
                  <a:pt x="68" y="24"/>
                  <a:pt x="68" y="24"/>
                  <a:pt x="68" y="24"/>
                </a:cubicBezTo>
                <a:cubicBezTo>
                  <a:pt x="73" y="27"/>
                  <a:pt x="73" y="27"/>
                  <a:pt x="73" y="27"/>
                </a:cubicBezTo>
                <a:cubicBezTo>
                  <a:pt x="74" y="27"/>
                  <a:pt x="74" y="27"/>
                  <a:pt x="75" y="28"/>
                </a:cubicBezTo>
                <a:cubicBezTo>
                  <a:pt x="82" y="40"/>
                  <a:pt x="82" y="40"/>
                  <a:pt x="82" y="40"/>
                </a:cubicBezTo>
                <a:cubicBezTo>
                  <a:pt x="82" y="41"/>
                  <a:pt x="83" y="42"/>
                  <a:pt x="83" y="42"/>
                </a:cubicBezTo>
                <a:cubicBezTo>
                  <a:pt x="64" y="42"/>
                  <a:pt x="64" y="42"/>
                  <a:pt x="64" y="42"/>
                </a:cubicBezTo>
                <a:cubicBezTo>
                  <a:pt x="61" y="29"/>
                  <a:pt x="61" y="29"/>
                  <a:pt x="61" y="29"/>
                </a:cubicBezTo>
                <a:cubicBezTo>
                  <a:pt x="59" y="42"/>
                  <a:pt x="59" y="42"/>
                  <a:pt x="59" y="42"/>
                </a:cubicBezTo>
                <a:cubicBezTo>
                  <a:pt x="66" y="54"/>
                  <a:pt x="66" y="54"/>
                  <a:pt x="66" y="54"/>
                </a:cubicBezTo>
                <a:cubicBezTo>
                  <a:pt x="67" y="56"/>
                  <a:pt x="68" y="57"/>
                  <a:pt x="68" y="58"/>
                </a:cubicBezTo>
                <a:close/>
                <a:moveTo>
                  <a:pt x="64" y="58"/>
                </a:moveTo>
                <a:cubicBezTo>
                  <a:pt x="64" y="58"/>
                  <a:pt x="64" y="57"/>
                  <a:pt x="63" y="56"/>
                </a:cubicBezTo>
                <a:cubicBezTo>
                  <a:pt x="56" y="43"/>
                  <a:pt x="56" y="43"/>
                  <a:pt x="56" y="43"/>
                </a:cubicBezTo>
                <a:cubicBezTo>
                  <a:pt x="55" y="42"/>
                  <a:pt x="55" y="42"/>
                  <a:pt x="54" y="41"/>
                </a:cubicBezTo>
                <a:cubicBezTo>
                  <a:pt x="48" y="39"/>
                  <a:pt x="48" y="39"/>
                  <a:pt x="48" y="39"/>
                </a:cubicBezTo>
                <a:cubicBezTo>
                  <a:pt x="46" y="37"/>
                  <a:pt x="46" y="37"/>
                  <a:pt x="46" y="37"/>
                </a:cubicBezTo>
                <a:cubicBezTo>
                  <a:pt x="41" y="41"/>
                  <a:pt x="41" y="41"/>
                  <a:pt x="41" y="41"/>
                </a:cubicBezTo>
                <a:cubicBezTo>
                  <a:pt x="37" y="37"/>
                  <a:pt x="37" y="37"/>
                  <a:pt x="37" y="37"/>
                </a:cubicBezTo>
                <a:cubicBezTo>
                  <a:pt x="34" y="39"/>
                  <a:pt x="34" y="39"/>
                  <a:pt x="34" y="39"/>
                </a:cubicBezTo>
                <a:cubicBezTo>
                  <a:pt x="29" y="41"/>
                  <a:pt x="29" y="41"/>
                  <a:pt x="29" y="41"/>
                </a:cubicBezTo>
                <a:cubicBezTo>
                  <a:pt x="28" y="42"/>
                  <a:pt x="28" y="42"/>
                  <a:pt x="27" y="43"/>
                </a:cubicBezTo>
                <a:cubicBezTo>
                  <a:pt x="19" y="56"/>
                  <a:pt x="19" y="56"/>
                  <a:pt x="19" y="56"/>
                </a:cubicBezTo>
                <a:cubicBezTo>
                  <a:pt x="19" y="57"/>
                  <a:pt x="19" y="58"/>
                  <a:pt x="19" y="58"/>
                </a:cubicBezTo>
                <a:cubicBezTo>
                  <a:pt x="39" y="58"/>
                  <a:pt x="39" y="58"/>
                  <a:pt x="39" y="58"/>
                </a:cubicBezTo>
                <a:cubicBezTo>
                  <a:pt x="41" y="44"/>
                  <a:pt x="41" y="44"/>
                  <a:pt x="41" y="44"/>
                </a:cubicBezTo>
                <a:cubicBezTo>
                  <a:pt x="44" y="58"/>
                  <a:pt x="44" y="58"/>
                  <a:pt x="44" y="58"/>
                </a:cubicBezTo>
                <a:lnTo>
                  <a:pt x="64" y="58"/>
                </a:lnTo>
                <a:close/>
                <a:moveTo>
                  <a:pt x="34" y="16"/>
                </a:moveTo>
                <a:cubicBezTo>
                  <a:pt x="32" y="18"/>
                  <a:pt x="31" y="20"/>
                  <a:pt x="31" y="23"/>
                </a:cubicBezTo>
                <a:cubicBezTo>
                  <a:pt x="31" y="27"/>
                  <a:pt x="32" y="31"/>
                  <a:pt x="34" y="34"/>
                </a:cubicBezTo>
                <a:cubicBezTo>
                  <a:pt x="36" y="36"/>
                  <a:pt x="38" y="37"/>
                  <a:pt x="41" y="37"/>
                </a:cubicBezTo>
                <a:cubicBezTo>
                  <a:pt x="45" y="37"/>
                  <a:pt x="47" y="36"/>
                  <a:pt x="49" y="34"/>
                </a:cubicBezTo>
                <a:cubicBezTo>
                  <a:pt x="50" y="31"/>
                  <a:pt x="51" y="27"/>
                  <a:pt x="52" y="23"/>
                </a:cubicBezTo>
                <a:cubicBezTo>
                  <a:pt x="52" y="20"/>
                  <a:pt x="51" y="18"/>
                  <a:pt x="49" y="16"/>
                </a:cubicBezTo>
                <a:cubicBezTo>
                  <a:pt x="47" y="14"/>
                  <a:pt x="45" y="13"/>
                  <a:pt x="41" y="13"/>
                </a:cubicBezTo>
                <a:cubicBezTo>
                  <a:pt x="38" y="13"/>
                  <a:pt x="36" y="14"/>
                  <a:pt x="34" y="1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783"/>
            <a:endParaRPr lang="id-ID" sz="1350">
              <a:solidFill>
                <a:srgbClr val="10232E"/>
              </a:solidFill>
              <a:latin typeface="Raleway"/>
            </a:endParaRPr>
          </a:p>
        </p:txBody>
      </p:sp>
      <p:sp>
        <p:nvSpPr>
          <p:cNvPr id="59" name="Freeform 191"/>
          <p:cNvSpPr>
            <a:spLocks noEditPoints="1"/>
          </p:cNvSpPr>
          <p:nvPr/>
        </p:nvSpPr>
        <p:spPr bwMode="auto">
          <a:xfrm>
            <a:off x="8422043" y="5426503"/>
            <a:ext cx="300915" cy="283881"/>
          </a:xfrm>
          <a:custGeom>
            <a:avLst/>
            <a:gdLst>
              <a:gd name="T0" fmla="*/ 159 w 159"/>
              <a:gd name="T1" fmla="*/ 0 h 150"/>
              <a:gd name="T2" fmla="*/ 159 w 159"/>
              <a:gd name="T3" fmla="*/ 22 h 150"/>
              <a:gd name="T4" fmla="*/ 144 w 159"/>
              <a:gd name="T5" fmla="*/ 22 h 150"/>
              <a:gd name="T6" fmla="*/ 144 w 159"/>
              <a:gd name="T7" fmla="*/ 150 h 150"/>
              <a:gd name="T8" fmla="*/ 14 w 159"/>
              <a:gd name="T9" fmla="*/ 150 h 150"/>
              <a:gd name="T10" fmla="*/ 14 w 159"/>
              <a:gd name="T11" fmla="*/ 22 h 150"/>
              <a:gd name="T12" fmla="*/ 0 w 159"/>
              <a:gd name="T13" fmla="*/ 22 h 150"/>
              <a:gd name="T14" fmla="*/ 0 w 159"/>
              <a:gd name="T15" fmla="*/ 0 h 150"/>
              <a:gd name="T16" fmla="*/ 159 w 159"/>
              <a:gd name="T17" fmla="*/ 0 h 150"/>
              <a:gd name="T18" fmla="*/ 134 w 159"/>
              <a:gd name="T19" fmla="*/ 26 h 150"/>
              <a:gd name="T20" fmla="*/ 24 w 159"/>
              <a:gd name="T21" fmla="*/ 26 h 150"/>
              <a:gd name="T22" fmla="*/ 24 w 159"/>
              <a:gd name="T23" fmla="*/ 140 h 150"/>
              <a:gd name="T24" fmla="*/ 134 w 159"/>
              <a:gd name="T25" fmla="*/ 140 h 150"/>
              <a:gd name="T26" fmla="*/ 134 w 159"/>
              <a:gd name="T27" fmla="*/ 26 h 150"/>
              <a:gd name="T28" fmla="*/ 75 w 159"/>
              <a:gd name="T29" fmla="*/ 134 h 150"/>
              <a:gd name="T30" fmla="*/ 29 w 159"/>
              <a:gd name="T31" fmla="*/ 134 h 150"/>
              <a:gd name="T32" fmla="*/ 29 w 159"/>
              <a:gd name="T33" fmla="*/ 36 h 150"/>
              <a:gd name="T34" fmla="*/ 75 w 159"/>
              <a:gd name="T35" fmla="*/ 36 h 150"/>
              <a:gd name="T36" fmla="*/ 75 w 159"/>
              <a:gd name="T37" fmla="*/ 134 h 150"/>
              <a:gd name="T38" fmla="*/ 69 w 159"/>
              <a:gd name="T39" fmla="*/ 59 h 150"/>
              <a:gd name="T40" fmla="*/ 63 w 159"/>
              <a:gd name="T41" fmla="*/ 59 h 150"/>
              <a:gd name="T42" fmla="*/ 63 w 159"/>
              <a:gd name="T43" fmla="*/ 85 h 150"/>
              <a:gd name="T44" fmla="*/ 69 w 159"/>
              <a:gd name="T45" fmla="*/ 85 h 150"/>
              <a:gd name="T46" fmla="*/ 69 w 159"/>
              <a:gd name="T47" fmla="*/ 59 h 150"/>
              <a:gd name="T48" fmla="*/ 128 w 159"/>
              <a:gd name="T49" fmla="*/ 134 h 150"/>
              <a:gd name="T50" fmla="*/ 83 w 159"/>
              <a:gd name="T51" fmla="*/ 134 h 150"/>
              <a:gd name="T52" fmla="*/ 83 w 159"/>
              <a:gd name="T53" fmla="*/ 36 h 150"/>
              <a:gd name="T54" fmla="*/ 128 w 159"/>
              <a:gd name="T55" fmla="*/ 36 h 150"/>
              <a:gd name="T56" fmla="*/ 128 w 159"/>
              <a:gd name="T57" fmla="*/ 134 h 150"/>
              <a:gd name="T58" fmla="*/ 94 w 159"/>
              <a:gd name="T59" fmla="*/ 59 h 150"/>
              <a:gd name="T60" fmla="*/ 89 w 159"/>
              <a:gd name="T61" fmla="*/ 59 h 150"/>
              <a:gd name="T62" fmla="*/ 89 w 159"/>
              <a:gd name="T63" fmla="*/ 85 h 150"/>
              <a:gd name="T64" fmla="*/ 94 w 159"/>
              <a:gd name="T65" fmla="*/ 85 h 150"/>
              <a:gd name="T66" fmla="*/ 94 w 159"/>
              <a:gd name="T67" fmla="*/ 59 h 1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59" h="150">
                <a:moveTo>
                  <a:pt x="159" y="0"/>
                </a:moveTo>
                <a:lnTo>
                  <a:pt x="159" y="22"/>
                </a:lnTo>
                <a:lnTo>
                  <a:pt x="144" y="22"/>
                </a:lnTo>
                <a:lnTo>
                  <a:pt x="144" y="150"/>
                </a:lnTo>
                <a:lnTo>
                  <a:pt x="14" y="150"/>
                </a:lnTo>
                <a:lnTo>
                  <a:pt x="14" y="22"/>
                </a:lnTo>
                <a:lnTo>
                  <a:pt x="0" y="22"/>
                </a:lnTo>
                <a:lnTo>
                  <a:pt x="0" y="0"/>
                </a:lnTo>
                <a:lnTo>
                  <a:pt x="159" y="0"/>
                </a:lnTo>
                <a:close/>
                <a:moveTo>
                  <a:pt x="134" y="26"/>
                </a:moveTo>
                <a:lnTo>
                  <a:pt x="24" y="26"/>
                </a:lnTo>
                <a:lnTo>
                  <a:pt x="24" y="140"/>
                </a:lnTo>
                <a:lnTo>
                  <a:pt x="134" y="140"/>
                </a:lnTo>
                <a:lnTo>
                  <a:pt x="134" y="26"/>
                </a:lnTo>
                <a:close/>
                <a:moveTo>
                  <a:pt x="75" y="134"/>
                </a:moveTo>
                <a:lnTo>
                  <a:pt x="29" y="134"/>
                </a:lnTo>
                <a:lnTo>
                  <a:pt x="29" y="36"/>
                </a:lnTo>
                <a:lnTo>
                  <a:pt x="75" y="36"/>
                </a:lnTo>
                <a:lnTo>
                  <a:pt x="75" y="134"/>
                </a:lnTo>
                <a:close/>
                <a:moveTo>
                  <a:pt x="69" y="59"/>
                </a:moveTo>
                <a:lnTo>
                  <a:pt x="63" y="59"/>
                </a:lnTo>
                <a:lnTo>
                  <a:pt x="63" y="85"/>
                </a:lnTo>
                <a:lnTo>
                  <a:pt x="69" y="85"/>
                </a:lnTo>
                <a:lnTo>
                  <a:pt x="69" y="59"/>
                </a:lnTo>
                <a:close/>
                <a:moveTo>
                  <a:pt x="128" y="134"/>
                </a:moveTo>
                <a:lnTo>
                  <a:pt x="83" y="134"/>
                </a:lnTo>
                <a:lnTo>
                  <a:pt x="83" y="36"/>
                </a:lnTo>
                <a:lnTo>
                  <a:pt x="128" y="36"/>
                </a:lnTo>
                <a:lnTo>
                  <a:pt x="128" y="134"/>
                </a:lnTo>
                <a:close/>
                <a:moveTo>
                  <a:pt x="94" y="59"/>
                </a:moveTo>
                <a:lnTo>
                  <a:pt x="89" y="59"/>
                </a:lnTo>
                <a:lnTo>
                  <a:pt x="89" y="85"/>
                </a:lnTo>
                <a:lnTo>
                  <a:pt x="94" y="85"/>
                </a:lnTo>
                <a:lnTo>
                  <a:pt x="94" y="5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783"/>
            <a:endParaRPr lang="id-ID" sz="1350">
              <a:solidFill>
                <a:srgbClr val="10232E"/>
              </a:solidFill>
              <a:latin typeface="Raleway"/>
            </a:endParaRPr>
          </a:p>
        </p:txBody>
      </p:sp>
      <p:pic>
        <p:nvPicPr>
          <p:cNvPr id="31" name="30 Imagen" descr="Screenshot_2017-01-24-12-25-23.png"/>
          <p:cNvPicPr>
            <a:picLocks noChangeAspect="1"/>
          </p:cNvPicPr>
          <p:nvPr/>
        </p:nvPicPr>
        <p:blipFill>
          <a:blip r:embed="rId2" cstate="print"/>
          <a:srcRect t="28125" b="15625"/>
          <a:stretch>
            <a:fillRect/>
          </a:stretch>
        </p:blipFill>
        <p:spPr>
          <a:xfrm>
            <a:off x="7929554" y="0"/>
            <a:ext cx="1214446" cy="1214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6856085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500"/>
                            </p:stCondLst>
                            <p:childTnLst>
                              <p:par>
                                <p:cTn id="4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500"/>
                            </p:stCondLst>
                            <p:childTnLst>
                              <p:par>
                                <p:cTn id="5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60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6500"/>
                            </p:stCondLst>
                            <p:childTnLst>
                              <p:par>
                                <p:cTn id="6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7000"/>
                            </p:stCondLst>
                            <p:childTnLst>
                              <p:par>
                                <p:cTn id="6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7500"/>
                            </p:stCondLst>
                            <p:childTnLst>
                              <p:par>
                                <p:cTn id="7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8000"/>
                            </p:stCondLst>
                            <p:childTnLst>
                              <p:par>
                                <p:cTn id="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317199"/>
            <a:ext cx="6858000" cy="1111537"/>
          </a:xfrm>
        </p:spPr>
        <p:txBody>
          <a:bodyPr/>
          <a:lstStyle/>
          <a:p>
            <a:r>
              <a:rPr lang="es-MX" b="1" dirty="0" smtClean="0"/>
              <a:t>NUESTROS DESARROLLOS</a:t>
            </a:r>
            <a:endParaRPr lang="id-ID" dirty="0"/>
          </a:p>
        </p:txBody>
      </p:sp>
      <p:sp>
        <p:nvSpPr>
          <p:cNvPr id="33" name="Rectangle 32"/>
          <p:cNvSpPr/>
          <p:nvPr/>
        </p:nvSpPr>
        <p:spPr>
          <a:xfrm>
            <a:off x="1142574" y="5233791"/>
            <a:ext cx="1143000" cy="7701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id-ID" sz="1350">
              <a:solidFill>
                <a:prstClr val="white"/>
              </a:solidFill>
              <a:latin typeface="Raleway"/>
            </a:endParaRPr>
          </a:p>
        </p:txBody>
      </p:sp>
      <p:grpSp>
        <p:nvGrpSpPr>
          <p:cNvPr id="4" name="Group 33"/>
          <p:cNvGrpSpPr/>
          <p:nvPr/>
        </p:nvGrpSpPr>
        <p:grpSpPr>
          <a:xfrm>
            <a:off x="2285999" y="4848916"/>
            <a:ext cx="1143000" cy="1155173"/>
            <a:chOff x="0" y="5631879"/>
            <a:chExt cx="1524000" cy="1226121"/>
          </a:xfrm>
        </p:grpSpPr>
        <p:sp>
          <p:nvSpPr>
            <p:cNvPr id="35" name="Rectangle 34"/>
            <p:cNvSpPr/>
            <p:nvPr/>
          </p:nvSpPr>
          <p:spPr>
            <a:xfrm>
              <a:off x="0" y="6040582"/>
              <a:ext cx="1524000" cy="81741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/>
              <a:endParaRPr lang="id-ID" sz="1350">
                <a:solidFill>
                  <a:prstClr val="white"/>
                </a:solidFill>
                <a:latin typeface="Raleway"/>
              </a:endParaRPr>
            </a:p>
          </p:txBody>
        </p:sp>
        <p:sp>
          <p:nvSpPr>
            <p:cNvPr id="36" name="Isosceles Triangle 35"/>
            <p:cNvSpPr/>
            <p:nvPr/>
          </p:nvSpPr>
          <p:spPr>
            <a:xfrm>
              <a:off x="1" y="5631879"/>
              <a:ext cx="1523999" cy="409114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/>
              <a:endParaRPr lang="en-US" sz="1350">
                <a:solidFill>
                  <a:prstClr val="white"/>
                </a:solidFill>
                <a:latin typeface="Raleway"/>
              </a:endParaRPr>
            </a:p>
          </p:txBody>
        </p:sp>
      </p:grpSp>
      <p:sp>
        <p:nvSpPr>
          <p:cNvPr id="37" name="Rectangle 36"/>
          <p:cNvSpPr/>
          <p:nvPr/>
        </p:nvSpPr>
        <p:spPr>
          <a:xfrm>
            <a:off x="-1" y="5230630"/>
            <a:ext cx="1143000" cy="7701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id-ID" sz="1350">
              <a:solidFill>
                <a:prstClr val="white"/>
              </a:solidFill>
              <a:latin typeface="Raleway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3429000" y="5230630"/>
            <a:ext cx="1143000" cy="77012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id-ID" sz="1350">
              <a:solidFill>
                <a:prstClr val="white"/>
              </a:solidFill>
              <a:latin typeface="Raleway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5715000" y="5230630"/>
            <a:ext cx="1143000" cy="77012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id-ID" sz="1350">
              <a:solidFill>
                <a:prstClr val="white"/>
              </a:solidFill>
              <a:latin typeface="Raleway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6858000" y="5230630"/>
            <a:ext cx="1143000" cy="77012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id-ID" sz="1350">
              <a:solidFill>
                <a:prstClr val="white"/>
              </a:solidFill>
              <a:latin typeface="Raleway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8001000" y="5230630"/>
            <a:ext cx="1143000" cy="7701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id-ID" sz="1350">
              <a:solidFill>
                <a:prstClr val="white"/>
              </a:solidFill>
              <a:latin typeface="Raleway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4572000" y="5230630"/>
            <a:ext cx="1143000" cy="77012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id-ID" sz="1350">
              <a:solidFill>
                <a:prstClr val="white"/>
              </a:solidFill>
              <a:latin typeface="Raleway"/>
            </a:endParaRPr>
          </a:p>
        </p:txBody>
      </p:sp>
      <p:grpSp>
        <p:nvGrpSpPr>
          <p:cNvPr id="5" name="Group 42"/>
          <p:cNvGrpSpPr/>
          <p:nvPr/>
        </p:nvGrpSpPr>
        <p:grpSpPr>
          <a:xfrm>
            <a:off x="0" y="5879758"/>
            <a:ext cx="9144000" cy="124543"/>
            <a:chOff x="0" y="6696677"/>
            <a:chExt cx="12192000" cy="166057"/>
          </a:xfrm>
        </p:grpSpPr>
        <p:sp>
          <p:nvSpPr>
            <p:cNvPr id="44" name="Rectangle 43"/>
            <p:cNvSpPr/>
            <p:nvPr/>
          </p:nvSpPr>
          <p:spPr>
            <a:xfrm>
              <a:off x="0" y="6696677"/>
              <a:ext cx="1524000" cy="166057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/>
              <a:endParaRPr lang="id-ID" sz="1350">
                <a:solidFill>
                  <a:prstClr val="white"/>
                </a:solidFill>
                <a:latin typeface="Raleway"/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1524000" y="6696677"/>
              <a:ext cx="1524000" cy="16605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/>
              <a:endParaRPr lang="id-ID" sz="1350">
                <a:solidFill>
                  <a:prstClr val="white"/>
                </a:solidFill>
                <a:latin typeface="Raleway"/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3048000" y="6696677"/>
              <a:ext cx="1524000" cy="166057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/>
              <a:endParaRPr lang="id-ID" sz="1350">
                <a:solidFill>
                  <a:prstClr val="white"/>
                </a:solidFill>
                <a:latin typeface="Raleway"/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4572000" y="6696677"/>
              <a:ext cx="1524000" cy="166057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/>
              <a:endParaRPr lang="id-ID" sz="1350">
                <a:solidFill>
                  <a:prstClr val="white"/>
                </a:solidFill>
                <a:latin typeface="Raleway"/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7620000" y="6696677"/>
              <a:ext cx="1524000" cy="16605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/>
              <a:endParaRPr lang="id-ID" sz="1350">
                <a:solidFill>
                  <a:prstClr val="white"/>
                </a:solidFill>
                <a:latin typeface="Raleway"/>
              </a:endParaRP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9144000" y="6696677"/>
              <a:ext cx="1524000" cy="166057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/>
              <a:endParaRPr lang="id-ID" sz="1350">
                <a:solidFill>
                  <a:prstClr val="white"/>
                </a:solidFill>
                <a:latin typeface="Raleway"/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10668000" y="6696677"/>
              <a:ext cx="1524000" cy="166057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/>
              <a:endParaRPr lang="id-ID" sz="1350">
                <a:solidFill>
                  <a:prstClr val="white"/>
                </a:solidFill>
                <a:latin typeface="Raleway"/>
              </a:endParaRP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6096000" y="6696677"/>
              <a:ext cx="1524000" cy="166057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/>
              <a:endParaRPr lang="id-ID" sz="1350">
                <a:solidFill>
                  <a:prstClr val="white"/>
                </a:solidFill>
                <a:latin typeface="Raleway"/>
              </a:endParaRPr>
            </a:p>
          </p:txBody>
        </p:sp>
      </p:grpSp>
      <p:sp>
        <p:nvSpPr>
          <p:cNvPr id="52" name="Freeform 155"/>
          <p:cNvSpPr>
            <a:spLocks noEditPoints="1"/>
          </p:cNvSpPr>
          <p:nvPr/>
        </p:nvSpPr>
        <p:spPr bwMode="auto">
          <a:xfrm>
            <a:off x="442807" y="5400952"/>
            <a:ext cx="257386" cy="308486"/>
          </a:xfrm>
          <a:custGeom>
            <a:avLst/>
            <a:gdLst>
              <a:gd name="T0" fmla="*/ 64 w 69"/>
              <a:gd name="T1" fmla="*/ 14 h 83"/>
              <a:gd name="T2" fmla="*/ 64 w 69"/>
              <a:gd name="T3" fmla="*/ 53 h 83"/>
              <a:gd name="T4" fmla="*/ 69 w 69"/>
              <a:gd name="T5" fmla="*/ 53 h 83"/>
              <a:gd name="T6" fmla="*/ 69 w 69"/>
              <a:gd name="T7" fmla="*/ 62 h 83"/>
              <a:gd name="T8" fmla="*/ 41 w 69"/>
              <a:gd name="T9" fmla="*/ 62 h 83"/>
              <a:gd name="T10" fmla="*/ 60 w 69"/>
              <a:gd name="T11" fmla="*/ 78 h 83"/>
              <a:gd name="T12" fmla="*/ 61 w 69"/>
              <a:gd name="T13" fmla="*/ 80 h 83"/>
              <a:gd name="T14" fmla="*/ 60 w 69"/>
              <a:gd name="T15" fmla="*/ 82 h 83"/>
              <a:gd name="T16" fmla="*/ 58 w 69"/>
              <a:gd name="T17" fmla="*/ 83 h 83"/>
              <a:gd name="T18" fmla="*/ 56 w 69"/>
              <a:gd name="T19" fmla="*/ 82 h 83"/>
              <a:gd name="T20" fmla="*/ 34 w 69"/>
              <a:gd name="T21" fmla="*/ 64 h 83"/>
              <a:gd name="T22" fmla="*/ 13 w 69"/>
              <a:gd name="T23" fmla="*/ 82 h 83"/>
              <a:gd name="T24" fmla="*/ 10 w 69"/>
              <a:gd name="T25" fmla="*/ 83 h 83"/>
              <a:gd name="T26" fmla="*/ 8 w 69"/>
              <a:gd name="T27" fmla="*/ 82 h 83"/>
              <a:gd name="T28" fmla="*/ 8 w 69"/>
              <a:gd name="T29" fmla="*/ 80 h 83"/>
              <a:gd name="T30" fmla="*/ 9 w 69"/>
              <a:gd name="T31" fmla="*/ 78 h 83"/>
              <a:gd name="T32" fmla="*/ 28 w 69"/>
              <a:gd name="T33" fmla="*/ 62 h 83"/>
              <a:gd name="T34" fmla="*/ 0 w 69"/>
              <a:gd name="T35" fmla="*/ 62 h 83"/>
              <a:gd name="T36" fmla="*/ 0 w 69"/>
              <a:gd name="T37" fmla="*/ 53 h 83"/>
              <a:gd name="T38" fmla="*/ 5 w 69"/>
              <a:gd name="T39" fmla="*/ 53 h 83"/>
              <a:gd name="T40" fmla="*/ 5 w 69"/>
              <a:gd name="T41" fmla="*/ 14 h 83"/>
              <a:gd name="T42" fmla="*/ 0 w 69"/>
              <a:gd name="T43" fmla="*/ 14 h 83"/>
              <a:gd name="T44" fmla="*/ 0 w 69"/>
              <a:gd name="T45" fmla="*/ 5 h 83"/>
              <a:gd name="T46" fmla="*/ 31 w 69"/>
              <a:gd name="T47" fmla="*/ 5 h 83"/>
              <a:gd name="T48" fmla="*/ 31 w 69"/>
              <a:gd name="T49" fmla="*/ 4 h 83"/>
              <a:gd name="T50" fmla="*/ 32 w 69"/>
              <a:gd name="T51" fmla="*/ 1 h 83"/>
              <a:gd name="T52" fmla="*/ 34 w 69"/>
              <a:gd name="T53" fmla="*/ 0 h 83"/>
              <a:gd name="T54" fmla="*/ 37 w 69"/>
              <a:gd name="T55" fmla="*/ 1 h 83"/>
              <a:gd name="T56" fmla="*/ 38 w 69"/>
              <a:gd name="T57" fmla="*/ 4 h 83"/>
              <a:gd name="T58" fmla="*/ 38 w 69"/>
              <a:gd name="T59" fmla="*/ 5 h 83"/>
              <a:gd name="T60" fmla="*/ 69 w 69"/>
              <a:gd name="T61" fmla="*/ 5 h 83"/>
              <a:gd name="T62" fmla="*/ 69 w 69"/>
              <a:gd name="T63" fmla="*/ 14 h 83"/>
              <a:gd name="T64" fmla="*/ 64 w 69"/>
              <a:gd name="T65" fmla="*/ 14 h 83"/>
              <a:gd name="T66" fmla="*/ 58 w 69"/>
              <a:gd name="T67" fmla="*/ 14 h 83"/>
              <a:gd name="T68" fmla="*/ 11 w 69"/>
              <a:gd name="T69" fmla="*/ 14 h 83"/>
              <a:gd name="T70" fmla="*/ 11 w 69"/>
              <a:gd name="T71" fmla="*/ 53 h 83"/>
              <a:gd name="T72" fmla="*/ 58 w 69"/>
              <a:gd name="T73" fmla="*/ 53 h 83"/>
              <a:gd name="T74" fmla="*/ 58 w 69"/>
              <a:gd name="T75" fmla="*/ 14 h 83"/>
              <a:gd name="T76" fmla="*/ 17 w 69"/>
              <a:gd name="T77" fmla="*/ 46 h 83"/>
              <a:gd name="T78" fmla="*/ 33 w 69"/>
              <a:gd name="T79" fmla="*/ 46 h 83"/>
              <a:gd name="T80" fmla="*/ 33 w 69"/>
              <a:gd name="T81" fmla="*/ 19 h 83"/>
              <a:gd name="T82" fmla="*/ 16 w 69"/>
              <a:gd name="T83" fmla="*/ 19 h 83"/>
              <a:gd name="T84" fmla="*/ 17 w 69"/>
              <a:gd name="T85" fmla="*/ 46 h 83"/>
              <a:gd name="T86" fmla="*/ 40 w 69"/>
              <a:gd name="T87" fmla="*/ 23 h 83"/>
              <a:gd name="T88" fmla="*/ 54 w 69"/>
              <a:gd name="T89" fmla="*/ 23 h 83"/>
              <a:gd name="T90" fmla="*/ 54 w 69"/>
              <a:gd name="T91" fmla="*/ 19 h 83"/>
              <a:gd name="T92" fmla="*/ 39 w 69"/>
              <a:gd name="T93" fmla="*/ 19 h 83"/>
              <a:gd name="T94" fmla="*/ 40 w 69"/>
              <a:gd name="T95" fmla="*/ 23 h 83"/>
              <a:gd name="T96" fmla="*/ 40 w 69"/>
              <a:gd name="T97" fmla="*/ 34 h 83"/>
              <a:gd name="T98" fmla="*/ 54 w 69"/>
              <a:gd name="T99" fmla="*/ 34 h 83"/>
              <a:gd name="T100" fmla="*/ 54 w 69"/>
              <a:gd name="T101" fmla="*/ 30 h 83"/>
              <a:gd name="T102" fmla="*/ 39 w 69"/>
              <a:gd name="T103" fmla="*/ 30 h 83"/>
              <a:gd name="T104" fmla="*/ 40 w 69"/>
              <a:gd name="T105" fmla="*/ 34 h 83"/>
              <a:gd name="T106" fmla="*/ 40 w 69"/>
              <a:gd name="T107" fmla="*/ 46 h 83"/>
              <a:gd name="T108" fmla="*/ 54 w 69"/>
              <a:gd name="T109" fmla="*/ 46 h 83"/>
              <a:gd name="T110" fmla="*/ 54 w 69"/>
              <a:gd name="T111" fmla="*/ 42 h 83"/>
              <a:gd name="T112" fmla="*/ 39 w 69"/>
              <a:gd name="T113" fmla="*/ 42 h 83"/>
              <a:gd name="T114" fmla="*/ 40 w 69"/>
              <a:gd name="T115" fmla="*/ 46 h 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69" h="83">
                <a:moveTo>
                  <a:pt x="64" y="14"/>
                </a:moveTo>
                <a:cubicBezTo>
                  <a:pt x="64" y="53"/>
                  <a:pt x="64" y="53"/>
                  <a:pt x="64" y="53"/>
                </a:cubicBezTo>
                <a:cubicBezTo>
                  <a:pt x="69" y="53"/>
                  <a:pt x="69" y="53"/>
                  <a:pt x="69" y="53"/>
                </a:cubicBezTo>
                <a:cubicBezTo>
                  <a:pt x="69" y="62"/>
                  <a:pt x="69" y="62"/>
                  <a:pt x="69" y="62"/>
                </a:cubicBezTo>
                <a:cubicBezTo>
                  <a:pt x="41" y="62"/>
                  <a:pt x="41" y="62"/>
                  <a:pt x="41" y="62"/>
                </a:cubicBezTo>
                <a:cubicBezTo>
                  <a:pt x="60" y="78"/>
                  <a:pt x="60" y="78"/>
                  <a:pt x="60" y="78"/>
                </a:cubicBezTo>
                <a:cubicBezTo>
                  <a:pt x="61" y="78"/>
                  <a:pt x="61" y="79"/>
                  <a:pt x="61" y="80"/>
                </a:cubicBezTo>
                <a:cubicBezTo>
                  <a:pt x="61" y="81"/>
                  <a:pt x="61" y="81"/>
                  <a:pt x="60" y="82"/>
                </a:cubicBezTo>
                <a:cubicBezTo>
                  <a:pt x="60" y="83"/>
                  <a:pt x="59" y="83"/>
                  <a:pt x="58" y="83"/>
                </a:cubicBezTo>
                <a:cubicBezTo>
                  <a:pt x="57" y="83"/>
                  <a:pt x="57" y="83"/>
                  <a:pt x="56" y="82"/>
                </a:cubicBezTo>
                <a:cubicBezTo>
                  <a:pt x="34" y="64"/>
                  <a:pt x="34" y="64"/>
                  <a:pt x="34" y="64"/>
                </a:cubicBezTo>
                <a:cubicBezTo>
                  <a:pt x="13" y="82"/>
                  <a:pt x="13" y="82"/>
                  <a:pt x="13" y="82"/>
                </a:cubicBezTo>
                <a:cubicBezTo>
                  <a:pt x="12" y="83"/>
                  <a:pt x="11" y="83"/>
                  <a:pt x="10" y="83"/>
                </a:cubicBezTo>
                <a:cubicBezTo>
                  <a:pt x="10" y="83"/>
                  <a:pt x="9" y="83"/>
                  <a:pt x="8" y="82"/>
                </a:cubicBezTo>
                <a:cubicBezTo>
                  <a:pt x="8" y="81"/>
                  <a:pt x="8" y="81"/>
                  <a:pt x="8" y="80"/>
                </a:cubicBezTo>
                <a:cubicBezTo>
                  <a:pt x="8" y="79"/>
                  <a:pt x="8" y="78"/>
                  <a:pt x="9" y="78"/>
                </a:cubicBezTo>
                <a:cubicBezTo>
                  <a:pt x="28" y="62"/>
                  <a:pt x="28" y="62"/>
                  <a:pt x="28" y="62"/>
                </a:cubicBezTo>
                <a:cubicBezTo>
                  <a:pt x="0" y="62"/>
                  <a:pt x="0" y="62"/>
                  <a:pt x="0" y="62"/>
                </a:cubicBezTo>
                <a:cubicBezTo>
                  <a:pt x="0" y="53"/>
                  <a:pt x="0" y="53"/>
                  <a:pt x="0" y="53"/>
                </a:cubicBezTo>
                <a:cubicBezTo>
                  <a:pt x="5" y="53"/>
                  <a:pt x="5" y="53"/>
                  <a:pt x="5" y="53"/>
                </a:cubicBezTo>
                <a:cubicBezTo>
                  <a:pt x="5" y="14"/>
                  <a:pt x="5" y="14"/>
                  <a:pt x="5" y="14"/>
                </a:cubicBezTo>
                <a:cubicBezTo>
                  <a:pt x="0" y="14"/>
                  <a:pt x="0" y="14"/>
                  <a:pt x="0" y="14"/>
                </a:cubicBezTo>
                <a:cubicBezTo>
                  <a:pt x="0" y="5"/>
                  <a:pt x="0" y="5"/>
                  <a:pt x="0" y="5"/>
                </a:cubicBezTo>
                <a:cubicBezTo>
                  <a:pt x="31" y="5"/>
                  <a:pt x="31" y="5"/>
                  <a:pt x="31" y="5"/>
                </a:cubicBezTo>
                <a:cubicBezTo>
                  <a:pt x="31" y="4"/>
                  <a:pt x="31" y="4"/>
                  <a:pt x="31" y="4"/>
                </a:cubicBezTo>
                <a:cubicBezTo>
                  <a:pt x="31" y="3"/>
                  <a:pt x="31" y="2"/>
                  <a:pt x="32" y="1"/>
                </a:cubicBezTo>
                <a:cubicBezTo>
                  <a:pt x="32" y="1"/>
                  <a:pt x="33" y="0"/>
                  <a:pt x="34" y="0"/>
                </a:cubicBezTo>
                <a:cubicBezTo>
                  <a:pt x="35" y="0"/>
                  <a:pt x="36" y="1"/>
                  <a:pt x="37" y="1"/>
                </a:cubicBezTo>
                <a:cubicBezTo>
                  <a:pt x="38" y="2"/>
                  <a:pt x="38" y="3"/>
                  <a:pt x="38" y="4"/>
                </a:cubicBezTo>
                <a:cubicBezTo>
                  <a:pt x="38" y="5"/>
                  <a:pt x="38" y="5"/>
                  <a:pt x="38" y="5"/>
                </a:cubicBezTo>
                <a:cubicBezTo>
                  <a:pt x="69" y="5"/>
                  <a:pt x="69" y="5"/>
                  <a:pt x="69" y="5"/>
                </a:cubicBezTo>
                <a:cubicBezTo>
                  <a:pt x="69" y="14"/>
                  <a:pt x="69" y="14"/>
                  <a:pt x="69" y="14"/>
                </a:cubicBezTo>
                <a:lnTo>
                  <a:pt x="64" y="14"/>
                </a:lnTo>
                <a:close/>
                <a:moveTo>
                  <a:pt x="58" y="14"/>
                </a:moveTo>
                <a:cubicBezTo>
                  <a:pt x="11" y="14"/>
                  <a:pt x="11" y="14"/>
                  <a:pt x="11" y="14"/>
                </a:cubicBezTo>
                <a:cubicBezTo>
                  <a:pt x="11" y="53"/>
                  <a:pt x="11" y="53"/>
                  <a:pt x="11" y="53"/>
                </a:cubicBezTo>
                <a:cubicBezTo>
                  <a:pt x="58" y="53"/>
                  <a:pt x="58" y="53"/>
                  <a:pt x="58" y="53"/>
                </a:cubicBezTo>
                <a:lnTo>
                  <a:pt x="58" y="14"/>
                </a:lnTo>
                <a:close/>
                <a:moveTo>
                  <a:pt x="17" y="46"/>
                </a:moveTo>
                <a:cubicBezTo>
                  <a:pt x="33" y="46"/>
                  <a:pt x="33" y="46"/>
                  <a:pt x="33" y="46"/>
                </a:cubicBezTo>
                <a:cubicBezTo>
                  <a:pt x="33" y="19"/>
                  <a:pt x="33" y="19"/>
                  <a:pt x="33" y="19"/>
                </a:cubicBezTo>
                <a:cubicBezTo>
                  <a:pt x="16" y="19"/>
                  <a:pt x="16" y="19"/>
                  <a:pt x="16" y="19"/>
                </a:cubicBezTo>
                <a:lnTo>
                  <a:pt x="17" y="46"/>
                </a:lnTo>
                <a:close/>
                <a:moveTo>
                  <a:pt x="40" y="23"/>
                </a:moveTo>
                <a:cubicBezTo>
                  <a:pt x="54" y="23"/>
                  <a:pt x="54" y="23"/>
                  <a:pt x="54" y="23"/>
                </a:cubicBezTo>
                <a:cubicBezTo>
                  <a:pt x="54" y="19"/>
                  <a:pt x="54" y="19"/>
                  <a:pt x="54" y="19"/>
                </a:cubicBezTo>
                <a:cubicBezTo>
                  <a:pt x="39" y="19"/>
                  <a:pt x="39" y="19"/>
                  <a:pt x="39" y="19"/>
                </a:cubicBezTo>
                <a:lnTo>
                  <a:pt x="40" y="23"/>
                </a:lnTo>
                <a:close/>
                <a:moveTo>
                  <a:pt x="40" y="34"/>
                </a:moveTo>
                <a:cubicBezTo>
                  <a:pt x="54" y="34"/>
                  <a:pt x="54" y="34"/>
                  <a:pt x="54" y="34"/>
                </a:cubicBezTo>
                <a:cubicBezTo>
                  <a:pt x="54" y="30"/>
                  <a:pt x="54" y="30"/>
                  <a:pt x="54" y="30"/>
                </a:cubicBezTo>
                <a:cubicBezTo>
                  <a:pt x="39" y="30"/>
                  <a:pt x="39" y="30"/>
                  <a:pt x="39" y="30"/>
                </a:cubicBezTo>
                <a:lnTo>
                  <a:pt x="40" y="34"/>
                </a:lnTo>
                <a:close/>
                <a:moveTo>
                  <a:pt x="40" y="46"/>
                </a:moveTo>
                <a:cubicBezTo>
                  <a:pt x="54" y="46"/>
                  <a:pt x="54" y="46"/>
                  <a:pt x="54" y="46"/>
                </a:cubicBezTo>
                <a:cubicBezTo>
                  <a:pt x="54" y="42"/>
                  <a:pt x="54" y="42"/>
                  <a:pt x="54" y="42"/>
                </a:cubicBezTo>
                <a:cubicBezTo>
                  <a:pt x="39" y="42"/>
                  <a:pt x="39" y="42"/>
                  <a:pt x="39" y="42"/>
                </a:cubicBezTo>
                <a:lnTo>
                  <a:pt x="40" y="4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783"/>
            <a:endParaRPr lang="id-ID" sz="1350">
              <a:solidFill>
                <a:srgbClr val="10232E"/>
              </a:solidFill>
              <a:latin typeface="Raleway"/>
            </a:endParaRPr>
          </a:p>
        </p:txBody>
      </p:sp>
      <p:sp>
        <p:nvSpPr>
          <p:cNvPr id="53" name="Freeform 8"/>
          <p:cNvSpPr>
            <a:spLocks noEditPoints="1"/>
          </p:cNvSpPr>
          <p:nvPr/>
        </p:nvSpPr>
        <p:spPr bwMode="auto">
          <a:xfrm>
            <a:off x="1572559" y="5400006"/>
            <a:ext cx="283882" cy="310378"/>
          </a:xfrm>
          <a:custGeom>
            <a:avLst/>
            <a:gdLst>
              <a:gd name="T0" fmla="*/ 1 w 76"/>
              <a:gd name="T1" fmla="*/ 23 h 83"/>
              <a:gd name="T2" fmla="*/ 2 w 76"/>
              <a:gd name="T3" fmla="*/ 23 h 83"/>
              <a:gd name="T4" fmla="*/ 7 w 76"/>
              <a:gd name="T5" fmla="*/ 23 h 83"/>
              <a:gd name="T6" fmla="*/ 7 w 76"/>
              <a:gd name="T7" fmla="*/ 83 h 83"/>
              <a:gd name="T8" fmla="*/ 2 w 76"/>
              <a:gd name="T9" fmla="*/ 83 h 83"/>
              <a:gd name="T10" fmla="*/ 1 w 76"/>
              <a:gd name="T11" fmla="*/ 83 h 83"/>
              <a:gd name="T12" fmla="*/ 0 w 76"/>
              <a:gd name="T13" fmla="*/ 82 h 83"/>
              <a:gd name="T14" fmla="*/ 0 w 76"/>
              <a:gd name="T15" fmla="*/ 24 h 83"/>
              <a:gd name="T16" fmla="*/ 1 w 76"/>
              <a:gd name="T17" fmla="*/ 23 h 83"/>
              <a:gd name="T18" fmla="*/ 17 w 76"/>
              <a:gd name="T19" fmla="*/ 20 h 83"/>
              <a:gd name="T20" fmla="*/ 10 w 76"/>
              <a:gd name="T21" fmla="*/ 20 h 83"/>
              <a:gd name="T22" fmla="*/ 10 w 76"/>
              <a:gd name="T23" fmla="*/ 13 h 83"/>
              <a:gd name="T24" fmla="*/ 11 w 76"/>
              <a:gd name="T25" fmla="*/ 12 h 83"/>
              <a:gd name="T26" fmla="*/ 12 w 76"/>
              <a:gd name="T27" fmla="*/ 12 h 83"/>
              <a:gd name="T28" fmla="*/ 17 w 76"/>
              <a:gd name="T29" fmla="*/ 12 h 83"/>
              <a:gd name="T30" fmla="*/ 17 w 76"/>
              <a:gd name="T31" fmla="*/ 20 h 83"/>
              <a:gd name="T32" fmla="*/ 55 w 76"/>
              <a:gd name="T33" fmla="*/ 23 h 83"/>
              <a:gd name="T34" fmla="*/ 56 w 76"/>
              <a:gd name="T35" fmla="*/ 24 h 83"/>
              <a:gd name="T36" fmla="*/ 56 w 76"/>
              <a:gd name="T37" fmla="*/ 82 h 83"/>
              <a:gd name="T38" fmla="*/ 55 w 76"/>
              <a:gd name="T39" fmla="*/ 83 h 83"/>
              <a:gd name="T40" fmla="*/ 54 w 76"/>
              <a:gd name="T41" fmla="*/ 83 h 83"/>
              <a:gd name="T42" fmla="*/ 13 w 76"/>
              <a:gd name="T43" fmla="*/ 83 h 83"/>
              <a:gd name="T44" fmla="*/ 13 w 76"/>
              <a:gd name="T45" fmla="*/ 23 h 83"/>
              <a:gd name="T46" fmla="*/ 54 w 76"/>
              <a:gd name="T47" fmla="*/ 23 h 83"/>
              <a:gd name="T48" fmla="*/ 55 w 76"/>
              <a:gd name="T49" fmla="*/ 23 h 83"/>
              <a:gd name="T50" fmla="*/ 28 w 76"/>
              <a:gd name="T51" fmla="*/ 8 h 83"/>
              <a:gd name="T52" fmla="*/ 21 w 76"/>
              <a:gd name="T53" fmla="*/ 8 h 83"/>
              <a:gd name="T54" fmla="*/ 21 w 76"/>
              <a:gd name="T55" fmla="*/ 2 h 83"/>
              <a:gd name="T56" fmla="*/ 21 w 76"/>
              <a:gd name="T57" fmla="*/ 1 h 83"/>
              <a:gd name="T58" fmla="*/ 22 w 76"/>
              <a:gd name="T59" fmla="*/ 0 h 83"/>
              <a:gd name="T60" fmla="*/ 28 w 76"/>
              <a:gd name="T61" fmla="*/ 0 h 83"/>
              <a:gd name="T62" fmla="*/ 28 w 76"/>
              <a:gd name="T63" fmla="*/ 8 h 83"/>
              <a:gd name="T64" fmla="*/ 66 w 76"/>
              <a:gd name="T65" fmla="*/ 12 h 83"/>
              <a:gd name="T66" fmla="*/ 66 w 76"/>
              <a:gd name="T67" fmla="*/ 13 h 83"/>
              <a:gd name="T68" fmla="*/ 66 w 76"/>
              <a:gd name="T69" fmla="*/ 71 h 83"/>
              <a:gd name="T70" fmla="*/ 66 w 76"/>
              <a:gd name="T71" fmla="*/ 72 h 83"/>
              <a:gd name="T72" fmla="*/ 64 w 76"/>
              <a:gd name="T73" fmla="*/ 72 h 83"/>
              <a:gd name="T74" fmla="*/ 59 w 76"/>
              <a:gd name="T75" fmla="*/ 72 h 83"/>
              <a:gd name="T76" fmla="*/ 59 w 76"/>
              <a:gd name="T77" fmla="*/ 24 h 83"/>
              <a:gd name="T78" fmla="*/ 58 w 76"/>
              <a:gd name="T79" fmla="*/ 21 h 83"/>
              <a:gd name="T80" fmla="*/ 55 w 76"/>
              <a:gd name="T81" fmla="*/ 20 h 83"/>
              <a:gd name="T82" fmla="*/ 23 w 76"/>
              <a:gd name="T83" fmla="*/ 20 h 83"/>
              <a:gd name="T84" fmla="*/ 23 w 76"/>
              <a:gd name="T85" fmla="*/ 12 h 83"/>
              <a:gd name="T86" fmla="*/ 64 w 76"/>
              <a:gd name="T87" fmla="*/ 12 h 83"/>
              <a:gd name="T88" fmla="*/ 66 w 76"/>
              <a:gd name="T89" fmla="*/ 12 h 83"/>
              <a:gd name="T90" fmla="*/ 76 w 76"/>
              <a:gd name="T91" fmla="*/ 1 h 83"/>
              <a:gd name="T92" fmla="*/ 76 w 76"/>
              <a:gd name="T93" fmla="*/ 2 h 83"/>
              <a:gd name="T94" fmla="*/ 76 w 76"/>
              <a:gd name="T95" fmla="*/ 59 h 83"/>
              <a:gd name="T96" fmla="*/ 76 w 76"/>
              <a:gd name="T97" fmla="*/ 61 h 83"/>
              <a:gd name="T98" fmla="*/ 75 w 76"/>
              <a:gd name="T99" fmla="*/ 61 h 83"/>
              <a:gd name="T100" fmla="*/ 70 w 76"/>
              <a:gd name="T101" fmla="*/ 61 h 83"/>
              <a:gd name="T102" fmla="*/ 70 w 76"/>
              <a:gd name="T103" fmla="*/ 12 h 83"/>
              <a:gd name="T104" fmla="*/ 68 w 76"/>
              <a:gd name="T105" fmla="*/ 10 h 83"/>
              <a:gd name="T106" fmla="*/ 66 w 76"/>
              <a:gd name="T107" fmla="*/ 8 h 83"/>
              <a:gd name="T108" fmla="*/ 34 w 76"/>
              <a:gd name="T109" fmla="*/ 8 h 83"/>
              <a:gd name="T110" fmla="*/ 34 w 76"/>
              <a:gd name="T111" fmla="*/ 0 h 83"/>
              <a:gd name="T112" fmla="*/ 75 w 76"/>
              <a:gd name="T113" fmla="*/ 0 h 83"/>
              <a:gd name="T114" fmla="*/ 76 w 76"/>
              <a:gd name="T115" fmla="*/ 1 h 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76" h="83">
                <a:moveTo>
                  <a:pt x="1" y="23"/>
                </a:moveTo>
                <a:cubicBezTo>
                  <a:pt x="1" y="23"/>
                  <a:pt x="2" y="23"/>
                  <a:pt x="2" y="23"/>
                </a:cubicBezTo>
                <a:cubicBezTo>
                  <a:pt x="7" y="23"/>
                  <a:pt x="7" y="23"/>
                  <a:pt x="7" y="23"/>
                </a:cubicBezTo>
                <a:cubicBezTo>
                  <a:pt x="7" y="83"/>
                  <a:pt x="7" y="83"/>
                  <a:pt x="7" y="83"/>
                </a:cubicBezTo>
                <a:cubicBezTo>
                  <a:pt x="2" y="83"/>
                  <a:pt x="2" y="83"/>
                  <a:pt x="2" y="83"/>
                </a:cubicBezTo>
                <a:cubicBezTo>
                  <a:pt x="2" y="83"/>
                  <a:pt x="1" y="83"/>
                  <a:pt x="1" y="83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24"/>
                  <a:pt x="0" y="23"/>
                  <a:pt x="1" y="23"/>
                </a:cubicBezTo>
                <a:close/>
                <a:moveTo>
                  <a:pt x="17" y="20"/>
                </a:moveTo>
                <a:cubicBezTo>
                  <a:pt x="10" y="20"/>
                  <a:pt x="10" y="20"/>
                  <a:pt x="10" y="20"/>
                </a:cubicBezTo>
                <a:cubicBezTo>
                  <a:pt x="10" y="13"/>
                  <a:pt x="10" y="13"/>
                  <a:pt x="10" y="13"/>
                </a:cubicBezTo>
                <a:cubicBezTo>
                  <a:pt x="10" y="13"/>
                  <a:pt x="11" y="13"/>
                  <a:pt x="11" y="12"/>
                </a:cubicBezTo>
                <a:cubicBezTo>
                  <a:pt x="11" y="12"/>
                  <a:pt x="12" y="12"/>
                  <a:pt x="12" y="12"/>
                </a:cubicBezTo>
                <a:cubicBezTo>
                  <a:pt x="17" y="12"/>
                  <a:pt x="17" y="12"/>
                  <a:pt x="17" y="12"/>
                </a:cubicBezTo>
                <a:lnTo>
                  <a:pt x="17" y="20"/>
                </a:lnTo>
                <a:close/>
                <a:moveTo>
                  <a:pt x="55" y="23"/>
                </a:moveTo>
                <a:cubicBezTo>
                  <a:pt x="56" y="23"/>
                  <a:pt x="56" y="24"/>
                  <a:pt x="56" y="24"/>
                </a:cubicBezTo>
                <a:cubicBezTo>
                  <a:pt x="56" y="82"/>
                  <a:pt x="56" y="82"/>
                  <a:pt x="56" y="82"/>
                </a:cubicBezTo>
                <a:cubicBezTo>
                  <a:pt x="56" y="82"/>
                  <a:pt x="56" y="82"/>
                  <a:pt x="55" y="83"/>
                </a:cubicBezTo>
                <a:cubicBezTo>
                  <a:pt x="55" y="83"/>
                  <a:pt x="55" y="83"/>
                  <a:pt x="54" y="83"/>
                </a:cubicBezTo>
                <a:cubicBezTo>
                  <a:pt x="13" y="83"/>
                  <a:pt x="13" y="83"/>
                  <a:pt x="13" y="83"/>
                </a:cubicBezTo>
                <a:cubicBezTo>
                  <a:pt x="13" y="23"/>
                  <a:pt x="13" y="23"/>
                  <a:pt x="13" y="23"/>
                </a:cubicBezTo>
                <a:cubicBezTo>
                  <a:pt x="54" y="23"/>
                  <a:pt x="54" y="23"/>
                  <a:pt x="54" y="23"/>
                </a:cubicBezTo>
                <a:cubicBezTo>
                  <a:pt x="55" y="23"/>
                  <a:pt x="55" y="23"/>
                  <a:pt x="55" y="23"/>
                </a:cubicBezTo>
                <a:close/>
                <a:moveTo>
                  <a:pt x="28" y="8"/>
                </a:moveTo>
                <a:cubicBezTo>
                  <a:pt x="21" y="8"/>
                  <a:pt x="21" y="8"/>
                  <a:pt x="21" y="8"/>
                </a:cubicBezTo>
                <a:cubicBezTo>
                  <a:pt x="21" y="2"/>
                  <a:pt x="21" y="2"/>
                  <a:pt x="21" y="2"/>
                </a:cubicBezTo>
                <a:cubicBezTo>
                  <a:pt x="21" y="2"/>
                  <a:pt x="21" y="1"/>
                  <a:pt x="21" y="1"/>
                </a:cubicBezTo>
                <a:cubicBezTo>
                  <a:pt x="22" y="1"/>
                  <a:pt x="22" y="0"/>
                  <a:pt x="22" y="0"/>
                </a:cubicBezTo>
                <a:cubicBezTo>
                  <a:pt x="28" y="0"/>
                  <a:pt x="28" y="0"/>
                  <a:pt x="28" y="0"/>
                </a:cubicBezTo>
                <a:lnTo>
                  <a:pt x="28" y="8"/>
                </a:lnTo>
                <a:close/>
                <a:moveTo>
                  <a:pt x="66" y="12"/>
                </a:moveTo>
                <a:cubicBezTo>
                  <a:pt x="66" y="13"/>
                  <a:pt x="66" y="13"/>
                  <a:pt x="66" y="13"/>
                </a:cubicBezTo>
                <a:cubicBezTo>
                  <a:pt x="66" y="71"/>
                  <a:pt x="66" y="71"/>
                  <a:pt x="66" y="71"/>
                </a:cubicBezTo>
                <a:cubicBezTo>
                  <a:pt x="66" y="71"/>
                  <a:pt x="66" y="71"/>
                  <a:pt x="66" y="72"/>
                </a:cubicBezTo>
                <a:cubicBezTo>
                  <a:pt x="65" y="72"/>
                  <a:pt x="65" y="72"/>
                  <a:pt x="64" y="72"/>
                </a:cubicBezTo>
                <a:cubicBezTo>
                  <a:pt x="59" y="72"/>
                  <a:pt x="59" y="72"/>
                  <a:pt x="59" y="72"/>
                </a:cubicBezTo>
                <a:cubicBezTo>
                  <a:pt x="59" y="24"/>
                  <a:pt x="59" y="24"/>
                  <a:pt x="59" y="24"/>
                </a:cubicBezTo>
                <a:cubicBezTo>
                  <a:pt x="59" y="23"/>
                  <a:pt x="59" y="22"/>
                  <a:pt x="58" y="21"/>
                </a:cubicBezTo>
                <a:cubicBezTo>
                  <a:pt x="57" y="20"/>
                  <a:pt x="56" y="20"/>
                  <a:pt x="55" y="20"/>
                </a:cubicBezTo>
                <a:cubicBezTo>
                  <a:pt x="23" y="20"/>
                  <a:pt x="23" y="20"/>
                  <a:pt x="23" y="20"/>
                </a:cubicBezTo>
                <a:cubicBezTo>
                  <a:pt x="23" y="12"/>
                  <a:pt x="23" y="12"/>
                  <a:pt x="23" y="12"/>
                </a:cubicBezTo>
                <a:cubicBezTo>
                  <a:pt x="64" y="12"/>
                  <a:pt x="64" y="12"/>
                  <a:pt x="64" y="12"/>
                </a:cubicBezTo>
                <a:cubicBezTo>
                  <a:pt x="65" y="12"/>
                  <a:pt x="65" y="12"/>
                  <a:pt x="66" y="12"/>
                </a:cubicBezTo>
                <a:close/>
                <a:moveTo>
                  <a:pt x="76" y="1"/>
                </a:moveTo>
                <a:cubicBezTo>
                  <a:pt x="76" y="1"/>
                  <a:pt x="76" y="2"/>
                  <a:pt x="76" y="2"/>
                </a:cubicBezTo>
                <a:cubicBezTo>
                  <a:pt x="76" y="59"/>
                  <a:pt x="76" y="59"/>
                  <a:pt x="76" y="59"/>
                </a:cubicBezTo>
                <a:cubicBezTo>
                  <a:pt x="76" y="60"/>
                  <a:pt x="76" y="60"/>
                  <a:pt x="76" y="61"/>
                </a:cubicBezTo>
                <a:cubicBezTo>
                  <a:pt x="76" y="61"/>
                  <a:pt x="75" y="61"/>
                  <a:pt x="75" y="61"/>
                </a:cubicBezTo>
                <a:cubicBezTo>
                  <a:pt x="70" y="61"/>
                  <a:pt x="70" y="61"/>
                  <a:pt x="70" y="61"/>
                </a:cubicBezTo>
                <a:cubicBezTo>
                  <a:pt x="70" y="12"/>
                  <a:pt x="70" y="12"/>
                  <a:pt x="70" y="12"/>
                </a:cubicBezTo>
                <a:cubicBezTo>
                  <a:pt x="70" y="11"/>
                  <a:pt x="69" y="10"/>
                  <a:pt x="68" y="10"/>
                </a:cubicBezTo>
                <a:cubicBezTo>
                  <a:pt x="67" y="9"/>
                  <a:pt x="67" y="8"/>
                  <a:pt x="66" y="8"/>
                </a:cubicBezTo>
                <a:cubicBezTo>
                  <a:pt x="34" y="8"/>
                  <a:pt x="34" y="8"/>
                  <a:pt x="34" y="8"/>
                </a:cubicBezTo>
                <a:cubicBezTo>
                  <a:pt x="34" y="0"/>
                  <a:pt x="34" y="0"/>
                  <a:pt x="34" y="0"/>
                </a:cubicBezTo>
                <a:cubicBezTo>
                  <a:pt x="75" y="0"/>
                  <a:pt x="75" y="0"/>
                  <a:pt x="75" y="0"/>
                </a:cubicBezTo>
                <a:cubicBezTo>
                  <a:pt x="75" y="0"/>
                  <a:pt x="76" y="1"/>
                  <a:pt x="76" y="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783"/>
            <a:endParaRPr lang="id-ID" sz="1350">
              <a:solidFill>
                <a:srgbClr val="10232E"/>
              </a:solidFill>
              <a:latin typeface="Raleway"/>
            </a:endParaRPr>
          </a:p>
        </p:txBody>
      </p:sp>
      <p:sp>
        <p:nvSpPr>
          <p:cNvPr id="54" name="Freeform 658"/>
          <p:cNvSpPr>
            <a:spLocks noEditPoints="1"/>
          </p:cNvSpPr>
          <p:nvPr/>
        </p:nvSpPr>
        <p:spPr bwMode="auto">
          <a:xfrm>
            <a:off x="2689888" y="5412231"/>
            <a:ext cx="335225" cy="285927"/>
          </a:xfrm>
          <a:custGeom>
            <a:avLst/>
            <a:gdLst>
              <a:gd name="T0" fmla="*/ 16 w 104"/>
              <a:gd name="T1" fmla="*/ 89 h 89"/>
              <a:gd name="T2" fmla="*/ 13 w 104"/>
              <a:gd name="T3" fmla="*/ 89 h 89"/>
              <a:gd name="T4" fmla="*/ 0 w 104"/>
              <a:gd name="T5" fmla="*/ 76 h 89"/>
              <a:gd name="T6" fmla="*/ 0 w 104"/>
              <a:gd name="T7" fmla="*/ 28 h 89"/>
              <a:gd name="T8" fmla="*/ 13 w 104"/>
              <a:gd name="T9" fmla="*/ 15 h 89"/>
              <a:gd name="T10" fmla="*/ 16 w 104"/>
              <a:gd name="T11" fmla="*/ 15 h 89"/>
              <a:gd name="T12" fmla="*/ 16 w 104"/>
              <a:gd name="T13" fmla="*/ 89 h 89"/>
              <a:gd name="T14" fmla="*/ 81 w 104"/>
              <a:gd name="T15" fmla="*/ 89 h 89"/>
              <a:gd name="T16" fmla="*/ 22 w 104"/>
              <a:gd name="T17" fmla="*/ 89 h 89"/>
              <a:gd name="T18" fmla="*/ 22 w 104"/>
              <a:gd name="T19" fmla="*/ 15 h 89"/>
              <a:gd name="T20" fmla="*/ 29 w 104"/>
              <a:gd name="T21" fmla="*/ 15 h 89"/>
              <a:gd name="T22" fmla="*/ 29 w 104"/>
              <a:gd name="T23" fmla="*/ 6 h 89"/>
              <a:gd name="T24" fmla="*/ 35 w 104"/>
              <a:gd name="T25" fmla="*/ 0 h 89"/>
              <a:gd name="T26" fmla="*/ 68 w 104"/>
              <a:gd name="T27" fmla="*/ 0 h 89"/>
              <a:gd name="T28" fmla="*/ 74 w 104"/>
              <a:gd name="T29" fmla="*/ 6 h 89"/>
              <a:gd name="T30" fmla="*/ 74 w 104"/>
              <a:gd name="T31" fmla="*/ 15 h 89"/>
              <a:gd name="T32" fmla="*/ 81 w 104"/>
              <a:gd name="T33" fmla="*/ 15 h 89"/>
              <a:gd name="T34" fmla="*/ 81 w 104"/>
              <a:gd name="T35" fmla="*/ 89 h 89"/>
              <a:gd name="T36" fmla="*/ 67 w 104"/>
              <a:gd name="T37" fmla="*/ 15 h 89"/>
              <a:gd name="T38" fmla="*/ 67 w 104"/>
              <a:gd name="T39" fmla="*/ 8 h 89"/>
              <a:gd name="T40" fmla="*/ 37 w 104"/>
              <a:gd name="T41" fmla="*/ 8 h 89"/>
              <a:gd name="T42" fmla="*/ 37 w 104"/>
              <a:gd name="T43" fmla="*/ 15 h 89"/>
              <a:gd name="T44" fmla="*/ 67 w 104"/>
              <a:gd name="T45" fmla="*/ 15 h 89"/>
              <a:gd name="T46" fmla="*/ 104 w 104"/>
              <a:gd name="T47" fmla="*/ 76 h 89"/>
              <a:gd name="T48" fmla="*/ 91 w 104"/>
              <a:gd name="T49" fmla="*/ 89 h 89"/>
              <a:gd name="T50" fmla="*/ 87 w 104"/>
              <a:gd name="T51" fmla="*/ 89 h 89"/>
              <a:gd name="T52" fmla="*/ 87 w 104"/>
              <a:gd name="T53" fmla="*/ 15 h 89"/>
              <a:gd name="T54" fmla="*/ 91 w 104"/>
              <a:gd name="T55" fmla="*/ 15 h 89"/>
              <a:gd name="T56" fmla="*/ 104 w 104"/>
              <a:gd name="T57" fmla="*/ 28 h 89"/>
              <a:gd name="T58" fmla="*/ 104 w 104"/>
              <a:gd name="T59" fmla="*/ 76 h 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04" h="89">
                <a:moveTo>
                  <a:pt x="16" y="89"/>
                </a:moveTo>
                <a:cubicBezTo>
                  <a:pt x="13" y="89"/>
                  <a:pt x="13" y="89"/>
                  <a:pt x="13" y="89"/>
                </a:cubicBezTo>
                <a:cubicBezTo>
                  <a:pt x="6" y="89"/>
                  <a:pt x="0" y="84"/>
                  <a:pt x="0" y="76"/>
                </a:cubicBezTo>
                <a:cubicBezTo>
                  <a:pt x="0" y="28"/>
                  <a:pt x="0" y="28"/>
                  <a:pt x="0" y="28"/>
                </a:cubicBezTo>
                <a:cubicBezTo>
                  <a:pt x="0" y="21"/>
                  <a:pt x="6" y="15"/>
                  <a:pt x="13" y="15"/>
                </a:cubicBezTo>
                <a:cubicBezTo>
                  <a:pt x="16" y="15"/>
                  <a:pt x="16" y="15"/>
                  <a:pt x="16" y="15"/>
                </a:cubicBezTo>
                <a:lnTo>
                  <a:pt x="16" y="89"/>
                </a:lnTo>
                <a:close/>
                <a:moveTo>
                  <a:pt x="81" y="89"/>
                </a:moveTo>
                <a:cubicBezTo>
                  <a:pt x="22" y="89"/>
                  <a:pt x="22" y="89"/>
                  <a:pt x="22" y="89"/>
                </a:cubicBezTo>
                <a:cubicBezTo>
                  <a:pt x="22" y="15"/>
                  <a:pt x="22" y="15"/>
                  <a:pt x="22" y="15"/>
                </a:cubicBezTo>
                <a:cubicBezTo>
                  <a:pt x="29" y="15"/>
                  <a:pt x="29" y="15"/>
                  <a:pt x="29" y="15"/>
                </a:cubicBezTo>
                <a:cubicBezTo>
                  <a:pt x="29" y="6"/>
                  <a:pt x="29" y="6"/>
                  <a:pt x="29" y="6"/>
                </a:cubicBezTo>
                <a:cubicBezTo>
                  <a:pt x="29" y="3"/>
                  <a:pt x="32" y="0"/>
                  <a:pt x="35" y="0"/>
                </a:cubicBezTo>
                <a:cubicBezTo>
                  <a:pt x="68" y="0"/>
                  <a:pt x="68" y="0"/>
                  <a:pt x="68" y="0"/>
                </a:cubicBezTo>
                <a:cubicBezTo>
                  <a:pt x="72" y="0"/>
                  <a:pt x="74" y="3"/>
                  <a:pt x="74" y="6"/>
                </a:cubicBezTo>
                <a:cubicBezTo>
                  <a:pt x="74" y="15"/>
                  <a:pt x="74" y="15"/>
                  <a:pt x="74" y="15"/>
                </a:cubicBezTo>
                <a:cubicBezTo>
                  <a:pt x="81" y="15"/>
                  <a:pt x="81" y="15"/>
                  <a:pt x="81" y="15"/>
                </a:cubicBezTo>
                <a:lnTo>
                  <a:pt x="81" y="89"/>
                </a:lnTo>
                <a:close/>
                <a:moveTo>
                  <a:pt x="67" y="15"/>
                </a:moveTo>
                <a:cubicBezTo>
                  <a:pt x="67" y="8"/>
                  <a:pt x="67" y="8"/>
                  <a:pt x="67" y="8"/>
                </a:cubicBezTo>
                <a:cubicBezTo>
                  <a:pt x="37" y="8"/>
                  <a:pt x="37" y="8"/>
                  <a:pt x="37" y="8"/>
                </a:cubicBezTo>
                <a:cubicBezTo>
                  <a:pt x="37" y="15"/>
                  <a:pt x="37" y="15"/>
                  <a:pt x="37" y="15"/>
                </a:cubicBezTo>
                <a:lnTo>
                  <a:pt x="67" y="15"/>
                </a:lnTo>
                <a:close/>
                <a:moveTo>
                  <a:pt x="104" y="76"/>
                </a:moveTo>
                <a:cubicBezTo>
                  <a:pt x="104" y="84"/>
                  <a:pt x="98" y="89"/>
                  <a:pt x="91" y="89"/>
                </a:cubicBezTo>
                <a:cubicBezTo>
                  <a:pt x="87" y="89"/>
                  <a:pt x="87" y="89"/>
                  <a:pt x="87" y="89"/>
                </a:cubicBezTo>
                <a:cubicBezTo>
                  <a:pt x="87" y="15"/>
                  <a:pt x="87" y="15"/>
                  <a:pt x="87" y="15"/>
                </a:cubicBezTo>
                <a:cubicBezTo>
                  <a:pt x="91" y="15"/>
                  <a:pt x="91" y="15"/>
                  <a:pt x="91" y="15"/>
                </a:cubicBezTo>
                <a:cubicBezTo>
                  <a:pt x="98" y="15"/>
                  <a:pt x="104" y="21"/>
                  <a:pt x="104" y="28"/>
                </a:cubicBezTo>
                <a:lnTo>
                  <a:pt x="104" y="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783"/>
            <a:endParaRPr lang="id-ID" sz="1350">
              <a:solidFill>
                <a:srgbClr val="10232E"/>
              </a:solidFill>
              <a:latin typeface="Raleway"/>
            </a:endParaRPr>
          </a:p>
        </p:txBody>
      </p:sp>
      <p:sp>
        <p:nvSpPr>
          <p:cNvPr id="55" name="Freeform 74"/>
          <p:cNvSpPr>
            <a:spLocks noEditPoints="1"/>
          </p:cNvSpPr>
          <p:nvPr/>
        </p:nvSpPr>
        <p:spPr bwMode="auto">
          <a:xfrm>
            <a:off x="4995882" y="5363101"/>
            <a:ext cx="295237" cy="384186"/>
          </a:xfrm>
          <a:custGeom>
            <a:avLst/>
            <a:gdLst>
              <a:gd name="T0" fmla="*/ 14 w 66"/>
              <a:gd name="T1" fmla="*/ 63 h 86"/>
              <a:gd name="T2" fmla="*/ 9 w 66"/>
              <a:gd name="T3" fmla="*/ 79 h 86"/>
              <a:gd name="T4" fmla="*/ 4 w 66"/>
              <a:gd name="T5" fmla="*/ 78 h 86"/>
              <a:gd name="T6" fmla="*/ 1 w 66"/>
              <a:gd name="T7" fmla="*/ 74 h 86"/>
              <a:gd name="T8" fmla="*/ 14 w 66"/>
              <a:gd name="T9" fmla="*/ 63 h 86"/>
              <a:gd name="T10" fmla="*/ 1 w 66"/>
              <a:gd name="T11" fmla="*/ 67 h 86"/>
              <a:gd name="T12" fmla="*/ 2 w 66"/>
              <a:gd name="T13" fmla="*/ 62 h 86"/>
              <a:gd name="T14" fmla="*/ 15 w 66"/>
              <a:gd name="T15" fmla="*/ 62 h 86"/>
              <a:gd name="T16" fmla="*/ 3 w 66"/>
              <a:gd name="T17" fmla="*/ 70 h 86"/>
              <a:gd name="T18" fmla="*/ 1 w 66"/>
              <a:gd name="T19" fmla="*/ 67 h 86"/>
              <a:gd name="T20" fmla="*/ 6 w 66"/>
              <a:gd name="T21" fmla="*/ 61 h 86"/>
              <a:gd name="T22" fmla="*/ 7 w 66"/>
              <a:gd name="T23" fmla="*/ 58 h 86"/>
              <a:gd name="T24" fmla="*/ 10 w 66"/>
              <a:gd name="T25" fmla="*/ 56 h 86"/>
              <a:gd name="T26" fmla="*/ 17 w 66"/>
              <a:gd name="T27" fmla="*/ 61 h 86"/>
              <a:gd name="T28" fmla="*/ 6 w 66"/>
              <a:gd name="T29" fmla="*/ 61 h 86"/>
              <a:gd name="T30" fmla="*/ 26 w 66"/>
              <a:gd name="T31" fmla="*/ 58 h 86"/>
              <a:gd name="T32" fmla="*/ 7 w 66"/>
              <a:gd name="T33" fmla="*/ 7 h 86"/>
              <a:gd name="T34" fmla="*/ 17 w 66"/>
              <a:gd name="T35" fmla="*/ 1 h 86"/>
              <a:gd name="T36" fmla="*/ 35 w 66"/>
              <a:gd name="T37" fmla="*/ 1 h 86"/>
              <a:gd name="T38" fmla="*/ 45 w 66"/>
              <a:gd name="T39" fmla="*/ 7 h 86"/>
              <a:gd name="T40" fmla="*/ 26 w 66"/>
              <a:gd name="T41" fmla="*/ 58 h 86"/>
              <a:gd name="T42" fmla="*/ 14 w 66"/>
              <a:gd name="T43" fmla="*/ 66 h 86"/>
              <a:gd name="T44" fmla="*/ 25 w 66"/>
              <a:gd name="T45" fmla="*/ 82 h 86"/>
              <a:gd name="T46" fmla="*/ 18 w 66"/>
              <a:gd name="T47" fmla="*/ 86 h 86"/>
              <a:gd name="T48" fmla="*/ 11 w 66"/>
              <a:gd name="T49" fmla="*/ 85 h 86"/>
              <a:gd name="T50" fmla="*/ 14 w 66"/>
              <a:gd name="T51" fmla="*/ 66 h 86"/>
              <a:gd name="T52" fmla="*/ 18 w 66"/>
              <a:gd name="T53" fmla="*/ 62 h 86"/>
              <a:gd name="T54" fmla="*/ 13 w 66"/>
              <a:gd name="T55" fmla="*/ 57 h 86"/>
              <a:gd name="T56" fmla="*/ 15 w 66"/>
              <a:gd name="T57" fmla="*/ 55 h 86"/>
              <a:gd name="T58" fmla="*/ 18 w 66"/>
              <a:gd name="T59" fmla="*/ 55 h 86"/>
              <a:gd name="T60" fmla="*/ 18 w 66"/>
              <a:gd name="T61" fmla="*/ 62 h 86"/>
              <a:gd name="T62" fmla="*/ 44 w 66"/>
              <a:gd name="T63" fmla="*/ 73 h 86"/>
              <a:gd name="T64" fmla="*/ 41 w 66"/>
              <a:gd name="T65" fmla="*/ 81 h 86"/>
              <a:gd name="T66" fmla="*/ 31 w 66"/>
              <a:gd name="T67" fmla="*/ 86 h 86"/>
              <a:gd name="T68" fmla="*/ 16 w 66"/>
              <a:gd name="T69" fmla="*/ 67 h 86"/>
              <a:gd name="T70" fmla="*/ 44 w 66"/>
              <a:gd name="T71" fmla="*/ 73 h 86"/>
              <a:gd name="T72" fmla="*/ 17 w 66"/>
              <a:gd name="T73" fmla="*/ 64 h 86"/>
              <a:gd name="T74" fmla="*/ 21 w 66"/>
              <a:gd name="T75" fmla="*/ 63 h 86"/>
              <a:gd name="T76" fmla="*/ 21 w 66"/>
              <a:gd name="T77" fmla="*/ 64 h 86"/>
              <a:gd name="T78" fmla="*/ 20 w 66"/>
              <a:gd name="T79" fmla="*/ 65 h 86"/>
              <a:gd name="T80" fmla="*/ 17 w 66"/>
              <a:gd name="T81" fmla="*/ 64 h 86"/>
              <a:gd name="T82" fmla="*/ 23 w 66"/>
              <a:gd name="T83" fmla="*/ 61 h 86"/>
              <a:gd name="T84" fmla="*/ 23 w 66"/>
              <a:gd name="T85" fmla="*/ 63 h 86"/>
              <a:gd name="T86" fmla="*/ 18 w 66"/>
              <a:gd name="T87" fmla="*/ 64 h 86"/>
              <a:gd name="T88" fmla="*/ 22 w 66"/>
              <a:gd name="T89" fmla="*/ 60 h 86"/>
              <a:gd name="T90" fmla="*/ 23 w 66"/>
              <a:gd name="T91" fmla="*/ 61 h 86"/>
              <a:gd name="T92" fmla="*/ 21 w 66"/>
              <a:gd name="T93" fmla="*/ 57 h 86"/>
              <a:gd name="T94" fmla="*/ 22 w 66"/>
              <a:gd name="T95" fmla="*/ 58 h 86"/>
              <a:gd name="T96" fmla="*/ 18 w 66"/>
              <a:gd name="T97" fmla="*/ 63 h 86"/>
              <a:gd name="T98" fmla="*/ 19 w 66"/>
              <a:gd name="T99" fmla="*/ 57 h 86"/>
              <a:gd name="T100" fmla="*/ 21 w 66"/>
              <a:gd name="T101" fmla="*/ 57 h 86"/>
              <a:gd name="T102" fmla="*/ 60 w 66"/>
              <a:gd name="T103" fmla="*/ 55 h 86"/>
              <a:gd name="T104" fmla="*/ 59 w 66"/>
              <a:gd name="T105" fmla="*/ 65 h 86"/>
              <a:gd name="T106" fmla="*/ 55 w 66"/>
              <a:gd name="T107" fmla="*/ 71 h 86"/>
              <a:gd name="T108" fmla="*/ 20 w 66"/>
              <a:gd name="T109" fmla="*/ 67 h 86"/>
              <a:gd name="T110" fmla="*/ 56 w 66"/>
              <a:gd name="T111" fmla="*/ 50 h 86"/>
              <a:gd name="T112" fmla="*/ 60 w 66"/>
              <a:gd name="T113" fmla="*/ 55 h 86"/>
              <a:gd name="T114" fmla="*/ 54 w 66"/>
              <a:gd name="T115" fmla="*/ 23 h 86"/>
              <a:gd name="T116" fmla="*/ 63 w 66"/>
              <a:gd name="T117" fmla="*/ 32 h 86"/>
              <a:gd name="T118" fmla="*/ 65 w 66"/>
              <a:gd name="T119" fmla="*/ 40 h 86"/>
              <a:gd name="T120" fmla="*/ 25 w 66"/>
              <a:gd name="T121" fmla="*/ 64 h 86"/>
              <a:gd name="T122" fmla="*/ 45 w 66"/>
              <a:gd name="T123" fmla="*/ 22 h 86"/>
              <a:gd name="T124" fmla="*/ 54 w 66"/>
              <a:gd name="T125" fmla="*/ 23 h 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66" h="86">
                <a:moveTo>
                  <a:pt x="14" y="63"/>
                </a:moveTo>
                <a:cubicBezTo>
                  <a:pt x="9" y="79"/>
                  <a:pt x="9" y="79"/>
                  <a:pt x="9" y="79"/>
                </a:cubicBezTo>
                <a:cubicBezTo>
                  <a:pt x="8" y="80"/>
                  <a:pt x="6" y="80"/>
                  <a:pt x="4" y="78"/>
                </a:cubicBezTo>
                <a:cubicBezTo>
                  <a:pt x="1" y="77"/>
                  <a:pt x="0" y="75"/>
                  <a:pt x="1" y="74"/>
                </a:cubicBezTo>
                <a:lnTo>
                  <a:pt x="14" y="63"/>
                </a:lnTo>
                <a:close/>
                <a:moveTo>
                  <a:pt x="1" y="67"/>
                </a:moveTo>
                <a:cubicBezTo>
                  <a:pt x="1" y="65"/>
                  <a:pt x="1" y="63"/>
                  <a:pt x="2" y="62"/>
                </a:cubicBezTo>
                <a:cubicBezTo>
                  <a:pt x="15" y="62"/>
                  <a:pt x="15" y="62"/>
                  <a:pt x="15" y="62"/>
                </a:cubicBezTo>
                <a:cubicBezTo>
                  <a:pt x="3" y="70"/>
                  <a:pt x="3" y="70"/>
                  <a:pt x="3" y="70"/>
                </a:cubicBezTo>
                <a:cubicBezTo>
                  <a:pt x="2" y="70"/>
                  <a:pt x="2" y="69"/>
                  <a:pt x="1" y="67"/>
                </a:cubicBezTo>
                <a:close/>
                <a:moveTo>
                  <a:pt x="6" y="61"/>
                </a:moveTo>
                <a:cubicBezTo>
                  <a:pt x="6" y="61"/>
                  <a:pt x="6" y="60"/>
                  <a:pt x="7" y="58"/>
                </a:cubicBezTo>
                <a:cubicBezTo>
                  <a:pt x="8" y="57"/>
                  <a:pt x="9" y="56"/>
                  <a:pt x="10" y="56"/>
                </a:cubicBezTo>
                <a:cubicBezTo>
                  <a:pt x="17" y="61"/>
                  <a:pt x="17" y="61"/>
                  <a:pt x="17" y="61"/>
                </a:cubicBezTo>
                <a:lnTo>
                  <a:pt x="6" y="61"/>
                </a:lnTo>
                <a:close/>
                <a:moveTo>
                  <a:pt x="26" y="58"/>
                </a:moveTo>
                <a:cubicBezTo>
                  <a:pt x="7" y="7"/>
                  <a:pt x="7" y="7"/>
                  <a:pt x="7" y="7"/>
                </a:cubicBezTo>
                <a:cubicBezTo>
                  <a:pt x="8" y="4"/>
                  <a:pt x="11" y="2"/>
                  <a:pt x="17" y="1"/>
                </a:cubicBezTo>
                <a:cubicBezTo>
                  <a:pt x="23" y="0"/>
                  <a:pt x="29" y="0"/>
                  <a:pt x="35" y="1"/>
                </a:cubicBezTo>
                <a:cubicBezTo>
                  <a:pt x="40" y="2"/>
                  <a:pt x="44" y="4"/>
                  <a:pt x="45" y="7"/>
                </a:cubicBezTo>
                <a:lnTo>
                  <a:pt x="26" y="58"/>
                </a:lnTo>
                <a:close/>
                <a:moveTo>
                  <a:pt x="14" y="66"/>
                </a:moveTo>
                <a:cubicBezTo>
                  <a:pt x="25" y="82"/>
                  <a:pt x="25" y="82"/>
                  <a:pt x="25" y="82"/>
                </a:cubicBezTo>
                <a:cubicBezTo>
                  <a:pt x="24" y="84"/>
                  <a:pt x="22" y="85"/>
                  <a:pt x="18" y="86"/>
                </a:cubicBezTo>
                <a:cubicBezTo>
                  <a:pt x="14" y="86"/>
                  <a:pt x="12" y="86"/>
                  <a:pt x="11" y="85"/>
                </a:cubicBezTo>
                <a:lnTo>
                  <a:pt x="14" y="66"/>
                </a:lnTo>
                <a:close/>
                <a:moveTo>
                  <a:pt x="18" y="62"/>
                </a:moveTo>
                <a:cubicBezTo>
                  <a:pt x="13" y="57"/>
                  <a:pt x="13" y="57"/>
                  <a:pt x="13" y="57"/>
                </a:cubicBezTo>
                <a:cubicBezTo>
                  <a:pt x="13" y="56"/>
                  <a:pt x="13" y="56"/>
                  <a:pt x="15" y="55"/>
                </a:cubicBezTo>
                <a:cubicBezTo>
                  <a:pt x="16" y="55"/>
                  <a:pt x="17" y="55"/>
                  <a:pt x="18" y="55"/>
                </a:cubicBezTo>
                <a:lnTo>
                  <a:pt x="18" y="62"/>
                </a:lnTo>
                <a:close/>
                <a:moveTo>
                  <a:pt x="44" y="73"/>
                </a:moveTo>
                <a:cubicBezTo>
                  <a:pt x="46" y="75"/>
                  <a:pt x="44" y="77"/>
                  <a:pt x="41" y="81"/>
                </a:cubicBezTo>
                <a:cubicBezTo>
                  <a:pt x="37" y="85"/>
                  <a:pt x="34" y="86"/>
                  <a:pt x="31" y="86"/>
                </a:cubicBezTo>
                <a:cubicBezTo>
                  <a:pt x="16" y="67"/>
                  <a:pt x="16" y="67"/>
                  <a:pt x="16" y="67"/>
                </a:cubicBezTo>
                <a:lnTo>
                  <a:pt x="44" y="73"/>
                </a:lnTo>
                <a:close/>
                <a:moveTo>
                  <a:pt x="17" y="64"/>
                </a:moveTo>
                <a:cubicBezTo>
                  <a:pt x="21" y="63"/>
                  <a:pt x="21" y="63"/>
                  <a:pt x="21" y="63"/>
                </a:cubicBezTo>
                <a:cubicBezTo>
                  <a:pt x="21" y="63"/>
                  <a:pt x="21" y="64"/>
                  <a:pt x="21" y="64"/>
                </a:cubicBezTo>
                <a:cubicBezTo>
                  <a:pt x="21" y="65"/>
                  <a:pt x="20" y="65"/>
                  <a:pt x="20" y="65"/>
                </a:cubicBezTo>
                <a:lnTo>
                  <a:pt x="17" y="64"/>
                </a:lnTo>
                <a:close/>
                <a:moveTo>
                  <a:pt x="23" y="61"/>
                </a:moveTo>
                <a:cubicBezTo>
                  <a:pt x="23" y="62"/>
                  <a:pt x="23" y="62"/>
                  <a:pt x="23" y="63"/>
                </a:cubicBezTo>
                <a:cubicBezTo>
                  <a:pt x="18" y="64"/>
                  <a:pt x="18" y="64"/>
                  <a:pt x="18" y="64"/>
                </a:cubicBezTo>
                <a:cubicBezTo>
                  <a:pt x="22" y="60"/>
                  <a:pt x="22" y="60"/>
                  <a:pt x="22" y="60"/>
                </a:cubicBezTo>
                <a:cubicBezTo>
                  <a:pt x="22" y="60"/>
                  <a:pt x="22" y="60"/>
                  <a:pt x="23" y="61"/>
                </a:cubicBezTo>
                <a:close/>
                <a:moveTo>
                  <a:pt x="21" y="57"/>
                </a:moveTo>
                <a:cubicBezTo>
                  <a:pt x="22" y="57"/>
                  <a:pt x="22" y="58"/>
                  <a:pt x="22" y="58"/>
                </a:cubicBezTo>
                <a:cubicBezTo>
                  <a:pt x="18" y="63"/>
                  <a:pt x="18" y="63"/>
                  <a:pt x="18" y="63"/>
                </a:cubicBezTo>
                <a:cubicBezTo>
                  <a:pt x="19" y="57"/>
                  <a:pt x="19" y="57"/>
                  <a:pt x="19" y="57"/>
                </a:cubicBezTo>
                <a:cubicBezTo>
                  <a:pt x="19" y="57"/>
                  <a:pt x="20" y="57"/>
                  <a:pt x="21" y="57"/>
                </a:cubicBezTo>
                <a:close/>
                <a:moveTo>
                  <a:pt x="60" y="55"/>
                </a:moveTo>
                <a:cubicBezTo>
                  <a:pt x="60" y="58"/>
                  <a:pt x="60" y="61"/>
                  <a:pt x="59" y="65"/>
                </a:cubicBezTo>
                <a:cubicBezTo>
                  <a:pt x="58" y="68"/>
                  <a:pt x="57" y="70"/>
                  <a:pt x="55" y="71"/>
                </a:cubicBezTo>
                <a:cubicBezTo>
                  <a:pt x="20" y="67"/>
                  <a:pt x="20" y="67"/>
                  <a:pt x="20" y="67"/>
                </a:cubicBezTo>
                <a:cubicBezTo>
                  <a:pt x="56" y="50"/>
                  <a:pt x="56" y="50"/>
                  <a:pt x="56" y="50"/>
                </a:cubicBezTo>
                <a:cubicBezTo>
                  <a:pt x="58" y="50"/>
                  <a:pt x="59" y="52"/>
                  <a:pt x="60" y="55"/>
                </a:cubicBezTo>
                <a:close/>
                <a:moveTo>
                  <a:pt x="54" y="23"/>
                </a:moveTo>
                <a:cubicBezTo>
                  <a:pt x="58" y="25"/>
                  <a:pt x="61" y="28"/>
                  <a:pt x="63" y="32"/>
                </a:cubicBezTo>
                <a:cubicBezTo>
                  <a:pt x="65" y="35"/>
                  <a:pt x="66" y="38"/>
                  <a:pt x="65" y="40"/>
                </a:cubicBezTo>
                <a:cubicBezTo>
                  <a:pt x="25" y="64"/>
                  <a:pt x="25" y="64"/>
                  <a:pt x="25" y="64"/>
                </a:cubicBezTo>
                <a:cubicBezTo>
                  <a:pt x="45" y="22"/>
                  <a:pt x="45" y="22"/>
                  <a:pt x="45" y="22"/>
                </a:cubicBezTo>
                <a:cubicBezTo>
                  <a:pt x="48" y="21"/>
                  <a:pt x="51" y="21"/>
                  <a:pt x="54" y="2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783"/>
            <a:endParaRPr lang="id-ID" sz="1350">
              <a:solidFill>
                <a:srgbClr val="10232E"/>
              </a:solidFill>
              <a:latin typeface="Raleway"/>
            </a:endParaRPr>
          </a:p>
        </p:txBody>
      </p:sp>
      <p:sp>
        <p:nvSpPr>
          <p:cNvPr id="56" name="Freeform 35"/>
          <p:cNvSpPr>
            <a:spLocks noEditPoints="1"/>
          </p:cNvSpPr>
          <p:nvPr/>
        </p:nvSpPr>
        <p:spPr bwMode="auto">
          <a:xfrm>
            <a:off x="3854774" y="5406631"/>
            <a:ext cx="291452" cy="302807"/>
          </a:xfrm>
          <a:custGeom>
            <a:avLst/>
            <a:gdLst>
              <a:gd name="T0" fmla="*/ 78 w 78"/>
              <a:gd name="T1" fmla="*/ 79 h 81"/>
              <a:gd name="T2" fmla="*/ 54 w 78"/>
              <a:gd name="T3" fmla="*/ 81 h 81"/>
              <a:gd name="T4" fmla="*/ 26 w 78"/>
              <a:gd name="T5" fmla="*/ 81 h 81"/>
              <a:gd name="T6" fmla="*/ 2 w 78"/>
              <a:gd name="T7" fmla="*/ 81 h 81"/>
              <a:gd name="T8" fmla="*/ 0 w 78"/>
              <a:gd name="T9" fmla="*/ 20 h 81"/>
              <a:gd name="T10" fmla="*/ 23 w 78"/>
              <a:gd name="T11" fmla="*/ 18 h 81"/>
              <a:gd name="T12" fmla="*/ 25 w 78"/>
              <a:gd name="T13" fmla="*/ 0 h 81"/>
              <a:gd name="T14" fmla="*/ 56 w 78"/>
              <a:gd name="T15" fmla="*/ 2 h 81"/>
              <a:gd name="T16" fmla="*/ 77 w 78"/>
              <a:gd name="T17" fmla="*/ 18 h 81"/>
              <a:gd name="T18" fmla="*/ 22 w 78"/>
              <a:gd name="T19" fmla="*/ 27 h 81"/>
              <a:gd name="T20" fmla="*/ 10 w 78"/>
              <a:gd name="T21" fmla="*/ 38 h 81"/>
              <a:gd name="T22" fmla="*/ 22 w 78"/>
              <a:gd name="T23" fmla="*/ 27 h 81"/>
              <a:gd name="T24" fmla="*/ 10 w 78"/>
              <a:gd name="T25" fmla="*/ 42 h 81"/>
              <a:gd name="T26" fmla="*/ 22 w 78"/>
              <a:gd name="T27" fmla="*/ 54 h 81"/>
              <a:gd name="T28" fmla="*/ 22 w 78"/>
              <a:gd name="T29" fmla="*/ 58 h 81"/>
              <a:gd name="T30" fmla="*/ 10 w 78"/>
              <a:gd name="T31" fmla="*/ 70 h 81"/>
              <a:gd name="T32" fmla="*/ 22 w 78"/>
              <a:gd name="T33" fmla="*/ 58 h 81"/>
              <a:gd name="T34" fmla="*/ 34 w 78"/>
              <a:gd name="T35" fmla="*/ 11 h 81"/>
              <a:gd name="T36" fmla="*/ 45 w 78"/>
              <a:gd name="T37" fmla="*/ 22 h 81"/>
              <a:gd name="T38" fmla="*/ 45 w 78"/>
              <a:gd name="T39" fmla="*/ 27 h 81"/>
              <a:gd name="T40" fmla="*/ 34 w 78"/>
              <a:gd name="T41" fmla="*/ 38 h 81"/>
              <a:gd name="T42" fmla="*/ 45 w 78"/>
              <a:gd name="T43" fmla="*/ 27 h 81"/>
              <a:gd name="T44" fmla="*/ 34 w 78"/>
              <a:gd name="T45" fmla="*/ 43 h 81"/>
              <a:gd name="T46" fmla="*/ 45 w 78"/>
              <a:gd name="T47" fmla="*/ 54 h 81"/>
              <a:gd name="T48" fmla="*/ 45 w 78"/>
              <a:gd name="T49" fmla="*/ 59 h 81"/>
              <a:gd name="T50" fmla="*/ 34 w 78"/>
              <a:gd name="T51" fmla="*/ 70 h 81"/>
              <a:gd name="T52" fmla="*/ 45 w 78"/>
              <a:gd name="T53" fmla="*/ 59 h 81"/>
              <a:gd name="T54" fmla="*/ 57 w 78"/>
              <a:gd name="T55" fmla="*/ 27 h 81"/>
              <a:gd name="T56" fmla="*/ 68 w 78"/>
              <a:gd name="T57" fmla="*/ 38 h 81"/>
              <a:gd name="T58" fmla="*/ 68 w 78"/>
              <a:gd name="T59" fmla="*/ 43 h 81"/>
              <a:gd name="T60" fmla="*/ 57 w 78"/>
              <a:gd name="T61" fmla="*/ 54 h 81"/>
              <a:gd name="T62" fmla="*/ 68 w 78"/>
              <a:gd name="T63" fmla="*/ 43 h 81"/>
              <a:gd name="T64" fmla="*/ 57 w 78"/>
              <a:gd name="T65" fmla="*/ 59 h 81"/>
              <a:gd name="T66" fmla="*/ 68 w 78"/>
              <a:gd name="T67" fmla="*/ 70 h 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78" h="81">
                <a:moveTo>
                  <a:pt x="78" y="20"/>
                </a:moveTo>
                <a:cubicBezTo>
                  <a:pt x="78" y="79"/>
                  <a:pt x="78" y="79"/>
                  <a:pt x="78" y="79"/>
                </a:cubicBezTo>
                <a:cubicBezTo>
                  <a:pt x="78" y="80"/>
                  <a:pt x="78" y="81"/>
                  <a:pt x="77" y="81"/>
                </a:cubicBezTo>
                <a:cubicBezTo>
                  <a:pt x="54" y="81"/>
                  <a:pt x="54" y="81"/>
                  <a:pt x="54" y="81"/>
                </a:cubicBezTo>
                <a:cubicBezTo>
                  <a:pt x="53" y="81"/>
                  <a:pt x="53" y="81"/>
                  <a:pt x="53" y="81"/>
                </a:cubicBezTo>
                <a:cubicBezTo>
                  <a:pt x="26" y="81"/>
                  <a:pt x="26" y="81"/>
                  <a:pt x="26" y="81"/>
                </a:cubicBezTo>
                <a:cubicBezTo>
                  <a:pt x="25" y="81"/>
                  <a:pt x="25" y="81"/>
                  <a:pt x="25" y="81"/>
                </a:cubicBezTo>
                <a:cubicBezTo>
                  <a:pt x="2" y="81"/>
                  <a:pt x="2" y="81"/>
                  <a:pt x="2" y="81"/>
                </a:cubicBezTo>
                <a:cubicBezTo>
                  <a:pt x="1" y="81"/>
                  <a:pt x="0" y="80"/>
                  <a:pt x="0" y="79"/>
                </a:cubicBezTo>
                <a:cubicBezTo>
                  <a:pt x="0" y="20"/>
                  <a:pt x="0" y="20"/>
                  <a:pt x="0" y="20"/>
                </a:cubicBezTo>
                <a:cubicBezTo>
                  <a:pt x="0" y="19"/>
                  <a:pt x="1" y="18"/>
                  <a:pt x="2" y="18"/>
                </a:cubicBezTo>
                <a:cubicBezTo>
                  <a:pt x="23" y="18"/>
                  <a:pt x="23" y="18"/>
                  <a:pt x="23" y="18"/>
                </a:cubicBezTo>
                <a:cubicBezTo>
                  <a:pt x="23" y="2"/>
                  <a:pt x="23" y="2"/>
                  <a:pt x="23" y="2"/>
                </a:cubicBezTo>
                <a:cubicBezTo>
                  <a:pt x="23" y="1"/>
                  <a:pt x="24" y="0"/>
                  <a:pt x="25" y="0"/>
                </a:cubicBezTo>
                <a:cubicBezTo>
                  <a:pt x="54" y="0"/>
                  <a:pt x="54" y="0"/>
                  <a:pt x="54" y="0"/>
                </a:cubicBezTo>
                <a:cubicBezTo>
                  <a:pt x="55" y="0"/>
                  <a:pt x="56" y="1"/>
                  <a:pt x="56" y="2"/>
                </a:cubicBezTo>
                <a:cubicBezTo>
                  <a:pt x="56" y="18"/>
                  <a:pt x="56" y="18"/>
                  <a:pt x="56" y="18"/>
                </a:cubicBezTo>
                <a:cubicBezTo>
                  <a:pt x="77" y="18"/>
                  <a:pt x="77" y="18"/>
                  <a:pt x="77" y="18"/>
                </a:cubicBezTo>
                <a:cubicBezTo>
                  <a:pt x="78" y="18"/>
                  <a:pt x="78" y="19"/>
                  <a:pt x="78" y="20"/>
                </a:cubicBezTo>
                <a:close/>
                <a:moveTo>
                  <a:pt x="22" y="27"/>
                </a:moveTo>
                <a:cubicBezTo>
                  <a:pt x="10" y="27"/>
                  <a:pt x="10" y="27"/>
                  <a:pt x="10" y="27"/>
                </a:cubicBezTo>
                <a:cubicBezTo>
                  <a:pt x="10" y="38"/>
                  <a:pt x="10" y="38"/>
                  <a:pt x="10" y="38"/>
                </a:cubicBezTo>
                <a:cubicBezTo>
                  <a:pt x="22" y="38"/>
                  <a:pt x="22" y="38"/>
                  <a:pt x="22" y="38"/>
                </a:cubicBezTo>
                <a:lnTo>
                  <a:pt x="22" y="27"/>
                </a:lnTo>
                <a:close/>
                <a:moveTo>
                  <a:pt x="22" y="42"/>
                </a:moveTo>
                <a:cubicBezTo>
                  <a:pt x="10" y="42"/>
                  <a:pt x="10" y="42"/>
                  <a:pt x="10" y="42"/>
                </a:cubicBezTo>
                <a:cubicBezTo>
                  <a:pt x="10" y="54"/>
                  <a:pt x="10" y="54"/>
                  <a:pt x="10" y="54"/>
                </a:cubicBezTo>
                <a:cubicBezTo>
                  <a:pt x="22" y="54"/>
                  <a:pt x="22" y="54"/>
                  <a:pt x="22" y="54"/>
                </a:cubicBezTo>
                <a:lnTo>
                  <a:pt x="22" y="42"/>
                </a:lnTo>
                <a:close/>
                <a:moveTo>
                  <a:pt x="22" y="58"/>
                </a:moveTo>
                <a:cubicBezTo>
                  <a:pt x="10" y="58"/>
                  <a:pt x="10" y="58"/>
                  <a:pt x="10" y="58"/>
                </a:cubicBezTo>
                <a:cubicBezTo>
                  <a:pt x="10" y="70"/>
                  <a:pt x="10" y="70"/>
                  <a:pt x="10" y="70"/>
                </a:cubicBezTo>
                <a:cubicBezTo>
                  <a:pt x="22" y="70"/>
                  <a:pt x="22" y="70"/>
                  <a:pt x="22" y="70"/>
                </a:cubicBezTo>
                <a:lnTo>
                  <a:pt x="22" y="58"/>
                </a:lnTo>
                <a:close/>
                <a:moveTo>
                  <a:pt x="45" y="11"/>
                </a:moveTo>
                <a:cubicBezTo>
                  <a:pt x="34" y="11"/>
                  <a:pt x="34" y="11"/>
                  <a:pt x="34" y="11"/>
                </a:cubicBezTo>
                <a:cubicBezTo>
                  <a:pt x="34" y="22"/>
                  <a:pt x="34" y="22"/>
                  <a:pt x="34" y="22"/>
                </a:cubicBezTo>
                <a:cubicBezTo>
                  <a:pt x="45" y="22"/>
                  <a:pt x="45" y="22"/>
                  <a:pt x="45" y="22"/>
                </a:cubicBezTo>
                <a:lnTo>
                  <a:pt x="45" y="11"/>
                </a:lnTo>
                <a:close/>
                <a:moveTo>
                  <a:pt x="45" y="27"/>
                </a:moveTo>
                <a:cubicBezTo>
                  <a:pt x="34" y="27"/>
                  <a:pt x="34" y="27"/>
                  <a:pt x="34" y="27"/>
                </a:cubicBezTo>
                <a:cubicBezTo>
                  <a:pt x="34" y="38"/>
                  <a:pt x="34" y="38"/>
                  <a:pt x="34" y="38"/>
                </a:cubicBezTo>
                <a:cubicBezTo>
                  <a:pt x="45" y="38"/>
                  <a:pt x="45" y="38"/>
                  <a:pt x="45" y="38"/>
                </a:cubicBezTo>
                <a:lnTo>
                  <a:pt x="45" y="27"/>
                </a:lnTo>
                <a:close/>
                <a:moveTo>
                  <a:pt x="45" y="43"/>
                </a:moveTo>
                <a:cubicBezTo>
                  <a:pt x="34" y="43"/>
                  <a:pt x="34" y="43"/>
                  <a:pt x="34" y="43"/>
                </a:cubicBezTo>
                <a:cubicBezTo>
                  <a:pt x="34" y="54"/>
                  <a:pt x="34" y="54"/>
                  <a:pt x="34" y="54"/>
                </a:cubicBezTo>
                <a:cubicBezTo>
                  <a:pt x="45" y="54"/>
                  <a:pt x="45" y="54"/>
                  <a:pt x="45" y="54"/>
                </a:cubicBezTo>
                <a:lnTo>
                  <a:pt x="45" y="43"/>
                </a:lnTo>
                <a:close/>
                <a:moveTo>
                  <a:pt x="45" y="59"/>
                </a:moveTo>
                <a:cubicBezTo>
                  <a:pt x="34" y="59"/>
                  <a:pt x="34" y="59"/>
                  <a:pt x="34" y="59"/>
                </a:cubicBezTo>
                <a:cubicBezTo>
                  <a:pt x="34" y="70"/>
                  <a:pt x="34" y="70"/>
                  <a:pt x="34" y="70"/>
                </a:cubicBezTo>
                <a:cubicBezTo>
                  <a:pt x="45" y="70"/>
                  <a:pt x="45" y="70"/>
                  <a:pt x="45" y="70"/>
                </a:cubicBezTo>
                <a:lnTo>
                  <a:pt x="45" y="59"/>
                </a:lnTo>
                <a:close/>
                <a:moveTo>
                  <a:pt x="68" y="27"/>
                </a:moveTo>
                <a:cubicBezTo>
                  <a:pt x="57" y="27"/>
                  <a:pt x="57" y="27"/>
                  <a:pt x="57" y="27"/>
                </a:cubicBezTo>
                <a:cubicBezTo>
                  <a:pt x="57" y="38"/>
                  <a:pt x="57" y="38"/>
                  <a:pt x="57" y="38"/>
                </a:cubicBezTo>
                <a:cubicBezTo>
                  <a:pt x="68" y="38"/>
                  <a:pt x="68" y="38"/>
                  <a:pt x="68" y="38"/>
                </a:cubicBezTo>
                <a:lnTo>
                  <a:pt x="68" y="27"/>
                </a:lnTo>
                <a:close/>
                <a:moveTo>
                  <a:pt x="68" y="43"/>
                </a:moveTo>
                <a:cubicBezTo>
                  <a:pt x="57" y="43"/>
                  <a:pt x="57" y="43"/>
                  <a:pt x="57" y="43"/>
                </a:cubicBezTo>
                <a:cubicBezTo>
                  <a:pt x="57" y="54"/>
                  <a:pt x="57" y="54"/>
                  <a:pt x="57" y="54"/>
                </a:cubicBezTo>
                <a:cubicBezTo>
                  <a:pt x="68" y="54"/>
                  <a:pt x="68" y="54"/>
                  <a:pt x="68" y="54"/>
                </a:cubicBezTo>
                <a:lnTo>
                  <a:pt x="68" y="43"/>
                </a:lnTo>
                <a:close/>
                <a:moveTo>
                  <a:pt x="68" y="59"/>
                </a:moveTo>
                <a:cubicBezTo>
                  <a:pt x="57" y="59"/>
                  <a:pt x="57" y="59"/>
                  <a:pt x="57" y="59"/>
                </a:cubicBezTo>
                <a:cubicBezTo>
                  <a:pt x="57" y="70"/>
                  <a:pt x="57" y="70"/>
                  <a:pt x="57" y="70"/>
                </a:cubicBezTo>
                <a:cubicBezTo>
                  <a:pt x="68" y="70"/>
                  <a:pt x="68" y="70"/>
                  <a:pt x="68" y="70"/>
                </a:cubicBezTo>
                <a:lnTo>
                  <a:pt x="68" y="5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783"/>
            <a:endParaRPr lang="id-ID" sz="1350">
              <a:solidFill>
                <a:srgbClr val="10232E"/>
              </a:solidFill>
              <a:latin typeface="Raleway"/>
            </a:endParaRPr>
          </a:p>
        </p:txBody>
      </p:sp>
      <p:sp>
        <p:nvSpPr>
          <p:cNvPr id="57" name="Freeform 72"/>
          <p:cNvSpPr>
            <a:spLocks noEditPoints="1"/>
          </p:cNvSpPr>
          <p:nvPr/>
        </p:nvSpPr>
        <p:spPr bwMode="auto">
          <a:xfrm>
            <a:off x="6125634" y="5427449"/>
            <a:ext cx="321732" cy="281988"/>
          </a:xfrm>
          <a:custGeom>
            <a:avLst/>
            <a:gdLst>
              <a:gd name="T0" fmla="*/ 72 w 72"/>
              <a:gd name="T1" fmla="*/ 58 h 63"/>
              <a:gd name="T2" fmla="*/ 0 w 72"/>
              <a:gd name="T3" fmla="*/ 63 h 63"/>
              <a:gd name="T4" fmla="*/ 5 w 72"/>
              <a:gd name="T5" fmla="*/ 56 h 63"/>
              <a:gd name="T6" fmla="*/ 12 w 72"/>
              <a:gd name="T7" fmla="*/ 8 h 63"/>
              <a:gd name="T8" fmla="*/ 18 w 72"/>
              <a:gd name="T9" fmla="*/ 16 h 63"/>
              <a:gd name="T10" fmla="*/ 19 w 72"/>
              <a:gd name="T11" fmla="*/ 56 h 63"/>
              <a:gd name="T12" fmla="*/ 26 w 72"/>
              <a:gd name="T13" fmla="*/ 19 h 63"/>
              <a:gd name="T14" fmla="*/ 27 w 72"/>
              <a:gd name="T15" fmla="*/ 15 h 63"/>
              <a:gd name="T16" fmla="*/ 32 w 72"/>
              <a:gd name="T17" fmla="*/ 12 h 63"/>
              <a:gd name="T18" fmla="*/ 39 w 72"/>
              <a:gd name="T19" fmla="*/ 56 h 63"/>
              <a:gd name="T20" fmla="*/ 40 w 72"/>
              <a:gd name="T21" fmla="*/ 10 h 63"/>
              <a:gd name="T22" fmla="*/ 43 w 72"/>
              <a:gd name="T23" fmla="*/ 14 h 63"/>
              <a:gd name="T24" fmla="*/ 44 w 72"/>
              <a:gd name="T25" fmla="*/ 56 h 63"/>
              <a:gd name="T26" fmla="*/ 51 w 72"/>
              <a:gd name="T27" fmla="*/ 16 h 63"/>
              <a:gd name="T28" fmla="*/ 57 w 72"/>
              <a:gd name="T29" fmla="*/ 20 h 63"/>
              <a:gd name="T30" fmla="*/ 57 w 72"/>
              <a:gd name="T31" fmla="*/ 25 h 63"/>
              <a:gd name="T32" fmla="*/ 64 w 72"/>
              <a:gd name="T33" fmla="*/ 56 h 63"/>
              <a:gd name="T34" fmla="*/ 65 w 72"/>
              <a:gd name="T35" fmla="*/ 22 h 63"/>
              <a:gd name="T36" fmla="*/ 61 w 72"/>
              <a:gd name="T37" fmla="*/ 18 h 63"/>
              <a:gd name="T38" fmla="*/ 52 w 72"/>
              <a:gd name="T39" fmla="*/ 14 h 63"/>
              <a:gd name="T40" fmla="*/ 51 w 72"/>
              <a:gd name="T41" fmla="*/ 10 h 63"/>
              <a:gd name="T42" fmla="*/ 44 w 72"/>
              <a:gd name="T43" fmla="*/ 11 h 63"/>
              <a:gd name="T44" fmla="*/ 40 w 72"/>
              <a:gd name="T45" fmla="*/ 9 h 63"/>
              <a:gd name="T46" fmla="*/ 35 w 72"/>
              <a:gd name="T47" fmla="*/ 4 h 63"/>
              <a:gd name="T48" fmla="*/ 31 w 72"/>
              <a:gd name="T49" fmla="*/ 9 h 63"/>
              <a:gd name="T50" fmla="*/ 27 w 72"/>
              <a:gd name="T51" fmla="*/ 14 h 63"/>
              <a:gd name="T52" fmla="*/ 20 w 72"/>
              <a:gd name="T53" fmla="*/ 13 h 63"/>
              <a:gd name="T54" fmla="*/ 13 w 72"/>
              <a:gd name="T55" fmla="*/ 4 h 63"/>
              <a:gd name="T56" fmla="*/ 9 w 72"/>
              <a:gd name="T57" fmla="*/ 0 h 63"/>
              <a:gd name="T58" fmla="*/ 4 w 72"/>
              <a:gd name="T59" fmla="*/ 4 h 63"/>
              <a:gd name="T60" fmla="*/ 5 w 72"/>
              <a:gd name="T61" fmla="*/ 56 h 63"/>
              <a:gd name="T62" fmla="*/ 9 w 72"/>
              <a:gd name="T63" fmla="*/ 1 h 63"/>
              <a:gd name="T64" fmla="*/ 12 w 72"/>
              <a:gd name="T65" fmla="*/ 4 h 63"/>
              <a:gd name="T66" fmla="*/ 9 w 72"/>
              <a:gd name="T67" fmla="*/ 8 h 63"/>
              <a:gd name="T68" fmla="*/ 5 w 72"/>
              <a:gd name="T69" fmla="*/ 4 h 63"/>
              <a:gd name="T70" fmla="*/ 20 w 72"/>
              <a:gd name="T71" fmla="*/ 14 h 63"/>
              <a:gd name="T72" fmla="*/ 25 w 72"/>
              <a:gd name="T73" fmla="*/ 14 h 63"/>
              <a:gd name="T74" fmla="*/ 25 w 72"/>
              <a:gd name="T75" fmla="*/ 19 h 63"/>
              <a:gd name="T76" fmla="*/ 20 w 72"/>
              <a:gd name="T77" fmla="*/ 19 h 63"/>
              <a:gd name="T78" fmla="*/ 20 w 72"/>
              <a:gd name="T79" fmla="*/ 14 h 63"/>
              <a:gd name="T80" fmla="*/ 35 w 72"/>
              <a:gd name="T81" fmla="*/ 6 h 63"/>
              <a:gd name="T82" fmla="*/ 38 w 72"/>
              <a:gd name="T83" fmla="*/ 9 h 63"/>
              <a:gd name="T84" fmla="*/ 35 w 72"/>
              <a:gd name="T85" fmla="*/ 12 h 63"/>
              <a:gd name="T86" fmla="*/ 32 w 72"/>
              <a:gd name="T87" fmla="*/ 9 h 63"/>
              <a:gd name="T88" fmla="*/ 45 w 72"/>
              <a:gd name="T89" fmla="*/ 11 h 63"/>
              <a:gd name="T90" fmla="*/ 50 w 72"/>
              <a:gd name="T91" fmla="*/ 11 h 63"/>
              <a:gd name="T92" fmla="*/ 50 w 72"/>
              <a:gd name="T93" fmla="*/ 16 h 63"/>
              <a:gd name="T94" fmla="*/ 45 w 72"/>
              <a:gd name="T95" fmla="*/ 16 h 63"/>
              <a:gd name="T96" fmla="*/ 45 w 72"/>
              <a:gd name="T97" fmla="*/ 11 h 63"/>
              <a:gd name="T98" fmla="*/ 61 w 72"/>
              <a:gd name="T99" fmla="*/ 19 h 63"/>
              <a:gd name="T100" fmla="*/ 64 w 72"/>
              <a:gd name="T101" fmla="*/ 22 h 63"/>
              <a:gd name="T102" fmla="*/ 61 w 72"/>
              <a:gd name="T103" fmla="*/ 26 h 63"/>
              <a:gd name="T104" fmla="*/ 57 w 72"/>
              <a:gd name="T105" fmla="*/ 22 h 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72" h="63">
                <a:moveTo>
                  <a:pt x="0" y="58"/>
                </a:moveTo>
                <a:cubicBezTo>
                  <a:pt x="72" y="58"/>
                  <a:pt x="72" y="58"/>
                  <a:pt x="72" y="58"/>
                </a:cubicBezTo>
                <a:cubicBezTo>
                  <a:pt x="72" y="63"/>
                  <a:pt x="72" y="63"/>
                  <a:pt x="72" y="63"/>
                </a:cubicBezTo>
                <a:cubicBezTo>
                  <a:pt x="0" y="63"/>
                  <a:pt x="0" y="63"/>
                  <a:pt x="0" y="63"/>
                </a:cubicBezTo>
                <a:lnTo>
                  <a:pt x="0" y="58"/>
                </a:lnTo>
                <a:close/>
                <a:moveTo>
                  <a:pt x="5" y="56"/>
                </a:moveTo>
                <a:cubicBezTo>
                  <a:pt x="12" y="56"/>
                  <a:pt x="12" y="56"/>
                  <a:pt x="12" y="56"/>
                </a:cubicBezTo>
                <a:cubicBezTo>
                  <a:pt x="12" y="8"/>
                  <a:pt x="12" y="8"/>
                  <a:pt x="12" y="8"/>
                </a:cubicBezTo>
                <a:cubicBezTo>
                  <a:pt x="19" y="14"/>
                  <a:pt x="19" y="14"/>
                  <a:pt x="19" y="14"/>
                </a:cubicBezTo>
                <a:cubicBezTo>
                  <a:pt x="18" y="14"/>
                  <a:pt x="18" y="15"/>
                  <a:pt x="18" y="16"/>
                </a:cubicBezTo>
                <a:cubicBezTo>
                  <a:pt x="18" y="17"/>
                  <a:pt x="18" y="18"/>
                  <a:pt x="19" y="19"/>
                </a:cubicBezTo>
                <a:cubicBezTo>
                  <a:pt x="19" y="56"/>
                  <a:pt x="19" y="56"/>
                  <a:pt x="19" y="56"/>
                </a:cubicBezTo>
                <a:cubicBezTo>
                  <a:pt x="26" y="56"/>
                  <a:pt x="26" y="56"/>
                  <a:pt x="26" y="56"/>
                </a:cubicBezTo>
                <a:cubicBezTo>
                  <a:pt x="26" y="19"/>
                  <a:pt x="26" y="19"/>
                  <a:pt x="26" y="19"/>
                </a:cubicBezTo>
                <a:cubicBezTo>
                  <a:pt x="27" y="18"/>
                  <a:pt x="27" y="17"/>
                  <a:pt x="27" y="16"/>
                </a:cubicBezTo>
                <a:cubicBezTo>
                  <a:pt x="27" y="16"/>
                  <a:pt x="27" y="16"/>
                  <a:pt x="27" y="15"/>
                </a:cubicBezTo>
                <a:cubicBezTo>
                  <a:pt x="32" y="12"/>
                  <a:pt x="32" y="12"/>
                  <a:pt x="32" y="12"/>
                </a:cubicBezTo>
                <a:cubicBezTo>
                  <a:pt x="32" y="12"/>
                  <a:pt x="32" y="12"/>
                  <a:pt x="32" y="12"/>
                </a:cubicBezTo>
                <a:cubicBezTo>
                  <a:pt x="32" y="56"/>
                  <a:pt x="32" y="56"/>
                  <a:pt x="32" y="56"/>
                </a:cubicBezTo>
                <a:cubicBezTo>
                  <a:pt x="39" y="56"/>
                  <a:pt x="39" y="56"/>
                  <a:pt x="39" y="56"/>
                </a:cubicBezTo>
                <a:cubicBezTo>
                  <a:pt x="39" y="12"/>
                  <a:pt x="39" y="12"/>
                  <a:pt x="39" y="12"/>
                </a:cubicBezTo>
                <a:cubicBezTo>
                  <a:pt x="39" y="12"/>
                  <a:pt x="39" y="11"/>
                  <a:pt x="40" y="10"/>
                </a:cubicBezTo>
                <a:cubicBezTo>
                  <a:pt x="43" y="13"/>
                  <a:pt x="43" y="13"/>
                  <a:pt x="43" y="13"/>
                </a:cubicBezTo>
                <a:cubicBezTo>
                  <a:pt x="43" y="13"/>
                  <a:pt x="43" y="13"/>
                  <a:pt x="43" y="14"/>
                </a:cubicBezTo>
                <a:cubicBezTo>
                  <a:pt x="43" y="15"/>
                  <a:pt x="43" y="16"/>
                  <a:pt x="44" y="17"/>
                </a:cubicBezTo>
                <a:cubicBezTo>
                  <a:pt x="44" y="56"/>
                  <a:pt x="44" y="56"/>
                  <a:pt x="44" y="56"/>
                </a:cubicBezTo>
                <a:cubicBezTo>
                  <a:pt x="51" y="56"/>
                  <a:pt x="51" y="56"/>
                  <a:pt x="51" y="56"/>
                </a:cubicBezTo>
                <a:cubicBezTo>
                  <a:pt x="51" y="16"/>
                  <a:pt x="51" y="16"/>
                  <a:pt x="51" y="16"/>
                </a:cubicBezTo>
                <a:cubicBezTo>
                  <a:pt x="51" y="16"/>
                  <a:pt x="52" y="16"/>
                  <a:pt x="52" y="16"/>
                </a:cubicBezTo>
                <a:cubicBezTo>
                  <a:pt x="57" y="20"/>
                  <a:pt x="57" y="20"/>
                  <a:pt x="57" y="20"/>
                </a:cubicBezTo>
                <a:cubicBezTo>
                  <a:pt x="56" y="21"/>
                  <a:pt x="56" y="22"/>
                  <a:pt x="56" y="22"/>
                </a:cubicBezTo>
                <a:cubicBezTo>
                  <a:pt x="56" y="24"/>
                  <a:pt x="56" y="25"/>
                  <a:pt x="57" y="25"/>
                </a:cubicBezTo>
                <a:cubicBezTo>
                  <a:pt x="57" y="56"/>
                  <a:pt x="57" y="56"/>
                  <a:pt x="57" y="56"/>
                </a:cubicBezTo>
                <a:cubicBezTo>
                  <a:pt x="64" y="56"/>
                  <a:pt x="64" y="56"/>
                  <a:pt x="64" y="56"/>
                </a:cubicBezTo>
                <a:cubicBezTo>
                  <a:pt x="64" y="26"/>
                  <a:pt x="64" y="26"/>
                  <a:pt x="64" y="26"/>
                </a:cubicBezTo>
                <a:cubicBezTo>
                  <a:pt x="65" y="25"/>
                  <a:pt x="65" y="24"/>
                  <a:pt x="65" y="22"/>
                </a:cubicBezTo>
                <a:cubicBezTo>
                  <a:pt x="65" y="21"/>
                  <a:pt x="65" y="20"/>
                  <a:pt x="64" y="19"/>
                </a:cubicBezTo>
                <a:cubicBezTo>
                  <a:pt x="63" y="18"/>
                  <a:pt x="62" y="18"/>
                  <a:pt x="61" y="18"/>
                </a:cubicBezTo>
                <a:cubicBezTo>
                  <a:pt x="59" y="18"/>
                  <a:pt x="58" y="18"/>
                  <a:pt x="58" y="19"/>
                </a:cubicBezTo>
                <a:cubicBezTo>
                  <a:pt x="52" y="14"/>
                  <a:pt x="52" y="14"/>
                  <a:pt x="52" y="14"/>
                </a:cubicBezTo>
                <a:cubicBezTo>
                  <a:pt x="52" y="14"/>
                  <a:pt x="52" y="14"/>
                  <a:pt x="52" y="14"/>
                </a:cubicBezTo>
                <a:cubicBezTo>
                  <a:pt x="52" y="12"/>
                  <a:pt x="52" y="11"/>
                  <a:pt x="51" y="10"/>
                </a:cubicBezTo>
                <a:cubicBezTo>
                  <a:pt x="50" y="9"/>
                  <a:pt x="49" y="9"/>
                  <a:pt x="48" y="9"/>
                </a:cubicBezTo>
                <a:cubicBezTo>
                  <a:pt x="46" y="9"/>
                  <a:pt x="45" y="10"/>
                  <a:pt x="44" y="11"/>
                </a:cubicBezTo>
                <a:cubicBezTo>
                  <a:pt x="40" y="9"/>
                  <a:pt x="40" y="9"/>
                  <a:pt x="40" y="9"/>
                </a:cubicBezTo>
                <a:cubicBezTo>
                  <a:pt x="40" y="9"/>
                  <a:pt x="40" y="9"/>
                  <a:pt x="40" y="9"/>
                </a:cubicBezTo>
                <a:cubicBezTo>
                  <a:pt x="40" y="8"/>
                  <a:pt x="39" y="6"/>
                  <a:pt x="39" y="6"/>
                </a:cubicBezTo>
                <a:cubicBezTo>
                  <a:pt x="38" y="5"/>
                  <a:pt x="37" y="4"/>
                  <a:pt x="35" y="4"/>
                </a:cubicBezTo>
                <a:cubicBezTo>
                  <a:pt x="34" y="4"/>
                  <a:pt x="33" y="5"/>
                  <a:pt x="32" y="6"/>
                </a:cubicBezTo>
                <a:cubicBezTo>
                  <a:pt x="31" y="6"/>
                  <a:pt x="31" y="8"/>
                  <a:pt x="31" y="9"/>
                </a:cubicBezTo>
                <a:cubicBezTo>
                  <a:pt x="31" y="9"/>
                  <a:pt x="31" y="10"/>
                  <a:pt x="31" y="10"/>
                </a:cubicBezTo>
                <a:cubicBezTo>
                  <a:pt x="27" y="14"/>
                  <a:pt x="27" y="14"/>
                  <a:pt x="27" y="14"/>
                </a:cubicBezTo>
                <a:cubicBezTo>
                  <a:pt x="26" y="12"/>
                  <a:pt x="24" y="11"/>
                  <a:pt x="23" y="11"/>
                </a:cubicBezTo>
                <a:cubicBezTo>
                  <a:pt x="21" y="11"/>
                  <a:pt x="20" y="12"/>
                  <a:pt x="20" y="13"/>
                </a:cubicBezTo>
                <a:cubicBezTo>
                  <a:pt x="13" y="7"/>
                  <a:pt x="13" y="7"/>
                  <a:pt x="13" y="7"/>
                </a:cubicBezTo>
                <a:cubicBezTo>
                  <a:pt x="13" y="6"/>
                  <a:pt x="13" y="5"/>
                  <a:pt x="13" y="4"/>
                </a:cubicBezTo>
                <a:cubicBezTo>
                  <a:pt x="13" y="3"/>
                  <a:pt x="13" y="2"/>
                  <a:pt x="12" y="1"/>
                </a:cubicBezTo>
                <a:cubicBezTo>
                  <a:pt x="11" y="0"/>
                  <a:pt x="10" y="0"/>
                  <a:pt x="9" y="0"/>
                </a:cubicBezTo>
                <a:cubicBezTo>
                  <a:pt x="7" y="0"/>
                  <a:pt x="6" y="0"/>
                  <a:pt x="5" y="1"/>
                </a:cubicBezTo>
                <a:cubicBezTo>
                  <a:pt x="4" y="2"/>
                  <a:pt x="4" y="3"/>
                  <a:pt x="4" y="4"/>
                </a:cubicBezTo>
                <a:cubicBezTo>
                  <a:pt x="4" y="6"/>
                  <a:pt x="4" y="7"/>
                  <a:pt x="5" y="8"/>
                </a:cubicBezTo>
                <a:lnTo>
                  <a:pt x="5" y="56"/>
                </a:lnTo>
                <a:close/>
                <a:moveTo>
                  <a:pt x="6" y="2"/>
                </a:moveTo>
                <a:cubicBezTo>
                  <a:pt x="7" y="2"/>
                  <a:pt x="8" y="1"/>
                  <a:pt x="9" y="1"/>
                </a:cubicBezTo>
                <a:cubicBezTo>
                  <a:pt x="9" y="1"/>
                  <a:pt x="10" y="2"/>
                  <a:pt x="11" y="2"/>
                </a:cubicBezTo>
                <a:cubicBezTo>
                  <a:pt x="12" y="3"/>
                  <a:pt x="12" y="4"/>
                  <a:pt x="12" y="4"/>
                </a:cubicBezTo>
                <a:cubicBezTo>
                  <a:pt x="12" y="5"/>
                  <a:pt x="12" y="6"/>
                  <a:pt x="11" y="7"/>
                </a:cubicBezTo>
                <a:cubicBezTo>
                  <a:pt x="10" y="7"/>
                  <a:pt x="9" y="8"/>
                  <a:pt x="9" y="8"/>
                </a:cubicBezTo>
                <a:cubicBezTo>
                  <a:pt x="8" y="8"/>
                  <a:pt x="7" y="7"/>
                  <a:pt x="6" y="7"/>
                </a:cubicBezTo>
                <a:cubicBezTo>
                  <a:pt x="6" y="6"/>
                  <a:pt x="5" y="5"/>
                  <a:pt x="5" y="4"/>
                </a:cubicBezTo>
                <a:cubicBezTo>
                  <a:pt x="5" y="4"/>
                  <a:pt x="6" y="3"/>
                  <a:pt x="6" y="2"/>
                </a:cubicBezTo>
                <a:close/>
                <a:moveTo>
                  <a:pt x="20" y="14"/>
                </a:moveTo>
                <a:cubicBezTo>
                  <a:pt x="21" y="13"/>
                  <a:pt x="21" y="13"/>
                  <a:pt x="22" y="13"/>
                </a:cubicBezTo>
                <a:cubicBezTo>
                  <a:pt x="23" y="13"/>
                  <a:pt x="24" y="13"/>
                  <a:pt x="25" y="14"/>
                </a:cubicBezTo>
                <a:cubicBezTo>
                  <a:pt x="25" y="15"/>
                  <a:pt x="26" y="15"/>
                  <a:pt x="26" y="16"/>
                </a:cubicBezTo>
                <a:cubicBezTo>
                  <a:pt x="26" y="17"/>
                  <a:pt x="25" y="18"/>
                  <a:pt x="25" y="19"/>
                </a:cubicBezTo>
                <a:cubicBezTo>
                  <a:pt x="24" y="19"/>
                  <a:pt x="23" y="19"/>
                  <a:pt x="22" y="19"/>
                </a:cubicBezTo>
                <a:cubicBezTo>
                  <a:pt x="21" y="19"/>
                  <a:pt x="21" y="19"/>
                  <a:pt x="20" y="19"/>
                </a:cubicBezTo>
                <a:cubicBezTo>
                  <a:pt x="19" y="18"/>
                  <a:pt x="19" y="17"/>
                  <a:pt x="19" y="16"/>
                </a:cubicBezTo>
                <a:cubicBezTo>
                  <a:pt x="19" y="15"/>
                  <a:pt x="19" y="15"/>
                  <a:pt x="20" y="14"/>
                </a:cubicBezTo>
                <a:close/>
                <a:moveTo>
                  <a:pt x="33" y="7"/>
                </a:moveTo>
                <a:cubicBezTo>
                  <a:pt x="34" y="6"/>
                  <a:pt x="34" y="6"/>
                  <a:pt x="35" y="6"/>
                </a:cubicBezTo>
                <a:cubicBezTo>
                  <a:pt x="36" y="6"/>
                  <a:pt x="37" y="6"/>
                  <a:pt x="38" y="7"/>
                </a:cubicBezTo>
                <a:cubicBezTo>
                  <a:pt x="38" y="7"/>
                  <a:pt x="38" y="8"/>
                  <a:pt x="38" y="9"/>
                </a:cubicBezTo>
                <a:cubicBezTo>
                  <a:pt x="38" y="10"/>
                  <a:pt x="38" y="11"/>
                  <a:pt x="38" y="11"/>
                </a:cubicBezTo>
                <a:cubicBezTo>
                  <a:pt x="37" y="12"/>
                  <a:pt x="36" y="12"/>
                  <a:pt x="35" y="12"/>
                </a:cubicBezTo>
                <a:cubicBezTo>
                  <a:pt x="34" y="12"/>
                  <a:pt x="34" y="12"/>
                  <a:pt x="33" y="11"/>
                </a:cubicBezTo>
                <a:cubicBezTo>
                  <a:pt x="32" y="11"/>
                  <a:pt x="32" y="10"/>
                  <a:pt x="32" y="9"/>
                </a:cubicBezTo>
                <a:cubicBezTo>
                  <a:pt x="32" y="8"/>
                  <a:pt x="32" y="7"/>
                  <a:pt x="33" y="7"/>
                </a:cubicBezTo>
                <a:close/>
                <a:moveTo>
                  <a:pt x="45" y="11"/>
                </a:moveTo>
                <a:cubicBezTo>
                  <a:pt x="46" y="11"/>
                  <a:pt x="47" y="10"/>
                  <a:pt x="47" y="10"/>
                </a:cubicBezTo>
                <a:cubicBezTo>
                  <a:pt x="48" y="10"/>
                  <a:pt x="49" y="11"/>
                  <a:pt x="50" y="11"/>
                </a:cubicBezTo>
                <a:cubicBezTo>
                  <a:pt x="50" y="12"/>
                  <a:pt x="51" y="13"/>
                  <a:pt x="51" y="14"/>
                </a:cubicBezTo>
                <a:cubicBezTo>
                  <a:pt x="51" y="15"/>
                  <a:pt x="50" y="15"/>
                  <a:pt x="50" y="16"/>
                </a:cubicBezTo>
                <a:cubicBezTo>
                  <a:pt x="49" y="17"/>
                  <a:pt x="48" y="17"/>
                  <a:pt x="47" y="17"/>
                </a:cubicBezTo>
                <a:cubicBezTo>
                  <a:pt x="47" y="17"/>
                  <a:pt x="46" y="17"/>
                  <a:pt x="45" y="16"/>
                </a:cubicBezTo>
                <a:cubicBezTo>
                  <a:pt x="45" y="15"/>
                  <a:pt x="44" y="15"/>
                  <a:pt x="44" y="14"/>
                </a:cubicBezTo>
                <a:cubicBezTo>
                  <a:pt x="44" y="13"/>
                  <a:pt x="45" y="12"/>
                  <a:pt x="45" y="11"/>
                </a:cubicBezTo>
                <a:close/>
                <a:moveTo>
                  <a:pt x="58" y="20"/>
                </a:moveTo>
                <a:cubicBezTo>
                  <a:pt x="59" y="20"/>
                  <a:pt x="60" y="19"/>
                  <a:pt x="61" y="19"/>
                </a:cubicBezTo>
                <a:cubicBezTo>
                  <a:pt x="61" y="19"/>
                  <a:pt x="62" y="20"/>
                  <a:pt x="63" y="20"/>
                </a:cubicBezTo>
                <a:cubicBezTo>
                  <a:pt x="63" y="21"/>
                  <a:pt x="64" y="22"/>
                  <a:pt x="64" y="22"/>
                </a:cubicBezTo>
                <a:cubicBezTo>
                  <a:pt x="64" y="23"/>
                  <a:pt x="63" y="24"/>
                  <a:pt x="63" y="25"/>
                </a:cubicBezTo>
                <a:cubicBezTo>
                  <a:pt x="62" y="25"/>
                  <a:pt x="61" y="26"/>
                  <a:pt x="61" y="26"/>
                </a:cubicBezTo>
                <a:cubicBezTo>
                  <a:pt x="60" y="26"/>
                  <a:pt x="59" y="25"/>
                  <a:pt x="58" y="25"/>
                </a:cubicBezTo>
                <a:cubicBezTo>
                  <a:pt x="58" y="24"/>
                  <a:pt x="57" y="23"/>
                  <a:pt x="57" y="22"/>
                </a:cubicBezTo>
                <a:cubicBezTo>
                  <a:pt x="57" y="22"/>
                  <a:pt x="58" y="21"/>
                  <a:pt x="58" y="2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783"/>
            <a:endParaRPr lang="id-ID" sz="1350">
              <a:solidFill>
                <a:srgbClr val="10232E"/>
              </a:solidFill>
              <a:latin typeface="Raleway"/>
            </a:endParaRPr>
          </a:p>
        </p:txBody>
      </p:sp>
      <p:sp>
        <p:nvSpPr>
          <p:cNvPr id="58" name="Freeform 109"/>
          <p:cNvSpPr>
            <a:spLocks noEditPoints="1"/>
          </p:cNvSpPr>
          <p:nvPr/>
        </p:nvSpPr>
        <p:spPr bwMode="auto">
          <a:xfrm>
            <a:off x="7237091" y="5416335"/>
            <a:ext cx="388305" cy="290633"/>
          </a:xfrm>
          <a:custGeom>
            <a:avLst/>
            <a:gdLst>
              <a:gd name="T0" fmla="*/ 68 w 83"/>
              <a:gd name="T1" fmla="*/ 62 h 62"/>
              <a:gd name="T2" fmla="*/ 15 w 83"/>
              <a:gd name="T3" fmla="*/ 62 h 62"/>
              <a:gd name="T4" fmla="*/ 16 w 83"/>
              <a:gd name="T5" fmla="*/ 54 h 62"/>
              <a:gd name="T6" fmla="*/ 21 w 83"/>
              <a:gd name="T7" fmla="*/ 29 h 62"/>
              <a:gd name="T8" fmla="*/ 0 w 83"/>
              <a:gd name="T9" fmla="*/ 42 h 62"/>
              <a:gd name="T10" fmla="*/ 8 w 83"/>
              <a:gd name="T11" fmla="*/ 28 h 62"/>
              <a:gd name="T12" fmla="*/ 15 w 83"/>
              <a:gd name="T13" fmla="*/ 24 h 62"/>
              <a:gd name="T14" fmla="*/ 21 w 83"/>
              <a:gd name="T15" fmla="*/ 26 h 62"/>
              <a:gd name="T16" fmla="*/ 28 w 83"/>
              <a:gd name="T17" fmla="*/ 24 h 62"/>
              <a:gd name="T18" fmla="*/ 28 w 83"/>
              <a:gd name="T19" fmla="*/ 19 h 62"/>
              <a:gd name="T20" fmla="*/ 21 w 83"/>
              <a:gd name="T21" fmla="*/ 23 h 62"/>
              <a:gd name="T22" fmla="*/ 12 w 83"/>
              <a:gd name="T23" fmla="*/ 10 h 62"/>
              <a:gd name="T24" fmla="*/ 21 w 83"/>
              <a:gd name="T25" fmla="*/ 0 h 62"/>
              <a:gd name="T26" fmla="*/ 28 w 83"/>
              <a:gd name="T27" fmla="*/ 3 h 62"/>
              <a:gd name="T28" fmla="*/ 30 w 83"/>
              <a:gd name="T29" fmla="*/ 15 h 62"/>
              <a:gd name="T30" fmla="*/ 42 w 83"/>
              <a:gd name="T31" fmla="*/ 10 h 62"/>
              <a:gd name="T32" fmla="*/ 52 w 83"/>
              <a:gd name="T33" fmla="*/ 10 h 62"/>
              <a:gd name="T34" fmla="*/ 61 w 83"/>
              <a:gd name="T35" fmla="*/ 0 h 62"/>
              <a:gd name="T36" fmla="*/ 68 w 83"/>
              <a:gd name="T37" fmla="*/ 3 h 62"/>
              <a:gd name="T38" fmla="*/ 68 w 83"/>
              <a:gd name="T39" fmla="*/ 19 h 62"/>
              <a:gd name="T40" fmla="*/ 61 w 83"/>
              <a:gd name="T41" fmla="*/ 23 h 62"/>
              <a:gd name="T42" fmla="*/ 55 w 83"/>
              <a:gd name="T43" fmla="*/ 23 h 62"/>
              <a:gd name="T44" fmla="*/ 57 w 83"/>
              <a:gd name="T45" fmla="*/ 22 h 62"/>
              <a:gd name="T46" fmla="*/ 65 w 83"/>
              <a:gd name="T47" fmla="*/ 22 h 62"/>
              <a:gd name="T48" fmla="*/ 73 w 83"/>
              <a:gd name="T49" fmla="*/ 27 h 62"/>
              <a:gd name="T50" fmla="*/ 82 w 83"/>
              <a:gd name="T51" fmla="*/ 40 h 62"/>
              <a:gd name="T52" fmla="*/ 64 w 83"/>
              <a:gd name="T53" fmla="*/ 42 h 62"/>
              <a:gd name="T54" fmla="*/ 59 w 83"/>
              <a:gd name="T55" fmla="*/ 42 h 62"/>
              <a:gd name="T56" fmla="*/ 68 w 83"/>
              <a:gd name="T57" fmla="*/ 58 h 62"/>
              <a:gd name="T58" fmla="*/ 63 w 83"/>
              <a:gd name="T59" fmla="*/ 56 h 62"/>
              <a:gd name="T60" fmla="*/ 54 w 83"/>
              <a:gd name="T61" fmla="*/ 41 h 62"/>
              <a:gd name="T62" fmla="*/ 46 w 83"/>
              <a:gd name="T63" fmla="*/ 37 h 62"/>
              <a:gd name="T64" fmla="*/ 37 w 83"/>
              <a:gd name="T65" fmla="*/ 37 h 62"/>
              <a:gd name="T66" fmla="*/ 29 w 83"/>
              <a:gd name="T67" fmla="*/ 41 h 62"/>
              <a:gd name="T68" fmla="*/ 19 w 83"/>
              <a:gd name="T69" fmla="*/ 56 h 62"/>
              <a:gd name="T70" fmla="*/ 39 w 83"/>
              <a:gd name="T71" fmla="*/ 58 h 62"/>
              <a:gd name="T72" fmla="*/ 44 w 83"/>
              <a:gd name="T73" fmla="*/ 58 h 62"/>
              <a:gd name="T74" fmla="*/ 34 w 83"/>
              <a:gd name="T75" fmla="*/ 16 h 62"/>
              <a:gd name="T76" fmla="*/ 34 w 83"/>
              <a:gd name="T77" fmla="*/ 34 h 62"/>
              <a:gd name="T78" fmla="*/ 49 w 83"/>
              <a:gd name="T79" fmla="*/ 34 h 62"/>
              <a:gd name="T80" fmla="*/ 49 w 83"/>
              <a:gd name="T81" fmla="*/ 16 h 62"/>
              <a:gd name="T82" fmla="*/ 34 w 83"/>
              <a:gd name="T83" fmla="*/ 16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83" h="62">
                <a:moveTo>
                  <a:pt x="68" y="58"/>
                </a:moveTo>
                <a:cubicBezTo>
                  <a:pt x="68" y="62"/>
                  <a:pt x="68" y="62"/>
                  <a:pt x="68" y="62"/>
                </a:cubicBezTo>
                <a:cubicBezTo>
                  <a:pt x="41" y="62"/>
                  <a:pt x="41" y="62"/>
                  <a:pt x="41" y="62"/>
                </a:cubicBezTo>
                <a:cubicBezTo>
                  <a:pt x="15" y="62"/>
                  <a:pt x="15" y="62"/>
                  <a:pt x="15" y="62"/>
                </a:cubicBezTo>
                <a:cubicBezTo>
                  <a:pt x="15" y="58"/>
                  <a:pt x="15" y="58"/>
                  <a:pt x="15" y="58"/>
                </a:cubicBezTo>
                <a:cubicBezTo>
                  <a:pt x="15" y="57"/>
                  <a:pt x="15" y="56"/>
                  <a:pt x="16" y="54"/>
                </a:cubicBezTo>
                <a:cubicBezTo>
                  <a:pt x="23" y="42"/>
                  <a:pt x="23" y="42"/>
                  <a:pt x="23" y="42"/>
                </a:cubicBezTo>
                <a:cubicBezTo>
                  <a:pt x="21" y="29"/>
                  <a:pt x="21" y="29"/>
                  <a:pt x="21" y="29"/>
                </a:cubicBezTo>
                <a:cubicBezTo>
                  <a:pt x="19" y="42"/>
                  <a:pt x="19" y="42"/>
                  <a:pt x="19" y="42"/>
                </a:cubicBezTo>
                <a:cubicBezTo>
                  <a:pt x="0" y="42"/>
                  <a:pt x="0" y="42"/>
                  <a:pt x="0" y="42"/>
                </a:cubicBezTo>
                <a:cubicBezTo>
                  <a:pt x="0" y="42"/>
                  <a:pt x="0" y="41"/>
                  <a:pt x="1" y="40"/>
                </a:cubicBezTo>
                <a:cubicBezTo>
                  <a:pt x="8" y="28"/>
                  <a:pt x="8" y="28"/>
                  <a:pt x="8" y="28"/>
                </a:cubicBezTo>
                <a:cubicBezTo>
                  <a:pt x="8" y="27"/>
                  <a:pt x="9" y="27"/>
                  <a:pt x="10" y="27"/>
                </a:cubicBezTo>
                <a:cubicBezTo>
                  <a:pt x="15" y="24"/>
                  <a:pt x="15" y="24"/>
                  <a:pt x="15" y="24"/>
                </a:cubicBezTo>
                <a:cubicBezTo>
                  <a:pt x="17" y="22"/>
                  <a:pt x="17" y="22"/>
                  <a:pt x="17" y="22"/>
                </a:cubicBezTo>
                <a:cubicBezTo>
                  <a:pt x="21" y="26"/>
                  <a:pt x="21" y="26"/>
                  <a:pt x="21" y="26"/>
                </a:cubicBezTo>
                <a:cubicBezTo>
                  <a:pt x="25" y="22"/>
                  <a:pt x="25" y="22"/>
                  <a:pt x="25" y="22"/>
                </a:cubicBezTo>
                <a:cubicBezTo>
                  <a:pt x="28" y="24"/>
                  <a:pt x="28" y="24"/>
                  <a:pt x="28" y="24"/>
                </a:cubicBezTo>
                <a:cubicBezTo>
                  <a:pt x="28" y="24"/>
                  <a:pt x="28" y="23"/>
                  <a:pt x="28" y="23"/>
                </a:cubicBezTo>
                <a:cubicBezTo>
                  <a:pt x="28" y="22"/>
                  <a:pt x="28" y="21"/>
                  <a:pt x="28" y="19"/>
                </a:cubicBezTo>
                <a:cubicBezTo>
                  <a:pt x="26" y="22"/>
                  <a:pt x="24" y="23"/>
                  <a:pt x="21" y="23"/>
                </a:cubicBezTo>
                <a:cubicBezTo>
                  <a:pt x="21" y="23"/>
                  <a:pt x="21" y="23"/>
                  <a:pt x="21" y="23"/>
                </a:cubicBezTo>
                <a:cubicBezTo>
                  <a:pt x="18" y="23"/>
                  <a:pt x="16" y="22"/>
                  <a:pt x="14" y="19"/>
                </a:cubicBezTo>
                <a:cubicBezTo>
                  <a:pt x="13" y="17"/>
                  <a:pt x="12" y="14"/>
                  <a:pt x="12" y="10"/>
                </a:cubicBezTo>
                <a:cubicBezTo>
                  <a:pt x="12" y="7"/>
                  <a:pt x="13" y="4"/>
                  <a:pt x="14" y="3"/>
                </a:cubicBezTo>
                <a:cubicBezTo>
                  <a:pt x="16" y="1"/>
                  <a:pt x="18" y="0"/>
                  <a:pt x="21" y="0"/>
                </a:cubicBezTo>
                <a:cubicBezTo>
                  <a:pt x="21" y="0"/>
                  <a:pt x="21" y="0"/>
                  <a:pt x="21" y="0"/>
                </a:cubicBezTo>
                <a:cubicBezTo>
                  <a:pt x="24" y="0"/>
                  <a:pt x="27" y="1"/>
                  <a:pt x="28" y="3"/>
                </a:cubicBezTo>
                <a:cubicBezTo>
                  <a:pt x="30" y="4"/>
                  <a:pt x="31" y="7"/>
                  <a:pt x="31" y="10"/>
                </a:cubicBezTo>
                <a:cubicBezTo>
                  <a:pt x="31" y="11"/>
                  <a:pt x="30" y="13"/>
                  <a:pt x="30" y="15"/>
                </a:cubicBezTo>
                <a:cubicBezTo>
                  <a:pt x="32" y="11"/>
                  <a:pt x="36" y="10"/>
                  <a:pt x="41" y="10"/>
                </a:cubicBezTo>
                <a:cubicBezTo>
                  <a:pt x="42" y="10"/>
                  <a:pt x="42" y="10"/>
                  <a:pt x="42" y="10"/>
                </a:cubicBezTo>
                <a:cubicBezTo>
                  <a:pt x="47" y="10"/>
                  <a:pt x="50" y="11"/>
                  <a:pt x="53" y="15"/>
                </a:cubicBezTo>
                <a:cubicBezTo>
                  <a:pt x="52" y="13"/>
                  <a:pt x="52" y="11"/>
                  <a:pt x="52" y="10"/>
                </a:cubicBezTo>
                <a:cubicBezTo>
                  <a:pt x="52" y="7"/>
                  <a:pt x="53" y="4"/>
                  <a:pt x="54" y="3"/>
                </a:cubicBezTo>
                <a:cubicBezTo>
                  <a:pt x="56" y="1"/>
                  <a:pt x="58" y="0"/>
                  <a:pt x="61" y="0"/>
                </a:cubicBezTo>
                <a:cubicBezTo>
                  <a:pt x="62" y="0"/>
                  <a:pt x="62" y="0"/>
                  <a:pt x="62" y="0"/>
                </a:cubicBezTo>
                <a:cubicBezTo>
                  <a:pt x="64" y="0"/>
                  <a:pt x="67" y="1"/>
                  <a:pt x="68" y="3"/>
                </a:cubicBezTo>
                <a:cubicBezTo>
                  <a:pt x="70" y="4"/>
                  <a:pt x="71" y="7"/>
                  <a:pt x="71" y="10"/>
                </a:cubicBezTo>
                <a:cubicBezTo>
                  <a:pt x="71" y="14"/>
                  <a:pt x="70" y="17"/>
                  <a:pt x="68" y="19"/>
                </a:cubicBezTo>
                <a:cubicBezTo>
                  <a:pt x="67" y="22"/>
                  <a:pt x="64" y="23"/>
                  <a:pt x="62" y="23"/>
                </a:cubicBezTo>
                <a:cubicBezTo>
                  <a:pt x="61" y="23"/>
                  <a:pt x="61" y="23"/>
                  <a:pt x="61" y="23"/>
                </a:cubicBezTo>
                <a:cubicBezTo>
                  <a:pt x="59" y="23"/>
                  <a:pt x="56" y="22"/>
                  <a:pt x="55" y="19"/>
                </a:cubicBezTo>
                <a:cubicBezTo>
                  <a:pt x="55" y="21"/>
                  <a:pt x="55" y="22"/>
                  <a:pt x="55" y="23"/>
                </a:cubicBezTo>
                <a:cubicBezTo>
                  <a:pt x="55" y="23"/>
                  <a:pt x="55" y="24"/>
                  <a:pt x="55" y="24"/>
                </a:cubicBezTo>
                <a:cubicBezTo>
                  <a:pt x="57" y="22"/>
                  <a:pt x="57" y="22"/>
                  <a:pt x="57" y="22"/>
                </a:cubicBezTo>
                <a:cubicBezTo>
                  <a:pt x="62" y="26"/>
                  <a:pt x="62" y="26"/>
                  <a:pt x="62" y="26"/>
                </a:cubicBezTo>
                <a:cubicBezTo>
                  <a:pt x="65" y="22"/>
                  <a:pt x="65" y="22"/>
                  <a:pt x="65" y="22"/>
                </a:cubicBezTo>
                <a:cubicBezTo>
                  <a:pt x="68" y="24"/>
                  <a:pt x="68" y="24"/>
                  <a:pt x="68" y="24"/>
                </a:cubicBezTo>
                <a:cubicBezTo>
                  <a:pt x="73" y="27"/>
                  <a:pt x="73" y="27"/>
                  <a:pt x="73" y="27"/>
                </a:cubicBezTo>
                <a:cubicBezTo>
                  <a:pt x="74" y="27"/>
                  <a:pt x="74" y="27"/>
                  <a:pt x="75" y="28"/>
                </a:cubicBezTo>
                <a:cubicBezTo>
                  <a:pt x="82" y="40"/>
                  <a:pt x="82" y="40"/>
                  <a:pt x="82" y="40"/>
                </a:cubicBezTo>
                <a:cubicBezTo>
                  <a:pt x="82" y="41"/>
                  <a:pt x="83" y="42"/>
                  <a:pt x="83" y="42"/>
                </a:cubicBezTo>
                <a:cubicBezTo>
                  <a:pt x="64" y="42"/>
                  <a:pt x="64" y="42"/>
                  <a:pt x="64" y="42"/>
                </a:cubicBezTo>
                <a:cubicBezTo>
                  <a:pt x="61" y="29"/>
                  <a:pt x="61" y="29"/>
                  <a:pt x="61" y="29"/>
                </a:cubicBezTo>
                <a:cubicBezTo>
                  <a:pt x="59" y="42"/>
                  <a:pt x="59" y="42"/>
                  <a:pt x="59" y="42"/>
                </a:cubicBezTo>
                <a:cubicBezTo>
                  <a:pt x="66" y="54"/>
                  <a:pt x="66" y="54"/>
                  <a:pt x="66" y="54"/>
                </a:cubicBezTo>
                <a:cubicBezTo>
                  <a:pt x="67" y="56"/>
                  <a:pt x="68" y="57"/>
                  <a:pt x="68" y="58"/>
                </a:cubicBezTo>
                <a:close/>
                <a:moveTo>
                  <a:pt x="64" y="58"/>
                </a:moveTo>
                <a:cubicBezTo>
                  <a:pt x="64" y="58"/>
                  <a:pt x="64" y="57"/>
                  <a:pt x="63" y="56"/>
                </a:cubicBezTo>
                <a:cubicBezTo>
                  <a:pt x="56" y="43"/>
                  <a:pt x="56" y="43"/>
                  <a:pt x="56" y="43"/>
                </a:cubicBezTo>
                <a:cubicBezTo>
                  <a:pt x="55" y="42"/>
                  <a:pt x="55" y="42"/>
                  <a:pt x="54" y="41"/>
                </a:cubicBezTo>
                <a:cubicBezTo>
                  <a:pt x="48" y="39"/>
                  <a:pt x="48" y="39"/>
                  <a:pt x="48" y="39"/>
                </a:cubicBezTo>
                <a:cubicBezTo>
                  <a:pt x="46" y="37"/>
                  <a:pt x="46" y="37"/>
                  <a:pt x="46" y="37"/>
                </a:cubicBezTo>
                <a:cubicBezTo>
                  <a:pt x="41" y="41"/>
                  <a:pt x="41" y="41"/>
                  <a:pt x="41" y="41"/>
                </a:cubicBezTo>
                <a:cubicBezTo>
                  <a:pt x="37" y="37"/>
                  <a:pt x="37" y="37"/>
                  <a:pt x="37" y="37"/>
                </a:cubicBezTo>
                <a:cubicBezTo>
                  <a:pt x="34" y="39"/>
                  <a:pt x="34" y="39"/>
                  <a:pt x="34" y="39"/>
                </a:cubicBezTo>
                <a:cubicBezTo>
                  <a:pt x="29" y="41"/>
                  <a:pt x="29" y="41"/>
                  <a:pt x="29" y="41"/>
                </a:cubicBezTo>
                <a:cubicBezTo>
                  <a:pt x="28" y="42"/>
                  <a:pt x="28" y="42"/>
                  <a:pt x="27" y="43"/>
                </a:cubicBezTo>
                <a:cubicBezTo>
                  <a:pt x="19" y="56"/>
                  <a:pt x="19" y="56"/>
                  <a:pt x="19" y="56"/>
                </a:cubicBezTo>
                <a:cubicBezTo>
                  <a:pt x="19" y="57"/>
                  <a:pt x="19" y="58"/>
                  <a:pt x="19" y="58"/>
                </a:cubicBezTo>
                <a:cubicBezTo>
                  <a:pt x="39" y="58"/>
                  <a:pt x="39" y="58"/>
                  <a:pt x="39" y="58"/>
                </a:cubicBezTo>
                <a:cubicBezTo>
                  <a:pt x="41" y="44"/>
                  <a:pt x="41" y="44"/>
                  <a:pt x="41" y="44"/>
                </a:cubicBezTo>
                <a:cubicBezTo>
                  <a:pt x="44" y="58"/>
                  <a:pt x="44" y="58"/>
                  <a:pt x="44" y="58"/>
                </a:cubicBezTo>
                <a:lnTo>
                  <a:pt x="64" y="58"/>
                </a:lnTo>
                <a:close/>
                <a:moveTo>
                  <a:pt x="34" y="16"/>
                </a:moveTo>
                <a:cubicBezTo>
                  <a:pt x="32" y="18"/>
                  <a:pt x="31" y="20"/>
                  <a:pt x="31" y="23"/>
                </a:cubicBezTo>
                <a:cubicBezTo>
                  <a:pt x="31" y="27"/>
                  <a:pt x="32" y="31"/>
                  <a:pt x="34" y="34"/>
                </a:cubicBezTo>
                <a:cubicBezTo>
                  <a:pt x="36" y="36"/>
                  <a:pt x="38" y="37"/>
                  <a:pt x="41" y="37"/>
                </a:cubicBezTo>
                <a:cubicBezTo>
                  <a:pt x="45" y="37"/>
                  <a:pt x="47" y="36"/>
                  <a:pt x="49" y="34"/>
                </a:cubicBezTo>
                <a:cubicBezTo>
                  <a:pt x="50" y="31"/>
                  <a:pt x="51" y="27"/>
                  <a:pt x="52" y="23"/>
                </a:cubicBezTo>
                <a:cubicBezTo>
                  <a:pt x="52" y="20"/>
                  <a:pt x="51" y="18"/>
                  <a:pt x="49" y="16"/>
                </a:cubicBezTo>
                <a:cubicBezTo>
                  <a:pt x="47" y="14"/>
                  <a:pt x="45" y="13"/>
                  <a:pt x="41" y="13"/>
                </a:cubicBezTo>
                <a:cubicBezTo>
                  <a:pt x="38" y="13"/>
                  <a:pt x="36" y="14"/>
                  <a:pt x="34" y="1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783"/>
            <a:endParaRPr lang="id-ID" sz="1350">
              <a:solidFill>
                <a:srgbClr val="10232E"/>
              </a:solidFill>
              <a:latin typeface="Raleway"/>
            </a:endParaRPr>
          </a:p>
        </p:txBody>
      </p:sp>
      <p:sp>
        <p:nvSpPr>
          <p:cNvPr id="59" name="Freeform 191"/>
          <p:cNvSpPr>
            <a:spLocks noEditPoints="1"/>
          </p:cNvSpPr>
          <p:nvPr/>
        </p:nvSpPr>
        <p:spPr bwMode="auto">
          <a:xfrm>
            <a:off x="8422043" y="5426503"/>
            <a:ext cx="300915" cy="283881"/>
          </a:xfrm>
          <a:custGeom>
            <a:avLst/>
            <a:gdLst>
              <a:gd name="T0" fmla="*/ 159 w 159"/>
              <a:gd name="T1" fmla="*/ 0 h 150"/>
              <a:gd name="T2" fmla="*/ 159 w 159"/>
              <a:gd name="T3" fmla="*/ 22 h 150"/>
              <a:gd name="T4" fmla="*/ 144 w 159"/>
              <a:gd name="T5" fmla="*/ 22 h 150"/>
              <a:gd name="T6" fmla="*/ 144 w 159"/>
              <a:gd name="T7" fmla="*/ 150 h 150"/>
              <a:gd name="T8" fmla="*/ 14 w 159"/>
              <a:gd name="T9" fmla="*/ 150 h 150"/>
              <a:gd name="T10" fmla="*/ 14 w 159"/>
              <a:gd name="T11" fmla="*/ 22 h 150"/>
              <a:gd name="T12" fmla="*/ 0 w 159"/>
              <a:gd name="T13" fmla="*/ 22 h 150"/>
              <a:gd name="T14" fmla="*/ 0 w 159"/>
              <a:gd name="T15" fmla="*/ 0 h 150"/>
              <a:gd name="T16" fmla="*/ 159 w 159"/>
              <a:gd name="T17" fmla="*/ 0 h 150"/>
              <a:gd name="T18" fmla="*/ 134 w 159"/>
              <a:gd name="T19" fmla="*/ 26 h 150"/>
              <a:gd name="T20" fmla="*/ 24 w 159"/>
              <a:gd name="T21" fmla="*/ 26 h 150"/>
              <a:gd name="T22" fmla="*/ 24 w 159"/>
              <a:gd name="T23" fmla="*/ 140 h 150"/>
              <a:gd name="T24" fmla="*/ 134 w 159"/>
              <a:gd name="T25" fmla="*/ 140 h 150"/>
              <a:gd name="T26" fmla="*/ 134 w 159"/>
              <a:gd name="T27" fmla="*/ 26 h 150"/>
              <a:gd name="T28" fmla="*/ 75 w 159"/>
              <a:gd name="T29" fmla="*/ 134 h 150"/>
              <a:gd name="T30" fmla="*/ 29 w 159"/>
              <a:gd name="T31" fmla="*/ 134 h 150"/>
              <a:gd name="T32" fmla="*/ 29 w 159"/>
              <a:gd name="T33" fmla="*/ 36 h 150"/>
              <a:gd name="T34" fmla="*/ 75 w 159"/>
              <a:gd name="T35" fmla="*/ 36 h 150"/>
              <a:gd name="T36" fmla="*/ 75 w 159"/>
              <a:gd name="T37" fmla="*/ 134 h 150"/>
              <a:gd name="T38" fmla="*/ 69 w 159"/>
              <a:gd name="T39" fmla="*/ 59 h 150"/>
              <a:gd name="T40" fmla="*/ 63 w 159"/>
              <a:gd name="T41" fmla="*/ 59 h 150"/>
              <a:gd name="T42" fmla="*/ 63 w 159"/>
              <a:gd name="T43" fmla="*/ 85 h 150"/>
              <a:gd name="T44" fmla="*/ 69 w 159"/>
              <a:gd name="T45" fmla="*/ 85 h 150"/>
              <a:gd name="T46" fmla="*/ 69 w 159"/>
              <a:gd name="T47" fmla="*/ 59 h 150"/>
              <a:gd name="T48" fmla="*/ 128 w 159"/>
              <a:gd name="T49" fmla="*/ 134 h 150"/>
              <a:gd name="T50" fmla="*/ 83 w 159"/>
              <a:gd name="T51" fmla="*/ 134 h 150"/>
              <a:gd name="T52" fmla="*/ 83 w 159"/>
              <a:gd name="T53" fmla="*/ 36 h 150"/>
              <a:gd name="T54" fmla="*/ 128 w 159"/>
              <a:gd name="T55" fmla="*/ 36 h 150"/>
              <a:gd name="T56" fmla="*/ 128 w 159"/>
              <a:gd name="T57" fmla="*/ 134 h 150"/>
              <a:gd name="T58" fmla="*/ 94 w 159"/>
              <a:gd name="T59" fmla="*/ 59 h 150"/>
              <a:gd name="T60" fmla="*/ 89 w 159"/>
              <a:gd name="T61" fmla="*/ 59 h 150"/>
              <a:gd name="T62" fmla="*/ 89 w 159"/>
              <a:gd name="T63" fmla="*/ 85 h 150"/>
              <a:gd name="T64" fmla="*/ 94 w 159"/>
              <a:gd name="T65" fmla="*/ 85 h 150"/>
              <a:gd name="T66" fmla="*/ 94 w 159"/>
              <a:gd name="T67" fmla="*/ 59 h 1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59" h="150">
                <a:moveTo>
                  <a:pt x="159" y="0"/>
                </a:moveTo>
                <a:lnTo>
                  <a:pt x="159" y="22"/>
                </a:lnTo>
                <a:lnTo>
                  <a:pt x="144" y="22"/>
                </a:lnTo>
                <a:lnTo>
                  <a:pt x="144" y="150"/>
                </a:lnTo>
                <a:lnTo>
                  <a:pt x="14" y="150"/>
                </a:lnTo>
                <a:lnTo>
                  <a:pt x="14" y="22"/>
                </a:lnTo>
                <a:lnTo>
                  <a:pt x="0" y="22"/>
                </a:lnTo>
                <a:lnTo>
                  <a:pt x="0" y="0"/>
                </a:lnTo>
                <a:lnTo>
                  <a:pt x="159" y="0"/>
                </a:lnTo>
                <a:close/>
                <a:moveTo>
                  <a:pt x="134" y="26"/>
                </a:moveTo>
                <a:lnTo>
                  <a:pt x="24" y="26"/>
                </a:lnTo>
                <a:lnTo>
                  <a:pt x="24" y="140"/>
                </a:lnTo>
                <a:lnTo>
                  <a:pt x="134" y="140"/>
                </a:lnTo>
                <a:lnTo>
                  <a:pt x="134" y="26"/>
                </a:lnTo>
                <a:close/>
                <a:moveTo>
                  <a:pt x="75" y="134"/>
                </a:moveTo>
                <a:lnTo>
                  <a:pt x="29" y="134"/>
                </a:lnTo>
                <a:lnTo>
                  <a:pt x="29" y="36"/>
                </a:lnTo>
                <a:lnTo>
                  <a:pt x="75" y="36"/>
                </a:lnTo>
                <a:lnTo>
                  <a:pt x="75" y="134"/>
                </a:lnTo>
                <a:close/>
                <a:moveTo>
                  <a:pt x="69" y="59"/>
                </a:moveTo>
                <a:lnTo>
                  <a:pt x="63" y="59"/>
                </a:lnTo>
                <a:lnTo>
                  <a:pt x="63" y="85"/>
                </a:lnTo>
                <a:lnTo>
                  <a:pt x="69" y="85"/>
                </a:lnTo>
                <a:lnTo>
                  <a:pt x="69" y="59"/>
                </a:lnTo>
                <a:close/>
                <a:moveTo>
                  <a:pt x="128" y="134"/>
                </a:moveTo>
                <a:lnTo>
                  <a:pt x="83" y="134"/>
                </a:lnTo>
                <a:lnTo>
                  <a:pt x="83" y="36"/>
                </a:lnTo>
                <a:lnTo>
                  <a:pt x="128" y="36"/>
                </a:lnTo>
                <a:lnTo>
                  <a:pt x="128" y="134"/>
                </a:lnTo>
                <a:close/>
                <a:moveTo>
                  <a:pt x="94" y="59"/>
                </a:moveTo>
                <a:lnTo>
                  <a:pt x="89" y="59"/>
                </a:lnTo>
                <a:lnTo>
                  <a:pt x="89" y="85"/>
                </a:lnTo>
                <a:lnTo>
                  <a:pt x="94" y="85"/>
                </a:lnTo>
                <a:lnTo>
                  <a:pt x="94" y="5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783"/>
            <a:endParaRPr lang="id-ID" sz="1350">
              <a:solidFill>
                <a:srgbClr val="10232E"/>
              </a:solidFill>
              <a:latin typeface="Raleway"/>
            </a:endParaRPr>
          </a:p>
        </p:txBody>
      </p:sp>
      <p:sp>
        <p:nvSpPr>
          <p:cNvPr id="31" name="30 Subtítulo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MX" dirty="0"/>
          </a:p>
        </p:txBody>
      </p:sp>
      <p:graphicFrame>
        <p:nvGraphicFramePr>
          <p:cNvPr id="32" name="31 Tabla"/>
          <p:cNvGraphicFramePr>
            <a:graphicFrameLocks noGrp="1"/>
          </p:cNvGraphicFramePr>
          <p:nvPr/>
        </p:nvGraphicFramePr>
        <p:xfrm>
          <a:off x="785787" y="1397000"/>
          <a:ext cx="7786740" cy="29858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3073"/>
                <a:gridCol w="2286016"/>
                <a:gridCol w="2559861"/>
                <a:gridCol w="1297790"/>
              </a:tblGrid>
              <a:tr h="726965">
                <a:tc>
                  <a:txBody>
                    <a:bodyPr/>
                    <a:lstStyle/>
                    <a:p>
                      <a:pPr algn="ctr"/>
                      <a:r>
                        <a:rPr lang="es-MX" dirty="0" smtClean="0"/>
                        <a:t>Ámbito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 smtClean="0"/>
                        <a:t>Descripción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 smtClean="0"/>
                        <a:t>Logo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 smtClean="0"/>
                        <a:t>Contratante</a:t>
                      </a:r>
                      <a:endParaRPr lang="es-MX" dirty="0"/>
                    </a:p>
                  </a:txBody>
                  <a:tcPr/>
                </a:tc>
              </a:tr>
              <a:tr h="804969">
                <a:tc>
                  <a:txBody>
                    <a:bodyPr/>
                    <a:lstStyle/>
                    <a:p>
                      <a:r>
                        <a:rPr lang="es-MX" sz="900" kern="1200" dirty="0" smtClean="0">
                          <a:solidFill>
                            <a:prstClr val="white">
                              <a:lumMod val="65000"/>
                            </a:prstClr>
                          </a:solidFill>
                          <a:latin typeface="+mn-lt"/>
                          <a:ea typeface="+mn-ea"/>
                          <a:cs typeface="+mn-cs"/>
                        </a:rPr>
                        <a:t>Software a la medida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900" kern="1200" dirty="0" smtClean="0">
                          <a:solidFill>
                            <a:prstClr val="white">
                              <a:lumMod val="65000"/>
                            </a:prstClr>
                          </a:solidFill>
                          <a:latin typeface="+mn-lt"/>
                          <a:ea typeface="+mn-ea"/>
                          <a:cs typeface="+mn-cs"/>
                        </a:rPr>
                        <a:t>SIGEC. Sistema de gestión del conocimiento. Herramienta funcional en el entorno de la educación.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68576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900" kern="1200" dirty="0" smtClean="0">
                          <a:solidFill>
                            <a:prstClr val="white">
                              <a:lumMod val="65000"/>
                            </a:prstClr>
                          </a:solidFill>
                          <a:latin typeface="+mn-lt"/>
                          <a:ea typeface="+mn-ea"/>
                          <a:cs typeface="+mn-cs"/>
                        </a:rPr>
                        <a:t>Universidad Nacional Autónoma de México.</a:t>
                      </a:r>
                    </a:p>
                  </a:txBody>
                  <a:tcPr/>
                </a:tc>
              </a:tr>
              <a:tr h="726965">
                <a:tc>
                  <a:txBody>
                    <a:bodyPr/>
                    <a:lstStyle/>
                    <a:p>
                      <a:r>
                        <a:rPr lang="es-MX" sz="900" kern="1200" dirty="0" smtClean="0">
                          <a:solidFill>
                            <a:prstClr val="white">
                              <a:lumMod val="65000"/>
                            </a:prstClr>
                          </a:solidFill>
                          <a:latin typeface="+mn-lt"/>
                          <a:ea typeface="+mn-ea"/>
                          <a:cs typeface="+mn-cs"/>
                        </a:rPr>
                        <a:t>Software a la medida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900" kern="1200" dirty="0" smtClean="0">
                          <a:solidFill>
                            <a:prstClr val="white">
                              <a:lumMod val="65000"/>
                            </a:prstClr>
                          </a:solidFill>
                          <a:latin typeface="+mn-lt"/>
                          <a:ea typeface="+mn-ea"/>
                          <a:cs typeface="+mn-cs"/>
                        </a:rPr>
                        <a:t>Sistema de Administración B@UNAM. Sistema de gestión de formación de profesores para el Bachillerato a Distancia UNAM.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68576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900" kern="1200" dirty="0" smtClean="0">
                          <a:solidFill>
                            <a:prstClr val="white">
                              <a:lumMod val="65000"/>
                            </a:prstClr>
                          </a:solidFill>
                          <a:latin typeface="+mn-lt"/>
                          <a:ea typeface="+mn-ea"/>
                          <a:cs typeface="+mn-cs"/>
                        </a:rPr>
                        <a:t>Universidad Nacional Autónoma de México.</a:t>
                      </a:r>
                    </a:p>
                    <a:p>
                      <a:endParaRPr lang="es-MX" sz="900" kern="1200" dirty="0" smtClean="0">
                        <a:solidFill>
                          <a:prstClr val="white">
                            <a:lumMod val="65000"/>
                          </a:prst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726965">
                <a:tc>
                  <a:txBody>
                    <a:bodyPr/>
                    <a:lstStyle/>
                    <a:p>
                      <a:r>
                        <a:rPr lang="es-MX" sz="900" kern="1200" dirty="0" smtClean="0">
                          <a:solidFill>
                            <a:prstClr val="white">
                              <a:lumMod val="65000"/>
                            </a:prstClr>
                          </a:solidFill>
                          <a:latin typeface="+mn-lt"/>
                          <a:ea typeface="+mn-ea"/>
                          <a:cs typeface="+mn-cs"/>
                        </a:rPr>
                        <a:t>Software a la medida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900" kern="1200" dirty="0" err="1" smtClean="0">
                          <a:solidFill>
                            <a:prstClr val="white">
                              <a:lumMod val="65000"/>
                            </a:prstClr>
                          </a:solidFill>
                          <a:latin typeface="+mn-lt"/>
                          <a:ea typeface="+mn-ea"/>
                          <a:cs typeface="+mn-cs"/>
                        </a:rPr>
                        <a:t>Stats</a:t>
                      </a:r>
                      <a:r>
                        <a:rPr lang="es-MX" sz="900" kern="1200" dirty="0" smtClean="0">
                          <a:solidFill>
                            <a:prstClr val="white">
                              <a:lumMod val="65000"/>
                            </a:prstClr>
                          </a:solidFill>
                          <a:latin typeface="+mn-lt"/>
                          <a:ea typeface="+mn-ea"/>
                          <a:cs typeface="+mn-cs"/>
                        </a:rPr>
                        <a:t>. Sistema Estadístico</a:t>
                      </a:r>
                      <a:r>
                        <a:rPr lang="es-MX" sz="900" kern="1200" baseline="0" dirty="0" smtClean="0">
                          <a:solidFill>
                            <a:prstClr val="white">
                              <a:lumMod val="65000"/>
                            </a:prstClr>
                          </a:solidFill>
                          <a:latin typeface="+mn-lt"/>
                          <a:ea typeface="+mn-ea"/>
                          <a:cs typeface="+mn-cs"/>
                        </a:rPr>
                        <a:t> en plataformas de educación </a:t>
                      </a:r>
                      <a:r>
                        <a:rPr lang="es-MX" sz="900" kern="1200" baseline="0" dirty="0" err="1" smtClean="0">
                          <a:solidFill>
                            <a:prstClr val="white">
                              <a:lumMod val="65000"/>
                            </a:prstClr>
                          </a:solidFill>
                          <a:latin typeface="+mn-lt"/>
                          <a:ea typeface="+mn-ea"/>
                          <a:cs typeface="+mn-cs"/>
                        </a:rPr>
                        <a:t>Moodle</a:t>
                      </a:r>
                      <a:r>
                        <a:rPr lang="es-MX" sz="900" kern="1200" baseline="0" dirty="0" smtClean="0">
                          <a:solidFill>
                            <a:prstClr val="white">
                              <a:lumMod val="65000"/>
                            </a:prstClr>
                          </a:solidFill>
                          <a:latin typeface="+mn-lt"/>
                          <a:ea typeface="+mn-ea"/>
                          <a:cs typeface="+mn-cs"/>
                        </a:rPr>
                        <a:t>. Contabilización  en gestiones del recurso humano.</a:t>
                      </a:r>
                      <a:endParaRPr lang="es-MX" sz="900" kern="1200" dirty="0" smtClean="0">
                        <a:solidFill>
                          <a:prstClr val="white">
                            <a:lumMod val="65000"/>
                          </a:prst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900" kern="1200" dirty="0" smtClean="0">
                          <a:solidFill>
                            <a:prstClr val="white">
                              <a:lumMod val="65000"/>
                            </a:prstClr>
                          </a:solidFill>
                          <a:latin typeface="+mn-lt"/>
                          <a:ea typeface="+mn-ea"/>
                          <a:cs typeface="+mn-cs"/>
                        </a:rPr>
                        <a:t>Universidad Nacional Autónoma de México.</a:t>
                      </a: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026" name="Picture 2" descr="http://archive.is/HlTJD/f89e7c589b35582b78b1b85ae39430fc7c59df4f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286380" y="2143116"/>
            <a:ext cx="1428760" cy="644661"/>
          </a:xfrm>
          <a:prstGeom prst="rect">
            <a:avLst/>
          </a:prstGeom>
          <a:noFill/>
        </p:spPr>
      </p:pic>
      <p:pic>
        <p:nvPicPr>
          <p:cNvPr id="1028" name="Picture 4" descr="https://upload.wikimedia.org/wikipedia/commons/thumb/1/1c/Bunamlogo.jpg/240px-Bunamlogo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240921" y="3000372"/>
            <a:ext cx="1402781" cy="642942"/>
          </a:xfrm>
          <a:prstGeom prst="rect">
            <a:avLst/>
          </a:prstGeom>
          <a:noFill/>
        </p:spPr>
      </p:pic>
      <p:pic>
        <p:nvPicPr>
          <p:cNvPr id="1030" name="Picture 6" descr="http://www.itsescarcega.edu.mx/images/moodle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572132" y="3643314"/>
            <a:ext cx="733396" cy="733397"/>
          </a:xfrm>
          <a:prstGeom prst="rect">
            <a:avLst/>
          </a:prstGeom>
          <a:noFill/>
        </p:spPr>
      </p:pic>
      <p:pic>
        <p:nvPicPr>
          <p:cNvPr id="43" name="42 Imagen" descr="Screenshot_2017-01-24-12-25-23.png"/>
          <p:cNvPicPr>
            <a:picLocks noChangeAspect="1"/>
          </p:cNvPicPr>
          <p:nvPr/>
        </p:nvPicPr>
        <p:blipFill>
          <a:blip r:embed="rId5" cstate="print"/>
          <a:srcRect t="28125" b="15625"/>
          <a:stretch>
            <a:fillRect/>
          </a:stretch>
        </p:blipFill>
        <p:spPr>
          <a:xfrm>
            <a:off x="7929554" y="0"/>
            <a:ext cx="1214446" cy="121445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xmlns="" val="26856085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500"/>
                            </p:stCondLst>
                            <p:childTnLst>
                              <p:par>
                                <p:cTn id="4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500"/>
                            </p:stCondLst>
                            <p:childTnLst>
                              <p:par>
                                <p:cTn id="5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60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6500"/>
                            </p:stCondLst>
                            <p:childTnLst>
                              <p:par>
                                <p:cTn id="6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7000"/>
                            </p:stCondLst>
                            <p:childTnLst>
                              <p:par>
                                <p:cTn id="6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7500"/>
                            </p:stCondLst>
                            <p:childTnLst>
                              <p:par>
                                <p:cTn id="7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8000"/>
                            </p:stCondLst>
                            <p:childTnLst>
                              <p:par>
                                <p:cTn id="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JERM </a:t>
            </a:r>
            <a:r>
              <a:rPr lang="es-MX" dirty="0" err="1" smtClean="0"/>
              <a:t>Consulting</a:t>
            </a:r>
            <a:r>
              <a:rPr lang="es-MX" dirty="0" smtClean="0"/>
              <a:t> – Portafolio de soluciones</a:t>
            </a:r>
            <a:endParaRPr lang="id-ID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MX" dirty="0" smtClean="0">
                <a:solidFill>
                  <a:schemeClr val="accent2"/>
                </a:solidFill>
              </a:rPr>
              <a:t>Nuestros servicios</a:t>
            </a:r>
            <a:endParaRPr lang="id-ID" i="1" dirty="0"/>
          </a:p>
        </p:txBody>
      </p:sp>
      <p:grpSp>
        <p:nvGrpSpPr>
          <p:cNvPr id="41" name="Group 40"/>
          <p:cNvGrpSpPr/>
          <p:nvPr/>
        </p:nvGrpSpPr>
        <p:grpSpPr>
          <a:xfrm>
            <a:off x="323529" y="3230334"/>
            <a:ext cx="1912807" cy="2216513"/>
            <a:chOff x="497591" y="3164112"/>
            <a:chExt cx="2550409" cy="2955350"/>
          </a:xfrm>
        </p:grpSpPr>
        <p:sp>
          <p:nvSpPr>
            <p:cNvPr id="42" name="Rectangle 41"/>
            <p:cNvSpPr/>
            <p:nvPr/>
          </p:nvSpPr>
          <p:spPr>
            <a:xfrm>
              <a:off x="497591" y="3164112"/>
              <a:ext cx="2550409" cy="295535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/>
              <a:endParaRPr lang="id-ID" sz="1350">
                <a:solidFill>
                  <a:prstClr val="white"/>
                </a:solidFill>
                <a:latin typeface="Raleway"/>
              </a:endParaRPr>
            </a:p>
          </p:txBody>
        </p:sp>
        <p:grpSp>
          <p:nvGrpSpPr>
            <p:cNvPr id="43" name="Group 42"/>
            <p:cNvGrpSpPr/>
            <p:nvPr/>
          </p:nvGrpSpPr>
          <p:grpSpPr>
            <a:xfrm>
              <a:off x="611562" y="3281863"/>
              <a:ext cx="2322464" cy="2620660"/>
              <a:chOff x="611562" y="3281863"/>
              <a:chExt cx="2322464" cy="2620660"/>
            </a:xfrm>
          </p:grpSpPr>
          <p:sp>
            <p:nvSpPr>
              <p:cNvPr id="44" name="Text Placeholder 4"/>
              <p:cNvSpPr txBox="1">
                <a:spLocks/>
              </p:cNvSpPr>
              <p:nvPr/>
            </p:nvSpPr>
            <p:spPr>
              <a:xfrm>
                <a:off x="611562" y="3281863"/>
                <a:ext cx="2322464" cy="419280"/>
              </a:xfrm>
              <a:prstGeom prst="rect">
                <a:avLst/>
              </a:prstGeom>
            </p:spPr>
            <p:txBody>
              <a:bodyPr/>
              <a:lstStyle>
                <a:lvl1pPr marL="228589" indent="-228589" algn="l" defTabSz="914354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766" indent="-228589" algn="l" defTabSz="914354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2942" indent="-228589" algn="l" defTabSz="914354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120" indent="-228589" algn="l" defTabSz="914354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298" indent="-228589" algn="l" defTabSz="914354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474" indent="-228589" algn="l" defTabSz="914354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652" indent="-228589" algn="l" defTabSz="914354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829" indent="-228589" algn="l" defTabSz="914354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006" indent="-228589" algn="l" defTabSz="914354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 defTabSz="685766">
                  <a:lnSpc>
                    <a:spcPct val="150000"/>
                  </a:lnSpc>
                  <a:spcBef>
                    <a:spcPts val="750"/>
                  </a:spcBef>
                  <a:buNone/>
                </a:pPr>
                <a:r>
                  <a:rPr lang="es-MX" sz="1200" b="1" dirty="0" smtClean="0">
                    <a:solidFill>
                      <a:srgbClr val="16A05D"/>
                    </a:solidFill>
                    <a:latin typeface="Lato"/>
                  </a:rPr>
                  <a:t>Programación</a:t>
                </a:r>
                <a:endParaRPr lang="id-ID" sz="1200" b="1" dirty="0">
                  <a:solidFill>
                    <a:srgbClr val="16A05D"/>
                  </a:solidFill>
                  <a:latin typeface="Lato"/>
                </a:endParaRPr>
              </a:p>
            </p:txBody>
          </p:sp>
          <p:sp>
            <p:nvSpPr>
              <p:cNvPr id="45" name="Text Placeholder 4"/>
              <p:cNvSpPr txBox="1">
                <a:spLocks/>
              </p:cNvSpPr>
              <p:nvPr/>
            </p:nvSpPr>
            <p:spPr>
              <a:xfrm>
                <a:off x="611562" y="3723188"/>
                <a:ext cx="2322464" cy="2179335"/>
              </a:xfrm>
              <a:prstGeom prst="rect">
                <a:avLst/>
              </a:prstGeom>
            </p:spPr>
            <p:txBody>
              <a:bodyPr/>
              <a:lstStyle>
                <a:lvl1pPr marL="228589" indent="-228589" algn="l" defTabSz="914354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766" indent="-228589" algn="l" defTabSz="914354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2942" indent="-228589" algn="l" defTabSz="914354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120" indent="-228589" algn="l" defTabSz="914354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298" indent="-228589" algn="l" defTabSz="914354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474" indent="-228589" algn="l" defTabSz="914354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652" indent="-228589" algn="l" defTabSz="914354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829" indent="-228589" algn="l" defTabSz="914354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006" indent="-228589" algn="l" defTabSz="914354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defTabSz="685766">
                  <a:lnSpc>
                    <a:spcPct val="150000"/>
                  </a:lnSpc>
                  <a:spcBef>
                    <a:spcPts val="750"/>
                  </a:spcBef>
                  <a:buNone/>
                </a:pPr>
                <a:r>
                  <a:rPr lang="es-MX" sz="900" dirty="0">
                    <a:solidFill>
                      <a:prstClr val="white">
                        <a:lumMod val="65000"/>
                      </a:prstClr>
                    </a:solidFill>
                  </a:rPr>
                  <a:t>Servicio de programación informática personalizada </a:t>
                </a:r>
                <a:endParaRPr lang="es-MX" sz="900" dirty="0" smtClean="0">
                  <a:solidFill>
                    <a:prstClr val="white">
                      <a:lumMod val="65000"/>
                    </a:prstClr>
                  </a:solidFill>
                </a:endParaRPr>
              </a:p>
              <a:p>
                <a:pPr defTabSz="685766">
                  <a:lnSpc>
                    <a:spcPct val="100000"/>
                  </a:lnSpc>
                  <a:spcBef>
                    <a:spcPts val="750"/>
                  </a:spcBef>
                </a:pPr>
                <a:r>
                  <a:rPr lang="es-MX" sz="900" dirty="0" smtClean="0">
                    <a:solidFill>
                      <a:prstClr val="white">
                        <a:lumMod val="65000"/>
                      </a:prstClr>
                    </a:solidFill>
                  </a:rPr>
                  <a:t>Sistemas a la medida</a:t>
                </a:r>
              </a:p>
              <a:p>
                <a:pPr defTabSz="685766">
                  <a:lnSpc>
                    <a:spcPct val="100000"/>
                  </a:lnSpc>
                  <a:spcBef>
                    <a:spcPts val="750"/>
                  </a:spcBef>
                </a:pPr>
                <a:r>
                  <a:rPr lang="es-MX" sz="900" dirty="0">
                    <a:solidFill>
                      <a:prstClr val="white">
                        <a:lumMod val="65000"/>
                      </a:prstClr>
                    </a:solidFill>
                  </a:rPr>
                  <a:t>A</a:t>
                </a:r>
                <a:r>
                  <a:rPr lang="es-MX" sz="900" dirty="0" smtClean="0">
                    <a:solidFill>
                      <a:prstClr val="white">
                        <a:lumMod val="65000"/>
                      </a:prstClr>
                    </a:solidFill>
                  </a:rPr>
                  <a:t>plicaciones móviles (</a:t>
                </a:r>
                <a:r>
                  <a:rPr lang="es-MX" sz="900" dirty="0" err="1" smtClean="0">
                    <a:solidFill>
                      <a:prstClr val="white">
                        <a:lumMod val="65000"/>
                      </a:prstClr>
                    </a:solidFill>
                  </a:rPr>
                  <a:t>APPs</a:t>
                </a:r>
                <a:r>
                  <a:rPr lang="es-MX" sz="900" dirty="0" smtClean="0">
                    <a:solidFill>
                      <a:prstClr val="white">
                        <a:lumMod val="65000"/>
                      </a:prstClr>
                    </a:solidFill>
                  </a:rPr>
                  <a:t>)</a:t>
                </a:r>
              </a:p>
            </p:txBody>
          </p:sp>
        </p:grpSp>
      </p:grpSp>
      <p:grpSp>
        <p:nvGrpSpPr>
          <p:cNvPr id="46" name="Group 45"/>
          <p:cNvGrpSpPr/>
          <p:nvPr/>
        </p:nvGrpSpPr>
        <p:grpSpPr>
          <a:xfrm>
            <a:off x="2515177" y="3230334"/>
            <a:ext cx="1912807" cy="2216513"/>
            <a:chOff x="497591" y="3164112"/>
            <a:chExt cx="2550409" cy="2955350"/>
          </a:xfrm>
        </p:grpSpPr>
        <p:sp>
          <p:nvSpPr>
            <p:cNvPr id="47" name="Rectangle 46"/>
            <p:cNvSpPr/>
            <p:nvPr/>
          </p:nvSpPr>
          <p:spPr>
            <a:xfrm>
              <a:off x="497591" y="3164112"/>
              <a:ext cx="2550409" cy="295535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/>
              <a:endParaRPr lang="id-ID" sz="1350">
                <a:solidFill>
                  <a:prstClr val="white"/>
                </a:solidFill>
                <a:latin typeface="Raleway"/>
              </a:endParaRPr>
            </a:p>
          </p:txBody>
        </p:sp>
        <p:grpSp>
          <p:nvGrpSpPr>
            <p:cNvPr id="48" name="Group 47"/>
            <p:cNvGrpSpPr/>
            <p:nvPr/>
          </p:nvGrpSpPr>
          <p:grpSpPr>
            <a:xfrm>
              <a:off x="611562" y="3281863"/>
              <a:ext cx="2322464" cy="2620660"/>
              <a:chOff x="611562" y="3281863"/>
              <a:chExt cx="2322464" cy="2620660"/>
            </a:xfrm>
          </p:grpSpPr>
          <p:sp>
            <p:nvSpPr>
              <p:cNvPr id="49" name="Text Placeholder 4"/>
              <p:cNvSpPr txBox="1">
                <a:spLocks/>
              </p:cNvSpPr>
              <p:nvPr/>
            </p:nvSpPr>
            <p:spPr>
              <a:xfrm>
                <a:off x="611562" y="3281863"/>
                <a:ext cx="2322464" cy="419280"/>
              </a:xfrm>
              <a:prstGeom prst="rect">
                <a:avLst/>
              </a:prstGeom>
            </p:spPr>
            <p:txBody>
              <a:bodyPr/>
              <a:lstStyle>
                <a:lvl1pPr marL="228589" indent="-228589" algn="l" defTabSz="914354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766" indent="-228589" algn="l" defTabSz="914354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2942" indent="-228589" algn="l" defTabSz="914354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120" indent="-228589" algn="l" defTabSz="914354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298" indent="-228589" algn="l" defTabSz="914354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474" indent="-228589" algn="l" defTabSz="914354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652" indent="-228589" algn="l" defTabSz="914354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829" indent="-228589" algn="l" defTabSz="914354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006" indent="-228589" algn="l" defTabSz="914354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 defTabSz="685766">
                  <a:lnSpc>
                    <a:spcPct val="150000"/>
                  </a:lnSpc>
                  <a:spcBef>
                    <a:spcPts val="750"/>
                  </a:spcBef>
                  <a:buNone/>
                </a:pPr>
                <a:r>
                  <a:rPr lang="es-MX" sz="1200" b="1" dirty="0" smtClean="0">
                    <a:solidFill>
                      <a:srgbClr val="29AAB9"/>
                    </a:solidFill>
                    <a:latin typeface="Lato"/>
                  </a:rPr>
                  <a:t>Movilidad</a:t>
                </a:r>
                <a:endParaRPr lang="id-ID" sz="1200" b="1" dirty="0">
                  <a:solidFill>
                    <a:srgbClr val="29AAB9"/>
                  </a:solidFill>
                  <a:latin typeface="Lato"/>
                </a:endParaRPr>
              </a:p>
            </p:txBody>
          </p:sp>
          <p:sp>
            <p:nvSpPr>
              <p:cNvPr id="50" name="Text Placeholder 4"/>
              <p:cNvSpPr txBox="1">
                <a:spLocks/>
              </p:cNvSpPr>
              <p:nvPr/>
            </p:nvSpPr>
            <p:spPr>
              <a:xfrm>
                <a:off x="611562" y="3723188"/>
                <a:ext cx="2322464" cy="2179335"/>
              </a:xfrm>
              <a:prstGeom prst="rect">
                <a:avLst/>
              </a:prstGeom>
            </p:spPr>
            <p:txBody>
              <a:bodyPr/>
              <a:lstStyle>
                <a:lvl1pPr marL="228589" indent="-228589" algn="l" defTabSz="914354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766" indent="-228589" algn="l" defTabSz="914354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2942" indent="-228589" algn="l" defTabSz="914354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120" indent="-228589" algn="l" defTabSz="914354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298" indent="-228589" algn="l" defTabSz="914354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474" indent="-228589" algn="l" defTabSz="914354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652" indent="-228589" algn="l" defTabSz="914354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829" indent="-228589" algn="l" defTabSz="914354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006" indent="-228589" algn="l" defTabSz="914354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defTabSz="685766">
                  <a:lnSpc>
                    <a:spcPct val="150000"/>
                  </a:lnSpc>
                  <a:spcBef>
                    <a:spcPts val="750"/>
                  </a:spcBef>
                  <a:buNone/>
                </a:pPr>
                <a:r>
                  <a:rPr lang="es-MX" sz="900" dirty="0" smtClean="0">
                    <a:solidFill>
                      <a:prstClr val="white">
                        <a:lumMod val="65000"/>
                      </a:prstClr>
                    </a:solidFill>
                  </a:rPr>
                  <a:t>Soluciones </a:t>
                </a:r>
                <a:r>
                  <a:rPr lang="es-MX" sz="900" dirty="0">
                    <a:solidFill>
                      <a:prstClr val="white">
                        <a:lumMod val="65000"/>
                      </a:prstClr>
                    </a:solidFill>
                  </a:rPr>
                  <a:t>móviles en plataformas </a:t>
                </a:r>
                <a:r>
                  <a:rPr lang="es-MX" sz="900" dirty="0" smtClean="0">
                    <a:solidFill>
                      <a:prstClr val="white">
                        <a:lumMod val="65000"/>
                      </a:prstClr>
                    </a:solidFill>
                  </a:rPr>
                  <a:t>actuales</a:t>
                </a:r>
              </a:p>
              <a:p>
                <a:pPr defTabSz="685766">
                  <a:lnSpc>
                    <a:spcPct val="100000"/>
                  </a:lnSpc>
                  <a:spcBef>
                    <a:spcPts val="750"/>
                  </a:spcBef>
                </a:pPr>
                <a:r>
                  <a:rPr lang="es-MX" sz="900" dirty="0" smtClean="0">
                    <a:solidFill>
                      <a:prstClr val="white">
                        <a:lumMod val="65000"/>
                      </a:prstClr>
                    </a:solidFill>
                    <a:latin typeface="Raleway"/>
                  </a:rPr>
                  <a:t>Android </a:t>
                </a:r>
              </a:p>
              <a:p>
                <a:pPr defTabSz="685766">
                  <a:lnSpc>
                    <a:spcPct val="100000"/>
                  </a:lnSpc>
                  <a:spcBef>
                    <a:spcPts val="750"/>
                  </a:spcBef>
                </a:pPr>
                <a:r>
                  <a:rPr lang="es-MX" sz="900" dirty="0" smtClean="0">
                    <a:solidFill>
                      <a:prstClr val="white">
                        <a:lumMod val="65000"/>
                      </a:prstClr>
                    </a:solidFill>
                    <a:latin typeface="Raleway"/>
                  </a:rPr>
                  <a:t>IOS</a:t>
                </a:r>
              </a:p>
              <a:p>
                <a:pPr defTabSz="685766">
                  <a:lnSpc>
                    <a:spcPct val="100000"/>
                  </a:lnSpc>
                  <a:spcBef>
                    <a:spcPts val="750"/>
                  </a:spcBef>
                </a:pPr>
                <a:r>
                  <a:rPr lang="es-MX" sz="900" dirty="0" smtClean="0">
                    <a:solidFill>
                      <a:prstClr val="white">
                        <a:lumMod val="65000"/>
                      </a:prstClr>
                    </a:solidFill>
                    <a:latin typeface="Raleway"/>
                  </a:rPr>
                  <a:t>Windows</a:t>
                </a:r>
              </a:p>
              <a:p>
                <a:pPr defTabSz="685766">
                  <a:lnSpc>
                    <a:spcPct val="100000"/>
                  </a:lnSpc>
                  <a:spcBef>
                    <a:spcPts val="750"/>
                  </a:spcBef>
                </a:pPr>
                <a:r>
                  <a:rPr lang="es-MX" sz="900" dirty="0" smtClean="0">
                    <a:solidFill>
                      <a:prstClr val="white">
                        <a:lumMod val="65000"/>
                      </a:prstClr>
                    </a:solidFill>
                    <a:latin typeface="Raleway"/>
                  </a:rPr>
                  <a:t>Linux</a:t>
                </a:r>
                <a:endParaRPr lang="id-ID" sz="900" dirty="0">
                  <a:solidFill>
                    <a:prstClr val="white">
                      <a:lumMod val="65000"/>
                    </a:prstClr>
                  </a:solidFill>
                  <a:latin typeface="Raleway"/>
                </a:endParaRPr>
              </a:p>
            </p:txBody>
          </p:sp>
        </p:grpSp>
      </p:grpSp>
      <p:grpSp>
        <p:nvGrpSpPr>
          <p:cNvPr id="51" name="Group 50"/>
          <p:cNvGrpSpPr/>
          <p:nvPr/>
        </p:nvGrpSpPr>
        <p:grpSpPr>
          <a:xfrm>
            <a:off x="2515176" y="2508286"/>
            <a:ext cx="1912807" cy="722050"/>
            <a:chOff x="497590" y="2201381"/>
            <a:chExt cx="2550409" cy="962733"/>
          </a:xfrm>
        </p:grpSpPr>
        <p:sp>
          <p:nvSpPr>
            <p:cNvPr id="52" name="Rectangle 51"/>
            <p:cNvSpPr/>
            <p:nvPr/>
          </p:nvSpPr>
          <p:spPr>
            <a:xfrm>
              <a:off x="497590" y="2201381"/>
              <a:ext cx="2550409" cy="96273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/>
              <a:endParaRPr lang="id-ID" sz="1350">
                <a:solidFill>
                  <a:prstClr val="white"/>
                </a:solidFill>
                <a:latin typeface="Raleway"/>
              </a:endParaRPr>
            </a:p>
          </p:txBody>
        </p:sp>
        <p:sp>
          <p:nvSpPr>
            <p:cNvPr id="53" name="Freeform 54"/>
            <p:cNvSpPr>
              <a:spLocks noEditPoints="1"/>
            </p:cNvSpPr>
            <p:nvPr/>
          </p:nvSpPr>
          <p:spPr bwMode="auto">
            <a:xfrm>
              <a:off x="1488230" y="2429961"/>
              <a:ext cx="569128" cy="505571"/>
            </a:xfrm>
            <a:custGeom>
              <a:avLst/>
              <a:gdLst>
                <a:gd name="T0" fmla="*/ 197 w 197"/>
                <a:gd name="T1" fmla="*/ 138 h 175"/>
                <a:gd name="T2" fmla="*/ 102 w 197"/>
                <a:gd name="T3" fmla="*/ 138 h 175"/>
                <a:gd name="T4" fmla="*/ 102 w 197"/>
                <a:gd name="T5" fmla="*/ 166 h 175"/>
                <a:gd name="T6" fmla="*/ 128 w 197"/>
                <a:gd name="T7" fmla="*/ 166 h 175"/>
                <a:gd name="T8" fmla="*/ 128 w 197"/>
                <a:gd name="T9" fmla="*/ 175 h 175"/>
                <a:gd name="T10" fmla="*/ 67 w 197"/>
                <a:gd name="T11" fmla="*/ 175 h 175"/>
                <a:gd name="T12" fmla="*/ 67 w 197"/>
                <a:gd name="T13" fmla="*/ 166 h 175"/>
                <a:gd name="T14" fmla="*/ 93 w 197"/>
                <a:gd name="T15" fmla="*/ 166 h 175"/>
                <a:gd name="T16" fmla="*/ 93 w 197"/>
                <a:gd name="T17" fmla="*/ 138 h 175"/>
                <a:gd name="T18" fmla="*/ 0 w 197"/>
                <a:gd name="T19" fmla="*/ 138 h 175"/>
                <a:gd name="T20" fmla="*/ 0 w 197"/>
                <a:gd name="T21" fmla="*/ 0 h 175"/>
                <a:gd name="T22" fmla="*/ 197 w 197"/>
                <a:gd name="T23" fmla="*/ 0 h 175"/>
                <a:gd name="T24" fmla="*/ 197 w 197"/>
                <a:gd name="T25" fmla="*/ 138 h 175"/>
                <a:gd name="T26" fmla="*/ 7 w 197"/>
                <a:gd name="T27" fmla="*/ 7 h 175"/>
                <a:gd name="T28" fmla="*/ 7 w 197"/>
                <a:gd name="T29" fmla="*/ 130 h 175"/>
                <a:gd name="T30" fmla="*/ 189 w 197"/>
                <a:gd name="T31" fmla="*/ 130 h 175"/>
                <a:gd name="T32" fmla="*/ 189 w 197"/>
                <a:gd name="T33" fmla="*/ 7 h 175"/>
                <a:gd name="T34" fmla="*/ 7 w 197"/>
                <a:gd name="T35" fmla="*/ 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7" h="175">
                  <a:moveTo>
                    <a:pt x="197" y="138"/>
                  </a:moveTo>
                  <a:lnTo>
                    <a:pt x="102" y="138"/>
                  </a:lnTo>
                  <a:lnTo>
                    <a:pt x="102" y="166"/>
                  </a:lnTo>
                  <a:lnTo>
                    <a:pt x="128" y="166"/>
                  </a:lnTo>
                  <a:lnTo>
                    <a:pt x="128" y="175"/>
                  </a:lnTo>
                  <a:lnTo>
                    <a:pt x="67" y="175"/>
                  </a:lnTo>
                  <a:lnTo>
                    <a:pt x="67" y="166"/>
                  </a:lnTo>
                  <a:lnTo>
                    <a:pt x="93" y="166"/>
                  </a:lnTo>
                  <a:lnTo>
                    <a:pt x="93" y="138"/>
                  </a:lnTo>
                  <a:lnTo>
                    <a:pt x="0" y="138"/>
                  </a:lnTo>
                  <a:lnTo>
                    <a:pt x="0" y="0"/>
                  </a:lnTo>
                  <a:lnTo>
                    <a:pt x="197" y="0"/>
                  </a:lnTo>
                  <a:lnTo>
                    <a:pt x="197" y="138"/>
                  </a:lnTo>
                  <a:close/>
                  <a:moveTo>
                    <a:pt x="7" y="7"/>
                  </a:moveTo>
                  <a:lnTo>
                    <a:pt x="7" y="130"/>
                  </a:lnTo>
                  <a:lnTo>
                    <a:pt x="189" y="130"/>
                  </a:lnTo>
                  <a:lnTo>
                    <a:pt x="189" y="7"/>
                  </a:lnTo>
                  <a:lnTo>
                    <a:pt x="7" y="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id-ID" sz="1350">
                <a:solidFill>
                  <a:srgbClr val="29AAB9"/>
                </a:solidFill>
                <a:latin typeface="Raleway"/>
              </a:endParaRPr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323528" y="2508286"/>
            <a:ext cx="1912807" cy="722050"/>
            <a:chOff x="3374140" y="2201381"/>
            <a:chExt cx="2550409" cy="962733"/>
          </a:xfrm>
        </p:grpSpPr>
        <p:sp>
          <p:nvSpPr>
            <p:cNvPr id="55" name="Rectangle 54"/>
            <p:cNvSpPr/>
            <p:nvPr/>
          </p:nvSpPr>
          <p:spPr>
            <a:xfrm>
              <a:off x="3374140" y="2201381"/>
              <a:ext cx="2550409" cy="96273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/>
              <a:endParaRPr lang="id-ID" sz="1350">
                <a:solidFill>
                  <a:prstClr val="white"/>
                </a:solidFill>
                <a:latin typeface="Raleway"/>
              </a:endParaRPr>
            </a:p>
          </p:txBody>
        </p:sp>
        <p:sp>
          <p:nvSpPr>
            <p:cNvPr id="56" name="Freeform 56"/>
            <p:cNvSpPr>
              <a:spLocks noEditPoints="1"/>
            </p:cNvSpPr>
            <p:nvPr/>
          </p:nvSpPr>
          <p:spPr bwMode="auto">
            <a:xfrm>
              <a:off x="4484672" y="2354847"/>
              <a:ext cx="329343" cy="655797"/>
            </a:xfrm>
            <a:custGeom>
              <a:avLst/>
              <a:gdLst>
                <a:gd name="T0" fmla="*/ 35 w 48"/>
                <a:gd name="T1" fmla="*/ 28 h 96"/>
                <a:gd name="T2" fmla="*/ 46 w 48"/>
                <a:gd name="T3" fmla="*/ 40 h 96"/>
                <a:gd name="T4" fmla="*/ 48 w 48"/>
                <a:gd name="T5" fmla="*/ 73 h 96"/>
                <a:gd name="T6" fmla="*/ 41 w 48"/>
                <a:gd name="T7" fmla="*/ 89 h 96"/>
                <a:gd name="T8" fmla="*/ 24 w 48"/>
                <a:gd name="T9" fmla="*/ 96 h 96"/>
                <a:gd name="T10" fmla="*/ 7 w 48"/>
                <a:gd name="T11" fmla="*/ 89 h 96"/>
                <a:gd name="T12" fmla="*/ 0 w 48"/>
                <a:gd name="T13" fmla="*/ 73 h 96"/>
                <a:gd name="T14" fmla="*/ 2 w 48"/>
                <a:gd name="T15" fmla="*/ 40 h 96"/>
                <a:gd name="T16" fmla="*/ 14 w 48"/>
                <a:gd name="T17" fmla="*/ 28 h 96"/>
                <a:gd name="T18" fmla="*/ 22 w 48"/>
                <a:gd name="T19" fmla="*/ 21 h 96"/>
                <a:gd name="T20" fmla="*/ 25 w 48"/>
                <a:gd name="T21" fmla="*/ 16 h 96"/>
                <a:gd name="T22" fmla="*/ 30 w 48"/>
                <a:gd name="T23" fmla="*/ 13 h 96"/>
                <a:gd name="T24" fmla="*/ 35 w 48"/>
                <a:gd name="T25" fmla="*/ 8 h 96"/>
                <a:gd name="T26" fmla="*/ 39 w 48"/>
                <a:gd name="T27" fmla="*/ 0 h 96"/>
                <a:gd name="T28" fmla="*/ 38 w 48"/>
                <a:gd name="T29" fmla="*/ 10 h 96"/>
                <a:gd name="T30" fmla="*/ 34 w 48"/>
                <a:gd name="T31" fmla="*/ 14 h 96"/>
                <a:gd name="T32" fmla="*/ 28 w 48"/>
                <a:gd name="T33" fmla="*/ 18 h 96"/>
                <a:gd name="T34" fmla="*/ 26 w 48"/>
                <a:gd name="T35" fmla="*/ 26 h 96"/>
                <a:gd name="T36" fmla="*/ 3 w 48"/>
                <a:gd name="T37" fmla="*/ 51 h 96"/>
                <a:gd name="T38" fmla="*/ 22 w 48"/>
                <a:gd name="T39" fmla="*/ 29 h 96"/>
                <a:gd name="T40" fmla="*/ 9 w 48"/>
                <a:gd name="T41" fmla="*/ 35 h 96"/>
                <a:gd name="T42" fmla="*/ 3 w 48"/>
                <a:gd name="T43" fmla="*/ 49 h 96"/>
                <a:gd name="T44" fmla="*/ 32 w 48"/>
                <a:gd name="T45" fmla="*/ 91 h 96"/>
                <a:gd name="T46" fmla="*/ 43 w 48"/>
                <a:gd name="T47" fmla="*/ 80 h 96"/>
                <a:gd name="T48" fmla="*/ 45 w 48"/>
                <a:gd name="T49" fmla="*/ 54 h 96"/>
                <a:gd name="T50" fmla="*/ 3 w 48"/>
                <a:gd name="T51" fmla="*/ 73 h 96"/>
                <a:gd name="T52" fmla="*/ 10 w 48"/>
                <a:gd name="T53" fmla="*/ 87 h 96"/>
                <a:gd name="T54" fmla="*/ 24 w 48"/>
                <a:gd name="T55" fmla="*/ 93 h 96"/>
                <a:gd name="T56" fmla="*/ 43 w 48"/>
                <a:gd name="T57" fmla="*/ 41 h 96"/>
                <a:gd name="T58" fmla="*/ 33 w 48"/>
                <a:gd name="T59" fmla="*/ 31 h 96"/>
                <a:gd name="T60" fmla="*/ 26 w 48"/>
                <a:gd name="T61" fmla="*/ 51 h 96"/>
                <a:gd name="T62" fmla="*/ 45 w 48"/>
                <a:gd name="T63" fmla="*/ 49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8" h="96">
                  <a:moveTo>
                    <a:pt x="26" y="26"/>
                  </a:moveTo>
                  <a:cubicBezTo>
                    <a:pt x="29" y="26"/>
                    <a:pt x="32" y="27"/>
                    <a:pt x="35" y="28"/>
                  </a:cubicBezTo>
                  <a:cubicBezTo>
                    <a:pt x="37" y="29"/>
                    <a:pt x="40" y="31"/>
                    <a:pt x="42" y="33"/>
                  </a:cubicBezTo>
                  <a:cubicBezTo>
                    <a:pt x="44" y="35"/>
                    <a:pt x="45" y="37"/>
                    <a:pt x="46" y="40"/>
                  </a:cubicBezTo>
                  <a:cubicBezTo>
                    <a:pt x="48" y="43"/>
                    <a:pt x="48" y="46"/>
                    <a:pt x="48" y="49"/>
                  </a:cubicBezTo>
                  <a:cubicBezTo>
                    <a:pt x="48" y="73"/>
                    <a:pt x="48" y="73"/>
                    <a:pt x="48" y="73"/>
                  </a:cubicBezTo>
                  <a:cubicBezTo>
                    <a:pt x="48" y="76"/>
                    <a:pt x="48" y="79"/>
                    <a:pt x="46" y="82"/>
                  </a:cubicBezTo>
                  <a:cubicBezTo>
                    <a:pt x="45" y="85"/>
                    <a:pt x="43" y="87"/>
                    <a:pt x="41" y="89"/>
                  </a:cubicBezTo>
                  <a:cubicBezTo>
                    <a:pt x="39" y="91"/>
                    <a:pt x="36" y="93"/>
                    <a:pt x="33" y="94"/>
                  </a:cubicBezTo>
                  <a:cubicBezTo>
                    <a:pt x="30" y="95"/>
                    <a:pt x="27" y="96"/>
                    <a:pt x="24" y="96"/>
                  </a:cubicBezTo>
                  <a:cubicBezTo>
                    <a:pt x="21" y="96"/>
                    <a:pt x="18" y="95"/>
                    <a:pt x="15" y="94"/>
                  </a:cubicBezTo>
                  <a:cubicBezTo>
                    <a:pt x="12" y="93"/>
                    <a:pt x="9" y="91"/>
                    <a:pt x="7" y="89"/>
                  </a:cubicBezTo>
                  <a:cubicBezTo>
                    <a:pt x="5" y="87"/>
                    <a:pt x="3" y="85"/>
                    <a:pt x="2" y="82"/>
                  </a:cubicBezTo>
                  <a:cubicBezTo>
                    <a:pt x="1" y="79"/>
                    <a:pt x="0" y="76"/>
                    <a:pt x="0" y="73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46"/>
                    <a:pt x="1" y="43"/>
                    <a:pt x="2" y="40"/>
                  </a:cubicBezTo>
                  <a:cubicBezTo>
                    <a:pt x="3" y="37"/>
                    <a:pt x="5" y="35"/>
                    <a:pt x="7" y="33"/>
                  </a:cubicBezTo>
                  <a:cubicBezTo>
                    <a:pt x="9" y="31"/>
                    <a:pt x="11" y="29"/>
                    <a:pt x="14" y="28"/>
                  </a:cubicBezTo>
                  <a:cubicBezTo>
                    <a:pt x="16" y="27"/>
                    <a:pt x="19" y="26"/>
                    <a:pt x="22" y="26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2" y="20"/>
                    <a:pt x="23" y="19"/>
                    <a:pt x="23" y="18"/>
                  </a:cubicBezTo>
                  <a:cubicBezTo>
                    <a:pt x="24" y="18"/>
                    <a:pt x="24" y="17"/>
                    <a:pt x="25" y="16"/>
                  </a:cubicBezTo>
                  <a:cubicBezTo>
                    <a:pt x="25" y="16"/>
                    <a:pt x="26" y="15"/>
                    <a:pt x="27" y="15"/>
                  </a:cubicBezTo>
                  <a:cubicBezTo>
                    <a:pt x="28" y="14"/>
                    <a:pt x="29" y="14"/>
                    <a:pt x="30" y="13"/>
                  </a:cubicBezTo>
                  <a:cubicBezTo>
                    <a:pt x="31" y="12"/>
                    <a:pt x="32" y="11"/>
                    <a:pt x="33" y="10"/>
                  </a:cubicBezTo>
                  <a:cubicBezTo>
                    <a:pt x="35" y="10"/>
                    <a:pt x="35" y="9"/>
                    <a:pt x="35" y="8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9" y="8"/>
                    <a:pt x="39" y="8"/>
                    <a:pt x="39" y="8"/>
                  </a:cubicBezTo>
                  <a:cubicBezTo>
                    <a:pt x="39" y="9"/>
                    <a:pt x="38" y="9"/>
                    <a:pt x="38" y="10"/>
                  </a:cubicBezTo>
                  <a:cubicBezTo>
                    <a:pt x="37" y="11"/>
                    <a:pt x="37" y="12"/>
                    <a:pt x="36" y="12"/>
                  </a:cubicBezTo>
                  <a:cubicBezTo>
                    <a:pt x="36" y="13"/>
                    <a:pt x="35" y="13"/>
                    <a:pt x="34" y="14"/>
                  </a:cubicBezTo>
                  <a:cubicBezTo>
                    <a:pt x="33" y="15"/>
                    <a:pt x="32" y="15"/>
                    <a:pt x="31" y="16"/>
                  </a:cubicBezTo>
                  <a:cubicBezTo>
                    <a:pt x="30" y="16"/>
                    <a:pt x="29" y="17"/>
                    <a:pt x="28" y="18"/>
                  </a:cubicBezTo>
                  <a:cubicBezTo>
                    <a:pt x="26" y="19"/>
                    <a:pt x="26" y="20"/>
                    <a:pt x="26" y="21"/>
                  </a:cubicBezTo>
                  <a:lnTo>
                    <a:pt x="26" y="26"/>
                  </a:lnTo>
                  <a:close/>
                  <a:moveTo>
                    <a:pt x="3" y="49"/>
                  </a:moveTo>
                  <a:cubicBezTo>
                    <a:pt x="3" y="51"/>
                    <a:pt x="3" y="51"/>
                    <a:pt x="3" y="51"/>
                  </a:cubicBezTo>
                  <a:cubicBezTo>
                    <a:pt x="22" y="51"/>
                    <a:pt x="22" y="51"/>
                    <a:pt x="22" y="51"/>
                  </a:cubicBezTo>
                  <a:cubicBezTo>
                    <a:pt x="22" y="29"/>
                    <a:pt x="22" y="29"/>
                    <a:pt x="22" y="29"/>
                  </a:cubicBezTo>
                  <a:cubicBezTo>
                    <a:pt x="20" y="29"/>
                    <a:pt x="17" y="30"/>
                    <a:pt x="15" y="31"/>
                  </a:cubicBezTo>
                  <a:cubicBezTo>
                    <a:pt x="13" y="32"/>
                    <a:pt x="11" y="33"/>
                    <a:pt x="9" y="35"/>
                  </a:cubicBezTo>
                  <a:cubicBezTo>
                    <a:pt x="7" y="37"/>
                    <a:pt x="6" y="39"/>
                    <a:pt x="5" y="41"/>
                  </a:cubicBezTo>
                  <a:cubicBezTo>
                    <a:pt x="4" y="44"/>
                    <a:pt x="3" y="46"/>
                    <a:pt x="3" y="49"/>
                  </a:cubicBezTo>
                  <a:close/>
                  <a:moveTo>
                    <a:pt x="24" y="93"/>
                  </a:moveTo>
                  <a:cubicBezTo>
                    <a:pt x="27" y="93"/>
                    <a:pt x="30" y="92"/>
                    <a:pt x="32" y="91"/>
                  </a:cubicBezTo>
                  <a:cubicBezTo>
                    <a:pt x="35" y="90"/>
                    <a:pt x="37" y="89"/>
                    <a:pt x="39" y="87"/>
                  </a:cubicBezTo>
                  <a:cubicBezTo>
                    <a:pt x="41" y="85"/>
                    <a:pt x="42" y="83"/>
                    <a:pt x="43" y="80"/>
                  </a:cubicBezTo>
                  <a:cubicBezTo>
                    <a:pt x="44" y="78"/>
                    <a:pt x="45" y="75"/>
                    <a:pt x="45" y="73"/>
                  </a:cubicBezTo>
                  <a:cubicBezTo>
                    <a:pt x="45" y="54"/>
                    <a:pt x="45" y="54"/>
                    <a:pt x="45" y="54"/>
                  </a:cubicBezTo>
                  <a:cubicBezTo>
                    <a:pt x="3" y="54"/>
                    <a:pt x="3" y="54"/>
                    <a:pt x="3" y="54"/>
                  </a:cubicBezTo>
                  <a:cubicBezTo>
                    <a:pt x="3" y="73"/>
                    <a:pt x="3" y="73"/>
                    <a:pt x="3" y="73"/>
                  </a:cubicBezTo>
                  <a:cubicBezTo>
                    <a:pt x="3" y="75"/>
                    <a:pt x="4" y="78"/>
                    <a:pt x="5" y="80"/>
                  </a:cubicBezTo>
                  <a:cubicBezTo>
                    <a:pt x="6" y="83"/>
                    <a:pt x="8" y="85"/>
                    <a:pt x="10" y="87"/>
                  </a:cubicBezTo>
                  <a:cubicBezTo>
                    <a:pt x="11" y="89"/>
                    <a:pt x="14" y="90"/>
                    <a:pt x="16" y="91"/>
                  </a:cubicBezTo>
                  <a:cubicBezTo>
                    <a:pt x="19" y="92"/>
                    <a:pt x="21" y="93"/>
                    <a:pt x="24" y="93"/>
                  </a:cubicBezTo>
                  <a:close/>
                  <a:moveTo>
                    <a:pt x="45" y="49"/>
                  </a:moveTo>
                  <a:cubicBezTo>
                    <a:pt x="45" y="46"/>
                    <a:pt x="44" y="44"/>
                    <a:pt x="43" y="41"/>
                  </a:cubicBezTo>
                  <a:cubicBezTo>
                    <a:pt x="42" y="39"/>
                    <a:pt x="41" y="37"/>
                    <a:pt x="39" y="35"/>
                  </a:cubicBezTo>
                  <a:cubicBezTo>
                    <a:pt x="38" y="33"/>
                    <a:pt x="36" y="32"/>
                    <a:pt x="33" y="31"/>
                  </a:cubicBezTo>
                  <a:cubicBezTo>
                    <a:pt x="31" y="30"/>
                    <a:pt x="28" y="29"/>
                    <a:pt x="26" y="29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45" y="51"/>
                    <a:pt x="45" y="51"/>
                    <a:pt x="45" y="51"/>
                  </a:cubicBezTo>
                  <a:lnTo>
                    <a:pt x="45" y="4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id-ID" sz="1350">
                <a:solidFill>
                  <a:srgbClr val="29AAB9"/>
                </a:solidFill>
                <a:latin typeface="Raleway"/>
              </a:endParaRPr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4688017" y="3230334"/>
            <a:ext cx="1912807" cy="2216513"/>
            <a:chOff x="497591" y="3164112"/>
            <a:chExt cx="2550409" cy="2955350"/>
          </a:xfrm>
        </p:grpSpPr>
        <p:sp>
          <p:nvSpPr>
            <p:cNvPr id="58" name="Rectangle 57"/>
            <p:cNvSpPr/>
            <p:nvPr/>
          </p:nvSpPr>
          <p:spPr>
            <a:xfrm>
              <a:off x="497591" y="3164112"/>
              <a:ext cx="2550409" cy="295535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/>
              <a:endParaRPr lang="id-ID" sz="1350">
                <a:solidFill>
                  <a:prstClr val="white"/>
                </a:solidFill>
                <a:latin typeface="Raleway"/>
              </a:endParaRPr>
            </a:p>
          </p:txBody>
        </p:sp>
        <p:grpSp>
          <p:nvGrpSpPr>
            <p:cNvPr id="59" name="Group 58"/>
            <p:cNvGrpSpPr/>
            <p:nvPr/>
          </p:nvGrpSpPr>
          <p:grpSpPr>
            <a:xfrm>
              <a:off x="611562" y="3281863"/>
              <a:ext cx="2322464" cy="2620660"/>
              <a:chOff x="611562" y="3281863"/>
              <a:chExt cx="2322464" cy="2620660"/>
            </a:xfrm>
          </p:grpSpPr>
          <p:sp>
            <p:nvSpPr>
              <p:cNvPr id="60" name="Text Placeholder 4"/>
              <p:cNvSpPr txBox="1">
                <a:spLocks/>
              </p:cNvSpPr>
              <p:nvPr/>
            </p:nvSpPr>
            <p:spPr>
              <a:xfrm>
                <a:off x="611562" y="3281863"/>
                <a:ext cx="2322464" cy="419280"/>
              </a:xfrm>
              <a:prstGeom prst="rect">
                <a:avLst/>
              </a:prstGeom>
            </p:spPr>
            <p:txBody>
              <a:bodyPr/>
              <a:lstStyle>
                <a:lvl1pPr marL="228589" indent="-228589" algn="l" defTabSz="914354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766" indent="-228589" algn="l" defTabSz="914354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2942" indent="-228589" algn="l" defTabSz="914354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120" indent="-228589" algn="l" defTabSz="914354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298" indent="-228589" algn="l" defTabSz="914354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474" indent="-228589" algn="l" defTabSz="914354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652" indent="-228589" algn="l" defTabSz="914354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829" indent="-228589" algn="l" defTabSz="914354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006" indent="-228589" algn="l" defTabSz="914354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 defTabSz="685766">
                  <a:lnSpc>
                    <a:spcPct val="150000"/>
                  </a:lnSpc>
                  <a:spcBef>
                    <a:spcPts val="750"/>
                  </a:spcBef>
                  <a:buNone/>
                </a:pPr>
                <a:r>
                  <a:rPr lang="es-MX" sz="1200" b="1" dirty="0" smtClean="0">
                    <a:solidFill>
                      <a:srgbClr val="F5C542"/>
                    </a:solidFill>
                    <a:latin typeface="Lato"/>
                  </a:rPr>
                  <a:t>Diseño</a:t>
                </a:r>
                <a:endParaRPr lang="id-ID" sz="1200" b="1" dirty="0">
                  <a:solidFill>
                    <a:srgbClr val="F5C542"/>
                  </a:solidFill>
                  <a:latin typeface="Lato"/>
                </a:endParaRPr>
              </a:p>
            </p:txBody>
          </p:sp>
          <p:sp>
            <p:nvSpPr>
              <p:cNvPr id="61" name="Text Placeholder 4"/>
              <p:cNvSpPr txBox="1">
                <a:spLocks/>
              </p:cNvSpPr>
              <p:nvPr/>
            </p:nvSpPr>
            <p:spPr>
              <a:xfrm>
                <a:off x="611562" y="3723188"/>
                <a:ext cx="2322464" cy="2179335"/>
              </a:xfrm>
              <a:prstGeom prst="rect">
                <a:avLst/>
              </a:prstGeom>
            </p:spPr>
            <p:txBody>
              <a:bodyPr/>
              <a:lstStyle>
                <a:lvl1pPr marL="228589" indent="-228589" algn="l" defTabSz="914354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766" indent="-228589" algn="l" defTabSz="914354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2942" indent="-228589" algn="l" defTabSz="914354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120" indent="-228589" algn="l" defTabSz="914354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298" indent="-228589" algn="l" defTabSz="914354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474" indent="-228589" algn="l" defTabSz="914354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652" indent="-228589" algn="l" defTabSz="914354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829" indent="-228589" algn="l" defTabSz="914354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006" indent="-228589" algn="l" defTabSz="914354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685766">
                  <a:lnSpc>
                    <a:spcPct val="100000"/>
                  </a:lnSpc>
                  <a:spcBef>
                    <a:spcPts val="750"/>
                  </a:spcBef>
                </a:pPr>
                <a:r>
                  <a:rPr lang="es-MX" sz="900" dirty="0" smtClean="0">
                    <a:solidFill>
                      <a:prstClr val="white">
                        <a:lumMod val="65000"/>
                      </a:prstClr>
                    </a:solidFill>
                    <a:latin typeface="Raleway"/>
                  </a:rPr>
                  <a:t>Construcción de páginas WEB dinámicas desde </a:t>
                </a:r>
                <a:r>
                  <a:rPr lang="es-MX" sz="900" dirty="0" err="1" smtClean="0">
                    <a:solidFill>
                      <a:prstClr val="white">
                        <a:lumMod val="65000"/>
                      </a:prstClr>
                    </a:solidFill>
                    <a:latin typeface="Raleway"/>
                  </a:rPr>
                  <a:t>PCs</a:t>
                </a:r>
                <a:r>
                  <a:rPr lang="es-MX" sz="900" dirty="0" smtClean="0">
                    <a:solidFill>
                      <a:prstClr val="white">
                        <a:lumMod val="65000"/>
                      </a:prstClr>
                    </a:solidFill>
                    <a:latin typeface="Raleway"/>
                  </a:rPr>
                  <a:t>, escritorio hasta dispositivos móviles</a:t>
                </a:r>
              </a:p>
              <a:p>
                <a:pPr defTabSz="685766">
                  <a:lnSpc>
                    <a:spcPct val="100000"/>
                  </a:lnSpc>
                  <a:spcBef>
                    <a:spcPts val="750"/>
                  </a:spcBef>
                </a:pPr>
                <a:r>
                  <a:rPr lang="es-MX" sz="900" dirty="0" smtClean="0">
                    <a:solidFill>
                      <a:prstClr val="white">
                        <a:lumMod val="65000"/>
                      </a:prstClr>
                    </a:solidFill>
                    <a:latin typeface="Raleway"/>
                  </a:rPr>
                  <a:t>Gestión de Redes Sociales</a:t>
                </a:r>
              </a:p>
              <a:p>
                <a:pPr defTabSz="685766">
                  <a:lnSpc>
                    <a:spcPct val="100000"/>
                  </a:lnSpc>
                  <a:spcBef>
                    <a:spcPts val="750"/>
                  </a:spcBef>
                </a:pPr>
                <a:r>
                  <a:rPr lang="es-MX" sz="900" dirty="0">
                    <a:solidFill>
                      <a:prstClr val="white">
                        <a:lumMod val="65000"/>
                      </a:prstClr>
                    </a:solidFill>
                  </a:rPr>
                  <a:t>Publicidad del servicio </a:t>
                </a:r>
                <a:r>
                  <a:rPr lang="es-MX" sz="900" dirty="0" smtClean="0">
                    <a:solidFill>
                      <a:prstClr val="white">
                        <a:lumMod val="65000"/>
                      </a:prstClr>
                    </a:solidFill>
                  </a:rPr>
                  <a:t>contratado</a:t>
                </a:r>
                <a:endParaRPr lang="es-MX" sz="900" dirty="0">
                  <a:solidFill>
                    <a:prstClr val="white">
                      <a:lumMod val="65000"/>
                    </a:prstClr>
                  </a:solidFill>
                  <a:latin typeface="Raleway"/>
                </a:endParaRPr>
              </a:p>
              <a:p>
                <a:pPr defTabSz="685766">
                  <a:lnSpc>
                    <a:spcPct val="100000"/>
                  </a:lnSpc>
                  <a:spcBef>
                    <a:spcPts val="750"/>
                  </a:spcBef>
                </a:pPr>
                <a:r>
                  <a:rPr lang="es-MX" sz="900" dirty="0" smtClean="0">
                    <a:solidFill>
                      <a:prstClr val="white">
                        <a:lumMod val="65000"/>
                      </a:prstClr>
                    </a:solidFill>
                    <a:latin typeface="Raleway"/>
                  </a:rPr>
                  <a:t>Administración del portal</a:t>
                </a:r>
                <a:endParaRPr lang="es-MX" sz="900" dirty="0">
                  <a:solidFill>
                    <a:prstClr val="white">
                      <a:lumMod val="65000"/>
                    </a:prstClr>
                  </a:solidFill>
                </a:endParaRPr>
              </a:p>
            </p:txBody>
          </p:sp>
        </p:grpSp>
      </p:grpSp>
      <p:grpSp>
        <p:nvGrpSpPr>
          <p:cNvPr id="62" name="Group 61"/>
          <p:cNvGrpSpPr/>
          <p:nvPr/>
        </p:nvGrpSpPr>
        <p:grpSpPr>
          <a:xfrm>
            <a:off x="6845431" y="3230334"/>
            <a:ext cx="1912807" cy="2216513"/>
            <a:chOff x="497591" y="3164112"/>
            <a:chExt cx="2550409" cy="2955350"/>
          </a:xfrm>
        </p:grpSpPr>
        <p:sp>
          <p:nvSpPr>
            <p:cNvPr id="63" name="Rectangle 62"/>
            <p:cNvSpPr/>
            <p:nvPr/>
          </p:nvSpPr>
          <p:spPr>
            <a:xfrm>
              <a:off x="497591" y="3164112"/>
              <a:ext cx="2550409" cy="295535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/>
              <a:endParaRPr lang="id-ID" sz="1350">
                <a:solidFill>
                  <a:prstClr val="white"/>
                </a:solidFill>
                <a:latin typeface="Raleway"/>
              </a:endParaRPr>
            </a:p>
          </p:txBody>
        </p:sp>
        <p:grpSp>
          <p:nvGrpSpPr>
            <p:cNvPr id="64" name="Group 63"/>
            <p:cNvGrpSpPr/>
            <p:nvPr/>
          </p:nvGrpSpPr>
          <p:grpSpPr>
            <a:xfrm>
              <a:off x="611562" y="3281863"/>
              <a:ext cx="2322464" cy="2620660"/>
              <a:chOff x="611562" y="3281863"/>
              <a:chExt cx="2322464" cy="2620660"/>
            </a:xfrm>
          </p:grpSpPr>
          <p:sp>
            <p:nvSpPr>
              <p:cNvPr id="65" name="Text Placeholder 4"/>
              <p:cNvSpPr txBox="1">
                <a:spLocks/>
              </p:cNvSpPr>
              <p:nvPr/>
            </p:nvSpPr>
            <p:spPr>
              <a:xfrm>
                <a:off x="611562" y="3281863"/>
                <a:ext cx="2322464" cy="419280"/>
              </a:xfrm>
              <a:prstGeom prst="rect">
                <a:avLst/>
              </a:prstGeom>
            </p:spPr>
            <p:txBody>
              <a:bodyPr/>
              <a:lstStyle>
                <a:lvl1pPr marL="228589" indent="-228589" algn="l" defTabSz="914354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766" indent="-228589" algn="l" defTabSz="914354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2942" indent="-228589" algn="l" defTabSz="914354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120" indent="-228589" algn="l" defTabSz="914354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298" indent="-228589" algn="l" defTabSz="914354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474" indent="-228589" algn="l" defTabSz="914354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652" indent="-228589" algn="l" defTabSz="914354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829" indent="-228589" algn="l" defTabSz="914354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006" indent="-228589" algn="l" defTabSz="914354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 defTabSz="685766">
                  <a:lnSpc>
                    <a:spcPct val="150000"/>
                  </a:lnSpc>
                  <a:spcBef>
                    <a:spcPts val="750"/>
                  </a:spcBef>
                  <a:buNone/>
                </a:pPr>
                <a:r>
                  <a:rPr lang="es-MX" sz="1200" b="1" dirty="0" smtClean="0">
                    <a:solidFill>
                      <a:srgbClr val="C64949"/>
                    </a:solidFill>
                    <a:latin typeface="Lato"/>
                  </a:rPr>
                  <a:t>Soporte y más</a:t>
                </a:r>
                <a:endParaRPr lang="id-ID" sz="1200" b="1" dirty="0">
                  <a:solidFill>
                    <a:srgbClr val="C64949"/>
                  </a:solidFill>
                  <a:latin typeface="Lato"/>
                </a:endParaRPr>
              </a:p>
            </p:txBody>
          </p:sp>
          <p:sp>
            <p:nvSpPr>
              <p:cNvPr id="66" name="Text Placeholder 4"/>
              <p:cNvSpPr txBox="1">
                <a:spLocks/>
              </p:cNvSpPr>
              <p:nvPr/>
            </p:nvSpPr>
            <p:spPr>
              <a:xfrm>
                <a:off x="611562" y="3723188"/>
                <a:ext cx="2322464" cy="2179335"/>
              </a:xfrm>
              <a:prstGeom prst="rect">
                <a:avLst/>
              </a:prstGeom>
            </p:spPr>
            <p:txBody>
              <a:bodyPr/>
              <a:lstStyle>
                <a:lvl1pPr marL="228589" indent="-228589" algn="l" defTabSz="914354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766" indent="-228589" algn="l" defTabSz="914354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2942" indent="-228589" algn="l" defTabSz="914354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120" indent="-228589" algn="l" defTabSz="914354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298" indent="-228589" algn="l" defTabSz="914354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474" indent="-228589" algn="l" defTabSz="914354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652" indent="-228589" algn="l" defTabSz="914354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829" indent="-228589" algn="l" defTabSz="914354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006" indent="-228589" algn="l" defTabSz="914354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685766">
                  <a:lnSpc>
                    <a:spcPct val="100000"/>
                  </a:lnSpc>
                  <a:spcBef>
                    <a:spcPts val="750"/>
                  </a:spcBef>
                </a:pPr>
                <a:r>
                  <a:rPr lang="es-MX" sz="900" dirty="0" smtClean="0">
                    <a:solidFill>
                      <a:prstClr val="white">
                        <a:lumMod val="65000"/>
                      </a:prstClr>
                    </a:solidFill>
                    <a:latin typeface="Raleway"/>
                  </a:rPr>
                  <a:t>Soporte personalizado</a:t>
                </a:r>
              </a:p>
              <a:p>
                <a:pPr defTabSz="685766">
                  <a:lnSpc>
                    <a:spcPct val="100000"/>
                  </a:lnSpc>
                  <a:spcBef>
                    <a:spcPts val="750"/>
                  </a:spcBef>
                </a:pPr>
                <a:r>
                  <a:rPr lang="es-MX" sz="900" dirty="0" smtClean="0">
                    <a:solidFill>
                      <a:prstClr val="white">
                        <a:lumMod val="65000"/>
                      </a:prstClr>
                    </a:solidFill>
                    <a:latin typeface="Raleway"/>
                  </a:rPr>
                  <a:t>Facilidad de uso de los servicios contratados</a:t>
                </a:r>
              </a:p>
              <a:p>
                <a:pPr defTabSz="685766">
                  <a:lnSpc>
                    <a:spcPct val="100000"/>
                  </a:lnSpc>
                  <a:spcBef>
                    <a:spcPts val="750"/>
                  </a:spcBef>
                </a:pPr>
                <a:r>
                  <a:rPr lang="es-MX" sz="900" dirty="0" smtClean="0">
                    <a:solidFill>
                      <a:prstClr val="white">
                        <a:lumMod val="65000"/>
                      </a:prstClr>
                    </a:solidFill>
                    <a:latin typeface="Raleway"/>
                  </a:rPr>
                  <a:t>Capacitaciones y transferencia del conocimiento</a:t>
                </a:r>
              </a:p>
              <a:p>
                <a:pPr defTabSz="685766">
                  <a:lnSpc>
                    <a:spcPct val="100000"/>
                  </a:lnSpc>
                  <a:spcBef>
                    <a:spcPts val="750"/>
                  </a:spcBef>
                </a:pPr>
                <a:r>
                  <a:rPr lang="es-MX" sz="900" dirty="0" smtClean="0">
                    <a:solidFill>
                      <a:prstClr val="white">
                        <a:lumMod val="65000"/>
                      </a:prstClr>
                    </a:solidFill>
                    <a:latin typeface="Raleway"/>
                  </a:rPr>
                  <a:t>Manuales digitales</a:t>
                </a:r>
              </a:p>
            </p:txBody>
          </p:sp>
        </p:grpSp>
      </p:grpSp>
      <p:grpSp>
        <p:nvGrpSpPr>
          <p:cNvPr id="67" name="Group 66"/>
          <p:cNvGrpSpPr/>
          <p:nvPr/>
        </p:nvGrpSpPr>
        <p:grpSpPr>
          <a:xfrm>
            <a:off x="4688016" y="2508286"/>
            <a:ext cx="1912807" cy="722050"/>
            <a:chOff x="6250688" y="2201381"/>
            <a:chExt cx="2550409" cy="962733"/>
          </a:xfrm>
        </p:grpSpPr>
        <p:sp>
          <p:nvSpPr>
            <p:cNvPr id="68" name="Rectangle 67"/>
            <p:cNvSpPr/>
            <p:nvPr/>
          </p:nvSpPr>
          <p:spPr>
            <a:xfrm>
              <a:off x="6250688" y="2201381"/>
              <a:ext cx="2550409" cy="96273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/>
              <a:endParaRPr lang="id-ID" sz="1350">
                <a:solidFill>
                  <a:prstClr val="white"/>
                </a:solidFill>
                <a:latin typeface="Raleway"/>
              </a:endParaRPr>
            </a:p>
          </p:txBody>
        </p:sp>
        <p:sp>
          <p:nvSpPr>
            <p:cNvPr id="69" name="Freeform 71"/>
            <p:cNvSpPr>
              <a:spLocks noEditPoints="1"/>
            </p:cNvSpPr>
            <p:nvPr/>
          </p:nvSpPr>
          <p:spPr bwMode="auto">
            <a:xfrm>
              <a:off x="7225439" y="2375190"/>
              <a:ext cx="600906" cy="615351"/>
            </a:xfrm>
            <a:custGeom>
              <a:avLst/>
              <a:gdLst>
                <a:gd name="T0" fmla="*/ 86 w 88"/>
                <a:gd name="T1" fmla="*/ 3 h 90"/>
                <a:gd name="T2" fmla="*/ 88 w 88"/>
                <a:gd name="T3" fmla="*/ 11 h 90"/>
                <a:gd name="T4" fmla="*/ 80 w 88"/>
                <a:gd name="T5" fmla="*/ 16 h 90"/>
                <a:gd name="T6" fmla="*/ 64 w 88"/>
                <a:gd name="T7" fmla="*/ 56 h 90"/>
                <a:gd name="T8" fmla="*/ 67 w 88"/>
                <a:gd name="T9" fmla="*/ 61 h 90"/>
                <a:gd name="T10" fmla="*/ 65 w 88"/>
                <a:gd name="T11" fmla="*/ 68 h 90"/>
                <a:gd name="T12" fmla="*/ 56 w 88"/>
                <a:gd name="T13" fmla="*/ 70 h 90"/>
                <a:gd name="T14" fmla="*/ 51 w 88"/>
                <a:gd name="T15" fmla="*/ 63 h 90"/>
                <a:gd name="T16" fmla="*/ 37 w 88"/>
                <a:gd name="T17" fmla="*/ 46 h 90"/>
                <a:gd name="T18" fmla="*/ 31 w 88"/>
                <a:gd name="T19" fmla="*/ 48 h 90"/>
                <a:gd name="T20" fmla="*/ 15 w 88"/>
                <a:gd name="T21" fmla="*/ 77 h 90"/>
                <a:gd name="T22" fmla="*/ 16 w 88"/>
                <a:gd name="T23" fmla="*/ 82 h 90"/>
                <a:gd name="T24" fmla="*/ 11 w 88"/>
                <a:gd name="T25" fmla="*/ 89 h 90"/>
                <a:gd name="T26" fmla="*/ 3 w 88"/>
                <a:gd name="T27" fmla="*/ 87 h 90"/>
                <a:gd name="T28" fmla="*/ 1 w 88"/>
                <a:gd name="T29" fmla="*/ 79 h 90"/>
                <a:gd name="T30" fmla="*/ 8 w 88"/>
                <a:gd name="T31" fmla="*/ 74 h 90"/>
                <a:gd name="T32" fmla="*/ 27 w 88"/>
                <a:gd name="T33" fmla="*/ 46 h 90"/>
                <a:gd name="T34" fmla="*/ 24 w 88"/>
                <a:gd name="T35" fmla="*/ 42 h 90"/>
                <a:gd name="T36" fmla="*/ 27 w 88"/>
                <a:gd name="T37" fmla="*/ 35 h 90"/>
                <a:gd name="T38" fmla="*/ 35 w 88"/>
                <a:gd name="T39" fmla="*/ 33 h 90"/>
                <a:gd name="T40" fmla="*/ 40 w 88"/>
                <a:gd name="T41" fmla="*/ 40 h 90"/>
                <a:gd name="T42" fmla="*/ 54 w 88"/>
                <a:gd name="T43" fmla="*/ 57 h 90"/>
                <a:gd name="T44" fmla="*/ 60 w 88"/>
                <a:gd name="T45" fmla="*/ 55 h 90"/>
                <a:gd name="T46" fmla="*/ 74 w 88"/>
                <a:gd name="T47" fmla="*/ 14 h 90"/>
                <a:gd name="T48" fmla="*/ 72 w 88"/>
                <a:gd name="T49" fmla="*/ 8 h 90"/>
                <a:gd name="T50" fmla="*/ 77 w 88"/>
                <a:gd name="T51" fmla="*/ 1 h 90"/>
                <a:gd name="T52" fmla="*/ 10 w 88"/>
                <a:gd name="T53" fmla="*/ 86 h 90"/>
                <a:gd name="T54" fmla="*/ 13 w 88"/>
                <a:gd name="T55" fmla="*/ 82 h 90"/>
                <a:gd name="T56" fmla="*/ 10 w 88"/>
                <a:gd name="T57" fmla="*/ 78 h 90"/>
                <a:gd name="T58" fmla="*/ 5 w 88"/>
                <a:gd name="T59" fmla="*/ 78 h 90"/>
                <a:gd name="T60" fmla="*/ 4 w 88"/>
                <a:gd name="T61" fmla="*/ 84 h 90"/>
                <a:gd name="T62" fmla="*/ 8 w 88"/>
                <a:gd name="T63" fmla="*/ 87 h 90"/>
                <a:gd name="T64" fmla="*/ 36 w 88"/>
                <a:gd name="T65" fmla="*/ 44 h 90"/>
                <a:gd name="T66" fmla="*/ 37 w 88"/>
                <a:gd name="T67" fmla="*/ 38 h 90"/>
                <a:gd name="T68" fmla="*/ 32 w 88"/>
                <a:gd name="T69" fmla="*/ 36 h 90"/>
                <a:gd name="T70" fmla="*/ 28 w 88"/>
                <a:gd name="T71" fmla="*/ 38 h 90"/>
                <a:gd name="T72" fmla="*/ 29 w 88"/>
                <a:gd name="T73" fmla="*/ 44 h 90"/>
                <a:gd name="T74" fmla="*/ 59 w 88"/>
                <a:gd name="T75" fmla="*/ 67 h 90"/>
                <a:gd name="T76" fmla="*/ 64 w 88"/>
                <a:gd name="T77" fmla="*/ 64 h 90"/>
                <a:gd name="T78" fmla="*/ 63 w 88"/>
                <a:gd name="T79" fmla="*/ 59 h 90"/>
                <a:gd name="T80" fmla="*/ 57 w 88"/>
                <a:gd name="T81" fmla="*/ 58 h 90"/>
                <a:gd name="T82" fmla="*/ 54 w 88"/>
                <a:gd name="T83" fmla="*/ 63 h 90"/>
                <a:gd name="T84" fmla="*/ 57 w 88"/>
                <a:gd name="T85" fmla="*/ 67 h 90"/>
                <a:gd name="T86" fmla="*/ 82 w 88"/>
                <a:gd name="T87" fmla="*/ 13 h 90"/>
                <a:gd name="T88" fmla="*/ 85 w 88"/>
                <a:gd name="T89" fmla="*/ 8 h 90"/>
                <a:gd name="T90" fmla="*/ 82 w 88"/>
                <a:gd name="T91" fmla="*/ 4 h 90"/>
                <a:gd name="T92" fmla="*/ 77 w 88"/>
                <a:gd name="T93" fmla="*/ 5 h 90"/>
                <a:gd name="T94" fmla="*/ 76 w 88"/>
                <a:gd name="T95" fmla="*/ 10 h 90"/>
                <a:gd name="T96" fmla="*/ 80 w 88"/>
                <a:gd name="T97" fmla="*/ 13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88" h="90">
                  <a:moveTo>
                    <a:pt x="80" y="0"/>
                  </a:moveTo>
                  <a:cubicBezTo>
                    <a:pt x="81" y="0"/>
                    <a:pt x="82" y="0"/>
                    <a:pt x="83" y="1"/>
                  </a:cubicBezTo>
                  <a:cubicBezTo>
                    <a:pt x="84" y="1"/>
                    <a:pt x="85" y="2"/>
                    <a:pt x="86" y="3"/>
                  </a:cubicBezTo>
                  <a:cubicBezTo>
                    <a:pt x="87" y="3"/>
                    <a:pt x="87" y="4"/>
                    <a:pt x="88" y="5"/>
                  </a:cubicBezTo>
                  <a:cubicBezTo>
                    <a:pt x="88" y="6"/>
                    <a:pt x="88" y="7"/>
                    <a:pt x="88" y="8"/>
                  </a:cubicBezTo>
                  <a:cubicBezTo>
                    <a:pt x="88" y="9"/>
                    <a:pt x="88" y="10"/>
                    <a:pt x="88" y="11"/>
                  </a:cubicBezTo>
                  <a:cubicBezTo>
                    <a:pt x="87" y="12"/>
                    <a:pt x="87" y="13"/>
                    <a:pt x="86" y="14"/>
                  </a:cubicBezTo>
                  <a:cubicBezTo>
                    <a:pt x="85" y="15"/>
                    <a:pt x="84" y="15"/>
                    <a:pt x="83" y="16"/>
                  </a:cubicBezTo>
                  <a:cubicBezTo>
                    <a:pt x="82" y="16"/>
                    <a:pt x="81" y="16"/>
                    <a:pt x="80" y="16"/>
                  </a:cubicBezTo>
                  <a:cubicBezTo>
                    <a:pt x="80" y="16"/>
                    <a:pt x="80" y="16"/>
                    <a:pt x="79" y="16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64" y="56"/>
                    <a:pt x="64" y="56"/>
                    <a:pt x="64" y="56"/>
                  </a:cubicBezTo>
                  <a:cubicBezTo>
                    <a:pt x="64" y="56"/>
                    <a:pt x="65" y="57"/>
                    <a:pt x="65" y="57"/>
                  </a:cubicBezTo>
                  <a:cubicBezTo>
                    <a:pt x="66" y="58"/>
                    <a:pt x="66" y="58"/>
                    <a:pt x="66" y="59"/>
                  </a:cubicBezTo>
                  <a:cubicBezTo>
                    <a:pt x="67" y="59"/>
                    <a:pt x="67" y="60"/>
                    <a:pt x="67" y="61"/>
                  </a:cubicBezTo>
                  <a:cubicBezTo>
                    <a:pt x="67" y="61"/>
                    <a:pt x="67" y="62"/>
                    <a:pt x="67" y="63"/>
                  </a:cubicBezTo>
                  <a:cubicBezTo>
                    <a:pt x="67" y="64"/>
                    <a:pt x="67" y="65"/>
                    <a:pt x="67" y="66"/>
                  </a:cubicBezTo>
                  <a:cubicBezTo>
                    <a:pt x="66" y="67"/>
                    <a:pt x="66" y="68"/>
                    <a:pt x="65" y="68"/>
                  </a:cubicBezTo>
                  <a:cubicBezTo>
                    <a:pt x="64" y="69"/>
                    <a:pt x="63" y="70"/>
                    <a:pt x="62" y="70"/>
                  </a:cubicBezTo>
                  <a:cubicBezTo>
                    <a:pt x="61" y="70"/>
                    <a:pt x="60" y="71"/>
                    <a:pt x="59" y="71"/>
                  </a:cubicBezTo>
                  <a:cubicBezTo>
                    <a:pt x="58" y="71"/>
                    <a:pt x="57" y="70"/>
                    <a:pt x="56" y="70"/>
                  </a:cubicBezTo>
                  <a:cubicBezTo>
                    <a:pt x="55" y="70"/>
                    <a:pt x="54" y="69"/>
                    <a:pt x="54" y="68"/>
                  </a:cubicBezTo>
                  <a:cubicBezTo>
                    <a:pt x="53" y="68"/>
                    <a:pt x="52" y="67"/>
                    <a:pt x="52" y="66"/>
                  </a:cubicBezTo>
                  <a:cubicBezTo>
                    <a:pt x="51" y="65"/>
                    <a:pt x="51" y="64"/>
                    <a:pt x="51" y="63"/>
                  </a:cubicBezTo>
                  <a:cubicBezTo>
                    <a:pt x="51" y="62"/>
                    <a:pt x="51" y="61"/>
                    <a:pt x="52" y="61"/>
                  </a:cubicBezTo>
                  <a:cubicBezTo>
                    <a:pt x="52" y="60"/>
                    <a:pt x="52" y="60"/>
                    <a:pt x="52" y="59"/>
                  </a:cubicBezTo>
                  <a:cubicBezTo>
                    <a:pt x="37" y="46"/>
                    <a:pt x="37" y="46"/>
                    <a:pt x="37" y="46"/>
                  </a:cubicBezTo>
                  <a:cubicBezTo>
                    <a:pt x="36" y="47"/>
                    <a:pt x="36" y="47"/>
                    <a:pt x="35" y="48"/>
                  </a:cubicBezTo>
                  <a:cubicBezTo>
                    <a:pt x="34" y="48"/>
                    <a:pt x="33" y="48"/>
                    <a:pt x="32" y="48"/>
                  </a:cubicBezTo>
                  <a:cubicBezTo>
                    <a:pt x="32" y="48"/>
                    <a:pt x="31" y="48"/>
                    <a:pt x="31" y="48"/>
                  </a:cubicBezTo>
                  <a:cubicBezTo>
                    <a:pt x="30" y="48"/>
                    <a:pt x="30" y="48"/>
                    <a:pt x="30" y="48"/>
                  </a:cubicBezTo>
                  <a:cubicBezTo>
                    <a:pt x="14" y="76"/>
                    <a:pt x="14" y="76"/>
                    <a:pt x="14" y="76"/>
                  </a:cubicBezTo>
                  <a:cubicBezTo>
                    <a:pt x="14" y="76"/>
                    <a:pt x="14" y="77"/>
                    <a:pt x="15" y="77"/>
                  </a:cubicBezTo>
                  <a:cubicBezTo>
                    <a:pt x="15" y="78"/>
                    <a:pt x="15" y="78"/>
                    <a:pt x="15" y="79"/>
                  </a:cubicBezTo>
                  <a:cubicBezTo>
                    <a:pt x="16" y="79"/>
                    <a:pt x="16" y="80"/>
                    <a:pt x="16" y="80"/>
                  </a:cubicBezTo>
                  <a:cubicBezTo>
                    <a:pt x="16" y="81"/>
                    <a:pt x="16" y="81"/>
                    <a:pt x="16" y="82"/>
                  </a:cubicBezTo>
                  <a:cubicBezTo>
                    <a:pt x="16" y="83"/>
                    <a:pt x="16" y="84"/>
                    <a:pt x="16" y="85"/>
                  </a:cubicBezTo>
                  <a:cubicBezTo>
                    <a:pt x="15" y="86"/>
                    <a:pt x="15" y="87"/>
                    <a:pt x="14" y="87"/>
                  </a:cubicBezTo>
                  <a:cubicBezTo>
                    <a:pt x="13" y="88"/>
                    <a:pt x="12" y="89"/>
                    <a:pt x="11" y="89"/>
                  </a:cubicBezTo>
                  <a:cubicBezTo>
                    <a:pt x="10" y="90"/>
                    <a:pt x="9" y="90"/>
                    <a:pt x="8" y="90"/>
                  </a:cubicBezTo>
                  <a:cubicBezTo>
                    <a:pt x="7" y="90"/>
                    <a:pt x="6" y="90"/>
                    <a:pt x="5" y="89"/>
                  </a:cubicBezTo>
                  <a:cubicBezTo>
                    <a:pt x="4" y="89"/>
                    <a:pt x="3" y="88"/>
                    <a:pt x="3" y="87"/>
                  </a:cubicBezTo>
                  <a:cubicBezTo>
                    <a:pt x="2" y="87"/>
                    <a:pt x="1" y="86"/>
                    <a:pt x="1" y="85"/>
                  </a:cubicBezTo>
                  <a:cubicBezTo>
                    <a:pt x="0" y="84"/>
                    <a:pt x="0" y="83"/>
                    <a:pt x="0" y="82"/>
                  </a:cubicBezTo>
                  <a:cubicBezTo>
                    <a:pt x="0" y="81"/>
                    <a:pt x="0" y="80"/>
                    <a:pt x="1" y="79"/>
                  </a:cubicBezTo>
                  <a:cubicBezTo>
                    <a:pt x="1" y="78"/>
                    <a:pt x="2" y="77"/>
                    <a:pt x="3" y="76"/>
                  </a:cubicBezTo>
                  <a:cubicBezTo>
                    <a:pt x="3" y="75"/>
                    <a:pt x="4" y="75"/>
                    <a:pt x="5" y="75"/>
                  </a:cubicBezTo>
                  <a:cubicBezTo>
                    <a:pt x="6" y="74"/>
                    <a:pt x="7" y="74"/>
                    <a:pt x="8" y="74"/>
                  </a:cubicBezTo>
                  <a:cubicBezTo>
                    <a:pt x="9" y="74"/>
                    <a:pt x="9" y="74"/>
                    <a:pt x="10" y="74"/>
                  </a:cubicBezTo>
                  <a:cubicBezTo>
                    <a:pt x="10" y="74"/>
                    <a:pt x="10" y="74"/>
                    <a:pt x="11" y="74"/>
                  </a:cubicBezTo>
                  <a:cubicBezTo>
                    <a:pt x="27" y="46"/>
                    <a:pt x="27" y="46"/>
                    <a:pt x="27" y="46"/>
                  </a:cubicBezTo>
                  <a:cubicBezTo>
                    <a:pt x="26" y="46"/>
                    <a:pt x="26" y="45"/>
                    <a:pt x="26" y="45"/>
                  </a:cubicBezTo>
                  <a:cubicBezTo>
                    <a:pt x="25" y="45"/>
                    <a:pt x="25" y="44"/>
                    <a:pt x="25" y="44"/>
                  </a:cubicBezTo>
                  <a:cubicBezTo>
                    <a:pt x="25" y="43"/>
                    <a:pt x="24" y="43"/>
                    <a:pt x="24" y="42"/>
                  </a:cubicBezTo>
                  <a:cubicBezTo>
                    <a:pt x="24" y="41"/>
                    <a:pt x="24" y="41"/>
                    <a:pt x="24" y="40"/>
                  </a:cubicBezTo>
                  <a:cubicBezTo>
                    <a:pt x="24" y="39"/>
                    <a:pt x="24" y="38"/>
                    <a:pt x="25" y="37"/>
                  </a:cubicBezTo>
                  <a:cubicBezTo>
                    <a:pt x="25" y="36"/>
                    <a:pt x="26" y="35"/>
                    <a:pt x="27" y="35"/>
                  </a:cubicBezTo>
                  <a:cubicBezTo>
                    <a:pt x="27" y="34"/>
                    <a:pt x="28" y="33"/>
                    <a:pt x="29" y="33"/>
                  </a:cubicBezTo>
                  <a:cubicBezTo>
                    <a:pt x="30" y="33"/>
                    <a:pt x="31" y="32"/>
                    <a:pt x="32" y="32"/>
                  </a:cubicBezTo>
                  <a:cubicBezTo>
                    <a:pt x="33" y="32"/>
                    <a:pt x="34" y="33"/>
                    <a:pt x="35" y="33"/>
                  </a:cubicBezTo>
                  <a:cubicBezTo>
                    <a:pt x="36" y="33"/>
                    <a:pt x="37" y="34"/>
                    <a:pt x="38" y="35"/>
                  </a:cubicBezTo>
                  <a:cubicBezTo>
                    <a:pt x="39" y="35"/>
                    <a:pt x="39" y="36"/>
                    <a:pt x="40" y="37"/>
                  </a:cubicBezTo>
                  <a:cubicBezTo>
                    <a:pt x="40" y="38"/>
                    <a:pt x="40" y="39"/>
                    <a:pt x="40" y="40"/>
                  </a:cubicBezTo>
                  <a:cubicBezTo>
                    <a:pt x="40" y="41"/>
                    <a:pt x="40" y="42"/>
                    <a:pt x="40" y="42"/>
                  </a:cubicBezTo>
                  <a:cubicBezTo>
                    <a:pt x="40" y="43"/>
                    <a:pt x="39" y="43"/>
                    <a:pt x="39" y="44"/>
                  </a:cubicBezTo>
                  <a:cubicBezTo>
                    <a:pt x="54" y="57"/>
                    <a:pt x="54" y="57"/>
                    <a:pt x="54" y="57"/>
                  </a:cubicBezTo>
                  <a:cubicBezTo>
                    <a:pt x="55" y="56"/>
                    <a:pt x="56" y="55"/>
                    <a:pt x="57" y="55"/>
                  </a:cubicBezTo>
                  <a:cubicBezTo>
                    <a:pt x="57" y="55"/>
                    <a:pt x="58" y="55"/>
                    <a:pt x="59" y="55"/>
                  </a:cubicBezTo>
                  <a:cubicBezTo>
                    <a:pt x="60" y="55"/>
                    <a:pt x="60" y="55"/>
                    <a:pt x="60" y="55"/>
                  </a:cubicBezTo>
                  <a:cubicBezTo>
                    <a:pt x="60" y="55"/>
                    <a:pt x="60" y="55"/>
                    <a:pt x="61" y="55"/>
                  </a:cubicBezTo>
                  <a:cubicBezTo>
                    <a:pt x="76" y="15"/>
                    <a:pt x="76" y="15"/>
                    <a:pt x="76" y="15"/>
                  </a:cubicBezTo>
                  <a:cubicBezTo>
                    <a:pt x="75" y="15"/>
                    <a:pt x="75" y="14"/>
                    <a:pt x="74" y="14"/>
                  </a:cubicBezTo>
                  <a:cubicBezTo>
                    <a:pt x="74" y="13"/>
                    <a:pt x="73" y="13"/>
                    <a:pt x="73" y="12"/>
                  </a:cubicBezTo>
                  <a:cubicBezTo>
                    <a:pt x="73" y="12"/>
                    <a:pt x="73" y="11"/>
                    <a:pt x="72" y="10"/>
                  </a:cubicBezTo>
                  <a:cubicBezTo>
                    <a:pt x="72" y="10"/>
                    <a:pt x="72" y="9"/>
                    <a:pt x="72" y="8"/>
                  </a:cubicBezTo>
                  <a:cubicBezTo>
                    <a:pt x="72" y="7"/>
                    <a:pt x="72" y="6"/>
                    <a:pt x="73" y="5"/>
                  </a:cubicBezTo>
                  <a:cubicBezTo>
                    <a:pt x="73" y="4"/>
                    <a:pt x="74" y="3"/>
                    <a:pt x="75" y="3"/>
                  </a:cubicBezTo>
                  <a:cubicBezTo>
                    <a:pt x="75" y="2"/>
                    <a:pt x="76" y="1"/>
                    <a:pt x="77" y="1"/>
                  </a:cubicBezTo>
                  <a:cubicBezTo>
                    <a:pt x="78" y="0"/>
                    <a:pt x="79" y="0"/>
                    <a:pt x="80" y="0"/>
                  </a:cubicBezTo>
                  <a:close/>
                  <a:moveTo>
                    <a:pt x="8" y="87"/>
                  </a:moveTo>
                  <a:cubicBezTo>
                    <a:pt x="9" y="87"/>
                    <a:pt x="9" y="87"/>
                    <a:pt x="10" y="86"/>
                  </a:cubicBezTo>
                  <a:cubicBezTo>
                    <a:pt x="11" y="86"/>
                    <a:pt x="11" y="86"/>
                    <a:pt x="12" y="85"/>
                  </a:cubicBezTo>
                  <a:cubicBezTo>
                    <a:pt x="12" y="85"/>
                    <a:pt x="12" y="84"/>
                    <a:pt x="13" y="84"/>
                  </a:cubicBezTo>
                  <a:cubicBezTo>
                    <a:pt x="13" y="83"/>
                    <a:pt x="13" y="82"/>
                    <a:pt x="13" y="82"/>
                  </a:cubicBezTo>
                  <a:cubicBezTo>
                    <a:pt x="13" y="81"/>
                    <a:pt x="13" y="81"/>
                    <a:pt x="13" y="80"/>
                  </a:cubicBezTo>
                  <a:cubicBezTo>
                    <a:pt x="12" y="79"/>
                    <a:pt x="12" y="79"/>
                    <a:pt x="12" y="78"/>
                  </a:cubicBezTo>
                  <a:cubicBezTo>
                    <a:pt x="11" y="78"/>
                    <a:pt x="11" y="78"/>
                    <a:pt x="10" y="78"/>
                  </a:cubicBezTo>
                  <a:cubicBezTo>
                    <a:pt x="9" y="77"/>
                    <a:pt x="9" y="77"/>
                    <a:pt x="8" y="77"/>
                  </a:cubicBezTo>
                  <a:cubicBezTo>
                    <a:pt x="8" y="77"/>
                    <a:pt x="7" y="77"/>
                    <a:pt x="6" y="78"/>
                  </a:cubicBezTo>
                  <a:cubicBezTo>
                    <a:pt x="6" y="78"/>
                    <a:pt x="5" y="78"/>
                    <a:pt x="5" y="78"/>
                  </a:cubicBezTo>
                  <a:cubicBezTo>
                    <a:pt x="4" y="79"/>
                    <a:pt x="4" y="79"/>
                    <a:pt x="4" y="80"/>
                  </a:cubicBezTo>
                  <a:cubicBezTo>
                    <a:pt x="3" y="81"/>
                    <a:pt x="3" y="81"/>
                    <a:pt x="3" y="82"/>
                  </a:cubicBezTo>
                  <a:cubicBezTo>
                    <a:pt x="3" y="82"/>
                    <a:pt x="3" y="83"/>
                    <a:pt x="4" y="84"/>
                  </a:cubicBezTo>
                  <a:cubicBezTo>
                    <a:pt x="4" y="84"/>
                    <a:pt x="4" y="85"/>
                    <a:pt x="5" y="85"/>
                  </a:cubicBezTo>
                  <a:cubicBezTo>
                    <a:pt x="5" y="86"/>
                    <a:pt x="6" y="86"/>
                    <a:pt x="6" y="86"/>
                  </a:cubicBezTo>
                  <a:cubicBezTo>
                    <a:pt x="7" y="87"/>
                    <a:pt x="8" y="87"/>
                    <a:pt x="8" y="87"/>
                  </a:cubicBezTo>
                  <a:close/>
                  <a:moveTo>
                    <a:pt x="32" y="45"/>
                  </a:moveTo>
                  <a:cubicBezTo>
                    <a:pt x="33" y="45"/>
                    <a:pt x="33" y="45"/>
                    <a:pt x="34" y="45"/>
                  </a:cubicBezTo>
                  <a:cubicBezTo>
                    <a:pt x="35" y="44"/>
                    <a:pt x="35" y="44"/>
                    <a:pt x="36" y="44"/>
                  </a:cubicBezTo>
                  <a:cubicBezTo>
                    <a:pt x="36" y="43"/>
                    <a:pt x="36" y="43"/>
                    <a:pt x="37" y="42"/>
                  </a:cubicBezTo>
                  <a:cubicBezTo>
                    <a:pt x="37" y="42"/>
                    <a:pt x="37" y="41"/>
                    <a:pt x="37" y="40"/>
                  </a:cubicBezTo>
                  <a:cubicBezTo>
                    <a:pt x="37" y="40"/>
                    <a:pt x="37" y="39"/>
                    <a:pt x="37" y="38"/>
                  </a:cubicBezTo>
                  <a:cubicBezTo>
                    <a:pt x="36" y="38"/>
                    <a:pt x="36" y="37"/>
                    <a:pt x="36" y="37"/>
                  </a:cubicBezTo>
                  <a:cubicBezTo>
                    <a:pt x="35" y="36"/>
                    <a:pt x="35" y="36"/>
                    <a:pt x="34" y="36"/>
                  </a:cubicBezTo>
                  <a:cubicBezTo>
                    <a:pt x="33" y="36"/>
                    <a:pt x="33" y="36"/>
                    <a:pt x="32" y="36"/>
                  </a:cubicBezTo>
                  <a:cubicBezTo>
                    <a:pt x="32" y="36"/>
                    <a:pt x="31" y="36"/>
                    <a:pt x="30" y="36"/>
                  </a:cubicBezTo>
                  <a:cubicBezTo>
                    <a:pt x="30" y="36"/>
                    <a:pt x="29" y="36"/>
                    <a:pt x="29" y="37"/>
                  </a:cubicBezTo>
                  <a:cubicBezTo>
                    <a:pt x="28" y="37"/>
                    <a:pt x="28" y="38"/>
                    <a:pt x="28" y="38"/>
                  </a:cubicBezTo>
                  <a:cubicBezTo>
                    <a:pt x="27" y="39"/>
                    <a:pt x="27" y="40"/>
                    <a:pt x="27" y="40"/>
                  </a:cubicBezTo>
                  <a:cubicBezTo>
                    <a:pt x="27" y="41"/>
                    <a:pt x="27" y="42"/>
                    <a:pt x="28" y="42"/>
                  </a:cubicBezTo>
                  <a:cubicBezTo>
                    <a:pt x="28" y="43"/>
                    <a:pt x="28" y="43"/>
                    <a:pt x="29" y="44"/>
                  </a:cubicBezTo>
                  <a:cubicBezTo>
                    <a:pt x="29" y="44"/>
                    <a:pt x="30" y="44"/>
                    <a:pt x="30" y="45"/>
                  </a:cubicBezTo>
                  <a:cubicBezTo>
                    <a:pt x="31" y="45"/>
                    <a:pt x="32" y="45"/>
                    <a:pt x="32" y="45"/>
                  </a:cubicBezTo>
                  <a:close/>
                  <a:moveTo>
                    <a:pt x="59" y="67"/>
                  </a:moveTo>
                  <a:cubicBezTo>
                    <a:pt x="60" y="67"/>
                    <a:pt x="61" y="67"/>
                    <a:pt x="61" y="67"/>
                  </a:cubicBezTo>
                  <a:cubicBezTo>
                    <a:pt x="62" y="67"/>
                    <a:pt x="62" y="66"/>
                    <a:pt x="63" y="66"/>
                  </a:cubicBezTo>
                  <a:cubicBezTo>
                    <a:pt x="63" y="66"/>
                    <a:pt x="64" y="65"/>
                    <a:pt x="64" y="64"/>
                  </a:cubicBezTo>
                  <a:cubicBezTo>
                    <a:pt x="64" y="64"/>
                    <a:pt x="64" y="63"/>
                    <a:pt x="64" y="63"/>
                  </a:cubicBezTo>
                  <a:cubicBezTo>
                    <a:pt x="64" y="62"/>
                    <a:pt x="64" y="61"/>
                    <a:pt x="64" y="61"/>
                  </a:cubicBezTo>
                  <a:cubicBezTo>
                    <a:pt x="64" y="60"/>
                    <a:pt x="63" y="60"/>
                    <a:pt x="63" y="59"/>
                  </a:cubicBezTo>
                  <a:cubicBezTo>
                    <a:pt x="62" y="59"/>
                    <a:pt x="62" y="58"/>
                    <a:pt x="61" y="58"/>
                  </a:cubicBezTo>
                  <a:cubicBezTo>
                    <a:pt x="61" y="58"/>
                    <a:pt x="60" y="58"/>
                    <a:pt x="59" y="58"/>
                  </a:cubicBezTo>
                  <a:cubicBezTo>
                    <a:pt x="59" y="58"/>
                    <a:pt x="58" y="58"/>
                    <a:pt x="57" y="58"/>
                  </a:cubicBezTo>
                  <a:cubicBezTo>
                    <a:pt x="57" y="58"/>
                    <a:pt x="56" y="59"/>
                    <a:pt x="56" y="59"/>
                  </a:cubicBezTo>
                  <a:cubicBezTo>
                    <a:pt x="55" y="60"/>
                    <a:pt x="55" y="60"/>
                    <a:pt x="55" y="61"/>
                  </a:cubicBezTo>
                  <a:cubicBezTo>
                    <a:pt x="55" y="61"/>
                    <a:pt x="54" y="62"/>
                    <a:pt x="54" y="63"/>
                  </a:cubicBezTo>
                  <a:cubicBezTo>
                    <a:pt x="54" y="63"/>
                    <a:pt x="55" y="64"/>
                    <a:pt x="55" y="64"/>
                  </a:cubicBezTo>
                  <a:cubicBezTo>
                    <a:pt x="55" y="65"/>
                    <a:pt x="55" y="66"/>
                    <a:pt x="56" y="66"/>
                  </a:cubicBezTo>
                  <a:cubicBezTo>
                    <a:pt x="56" y="66"/>
                    <a:pt x="57" y="67"/>
                    <a:pt x="57" y="67"/>
                  </a:cubicBezTo>
                  <a:cubicBezTo>
                    <a:pt x="58" y="67"/>
                    <a:pt x="59" y="67"/>
                    <a:pt x="59" y="67"/>
                  </a:cubicBezTo>
                  <a:close/>
                  <a:moveTo>
                    <a:pt x="80" y="13"/>
                  </a:moveTo>
                  <a:cubicBezTo>
                    <a:pt x="81" y="13"/>
                    <a:pt x="81" y="13"/>
                    <a:pt x="82" y="13"/>
                  </a:cubicBezTo>
                  <a:cubicBezTo>
                    <a:pt x="83" y="12"/>
                    <a:pt x="83" y="12"/>
                    <a:pt x="84" y="12"/>
                  </a:cubicBezTo>
                  <a:cubicBezTo>
                    <a:pt x="84" y="11"/>
                    <a:pt x="84" y="11"/>
                    <a:pt x="85" y="10"/>
                  </a:cubicBezTo>
                  <a:cubicBezTo>
                    <a:pt x="85" y="10"/>
                    <a:pt x="85" y="9"/>
                    <a:pt x="85" y="8"/>
                  </a:cubicBezTo>
                  <a:cubicBezTo>
                    <a:pt x="85" y="8"/>
                    <a:pt x="85" y="7"/>
                    <a:pt x="85" y="6"/>
                  </a:cubicBezTo>
                  <a:cubicBezTo>
                    <a:pt x="84" y="6"/>
                    <a:pt x="84" y="5"/>
                    <a:pt x="84" y="5"/>
                  </a:cubicBezTo>
                  <a:cubicBezTo>
                    <a:pt x="83" y="4"/>
                    <a:pt x="83" y="4"/>
                    <a:pt x="82" y="4"/>
                  </a:cubicBezTo>
                  <a:cubicBezTo>
                    <a:pt x="81" y="4"/>
                    <a:pt x="81" y="3"/>
                    <a:pt x="80" y="3"/>
                  </a:cubicBezTo>
                  <a:cubicBezTo>
                    <a:pt x="80" y="3"/>
                    <a:pt x="79" y="4"/>
                    <a:pt x="78" y="4"/>
                  </a:cubicBezTo>
                  <a:cubicBezTo>
                    <a:pt x="78" y="4"/>
                    <a:pt x="77" y="4"/>
                    <a:pt x="77" y="5"/>
                  </a:cubicBezTo>
                  <a:cubicBezTo>
                    <a:pt x="76" y="5"/>
                    <a:pt x="76" y="6"/>
                    <a:pt x="76" y="6"/>
                  </a:cubicBezTo>
                  <a:cubicBezTo>
                    <a:pt x="75" y="7"/>
                    <a:pt x="75" y="8"/>
                    <a:pt x="75" y="8"/>
                  </a:cubicBezTo>
                  <a:cubicBezTo>
                    <a:pt x="75" y="9"/>
                    <a:pt x="75" y="10"/>
                    <a:pt x="76" y="10"/>
                  </a:cubicBezTo>
                  <a:cubicBezTo>
                    <a:pt x="76" y="11"/>
                    <a:pt x="76" y="11"/>
                    <a:pt x="77" y="12"/>
                  </a:cubicBezTo>
                  <a:cubicBezTo>
                    <a:pt x="77" y="12"/>
                    <a:pt x="78" y="12"/>
                    <a:pt x="78" y="13"/>
                  </a:cubicBezTo>
                  <a:cubicBezTo>
                    <a:pt x="79" y="13"/>
                    <a:pt x="80" y="13"/>
                    <a:pt x="80" y="1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id-ID" sz="1350">
                <a:solidFill>
                  <a:srgbClr val="29AAB9"/>
                </a:solidFill>
                <a:latin typeface="Raleway"/>
              </a:endParaRPr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6845430" y="2508286"/>
            <a:ext cx="1912807" cy="722050"/>
            <a:chOff x="9127240" y="2201381"/>
            <a:chExt cx="2550409" cy="962733"/>
          </a:xfrm>
        </p:grpSpPr>
        <p:sp>
          <p:nvSpPr>
            <p:cNvPr id="71" name="Rectangle 70"/>
            <p:cNvSpPr/>
            <p:nvPr/>
          </p:nvSpPr>
          <p:spPr>
            <a:xfrm>
              <a:off x="9127240" y="2201381"/>
              <a:ext cx="2550409" cy="96273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/>
              <a:endParaRPr lang="id-ID" sz="1350">
                <a:solidFill>
                  <a:prstClr val="white"/>
                </a:solidFill>
                <a:latin typeface="Raleway"/>
              </a:endParaRPr>
            </a:p>
          </p:txBody>
        </p:sp>
        <p:sp>
          <p:nvSpPr>
            <p:cNvPr id="72" name="Freeform 77"/>
            <p:cNvSpPr>
              <a:spLocks noEditPoints="1"/>
            </p:cNvSpPr>
            <p:nvPr/>
          </p:nvSpPr>
          <p:spPr bwMode="auto">
            <a:xfrm>
              <a:off x="10149658" y="2418404"/>
              <a:ext cx="505571" cy="528682"/>
            </a:xfrm>
            <a:custGeom>
              <a:avLst/>
              <a:gdLst>
                <a:gd name="T0" fmla="*/ 12 w 74"/>
                <a:gd name="T1" fmla="*/ 62 h 77"/>
                <a:gd name="T2" fmla="*/ 16 w 74"/>
                <a:gd name="T3" fmla="*/ 66 h 77"/>
                <a:gd name="T4" fmla="*/ 16 w 74"/>
                <a:gd name="T5" fmla="*/ 72 h 77"/>
                <a:gd name="T6" fmla="*/ 11 w 74"/>
                <a:gd name="T7" fmla="*/ 76 h 77"/>
                <a:gd name="T8" fmla="*/ 5 w 74"/>
                <a:gd name="T9" fmla="*/ 76 h 77"/>
                <a:gd name="T10" fmla="*/ 1 w 74"/>
                <a:gd name="T11" fmla="*/ 72 h 77"/>
                <a:gd name="T12" fmla="*/ 1 w 74"/>
                <a:gd name="T13" fmla="*/ 66 h 77"/>
                <a:gd name="T14" fmla="*/ 4 w 74"/>
                <a:gd name="T15" fmla="*/ 62 h 77"/>
                <a:gd name="T16" fmla="*/ 7 w 74"/>
                <a:gd name="T17" fmla="*/ 6 h 77"/>
                <a:gd name="T18" fmla="*/ 10 w 74"/>
                <a:gd name="T19" fmla="*/ 61 h 77"/>
                <a:gd name="T20" fmla="*/ 10 w 74"/>
                <a:gd name="T21" fmla="*/ 73 h 77"/>
                <a:gd name="T22" fmla="*/ 13 w 74"/>
                <a:gd name="T23" fmla="*/ 70 h 77"/>
                <a:gd name="T24" fmla="*/ 13 w 74"/>
                <a:gd name="T25" fmla="*/ 67 h 77"/>
                <a:gd name="T26" fmla="*/ 10 w 74"/>
                <a:gd name="T27" fmla="*/ 64 h 77"/>
                <a:gd name="T28" fmla="*/ 6 w 74"/>
                <a:gd name="T29" fmla="*/ 64 h 77"/>
                <a:gd name="T30" fmla="*/ 4 w 74"/>
                <a:gd name="T31" fmla="*/ 67 h 77"/>
                <a:gd name="T32" fmla="*/ 4 w 74"/>
                <a:gd name="T33" fmla="*/ 70 h 77"/>
                <a:gd name="T34" fmla="*/ 6 w 74"/>
                <a:gd name="T35" fmla="*/ 73 h 77"/>
                <a:gd name="T36" fmla="*/ 39 w 74"/>
                <a:gd name="T37" fmla="*/ 30 h 77"/>
                <a:gd name="T38" fmla="*/ 43 w 74"/>
                <a:gd name="T39" fmla="*/ 33 h 77"/>
                <a:gd name="T40" fmla="*/ 45 w 74"/>
                <a:gd name="T41" fmla="*/ 38 h 77"/>
                <a:gd name="T42" fmla="*/ 43 w 74"/>
                <a:gd name="T43" fmla="*/ 43 h 77"/>
                <a:gd name="T44" fmla="*/ 39 w 74"/>
                <a:gd name="T45" fmla="*/ 46 h 77"/>
                <a:gd name="T46" fmla="*/ 35 w 74"/>
                <a:gd name="T47" fmla="*/ 70 h 77"/>
                <a:gd name="T48" fmla="*/ 33 w 74"/>
                <a:gd name="T49" fmla="*/ 45 h 77"/>
                <a:gd name="T50" fmla="*/ 30 w 74"/>
                <a:gd name="T51" fmla="*/ 41 h 77"/>
                <a:gd name="T52" fmla="*/ 30 w 74"/>
                <a:gd name="T53" fmla="*/ 35 h 77"/>
                <a:gd name="T54" fmla="*/ 33 w 74"/>
                <a:gd name="T55" fmla="*/ 31 h 77"/>
                <a:gd name="T56" fmla="*/ 35 w 74"/>
                <a:gd name="T57" fmla="*/ 6 h 77"/>
                <a:gd name="T58" fmla="*/ 39 w 74"/>
                <a:gd name="T59" fmla="*/ 30 h 77"/>
                <a:gd name="T60" fmla="*/ 39 w 74"/>
                <a:gd name="T61" fmla="*/ 43 h 77"/>
                <a:gd name="T62" fmla="*/ 42 w 74"/>
                <a:gd name="T63" fmla="*/ 40 h 77"/>
                <a:gd name="T64" fmla="*/ 42 w 74"/>
                <a:gd name="T65" fmla="*/ 36 h 77"/>
                <a:gd name="T66" fmla="*/ 39 w 74"/>
                <a:gd name="T67" fmla="*/ 34 h 77"/>
                <a:gd name="T68" fmla="*/ 35 w 74"/>
                <a:gd name="T69" fmla="*/ 34 h 77"/>
                <a:gd name="T70" fmla="*/ 33 w 74"/>
                <a:gd name="T71" fmla="*/ 36 h 77"/>
                <a:gd name="T72" fmla="*/ 33 w 74"/>
                <a:gd name="T73" fmla="*/ 40 h 77"/>
                <a:gd name="T74" fmla="*/ 35 w 74"/>
                <a:gd name="T75" fmla="*/ 43 h 77"/>
                <a:gd name="T76" fmla="*/ 74 w 74"/>
                <a:gd name="T77" fmla="*/ 8 h 77"/>
                <a:gd name="T78" fmla="*/ 72 w 74"/>
                <a:gd name="T79" fmla="*/ 13 h 77"/>
                <a:gd name="T80" fmla="*/ 68 w 74"/>
                <a:gd name="T81" fmla="*/ 16 h 77"/>
                <a:gd name="T82" fmla="*/ 64 w 74"/>
                <a:gd name="T83" fmla="*/ 70 h 77"/>
                <a:gd name="T84" fmla="*/ 62 w 74"/>
                <a:gd name="T85" fmla="*/ 15 h 77"/>
                <a:gd name="T86" fmla="*/ 58 w 74"/>
                <a:gd name="T87" fmla="*/ 11 h 77"/>
                <a:gd name="T88" fmla="*/ 59 w 74"/>
                <a:gd name="T89" fmla="*/ 5 h 77"/>
                <a:gd name="T90" fmla="*/ 63 w 74"/>
                <a:gd name="T91" fmla="*/ 0 h 77"/>
                <a:gd name="T92" fmla="*/ 69 w 74"/>
                <a:gd name="T93" fmla="*/ 0 h 77"/>
                <a:gd name="T94" fmla="*/ 73 w 74"/>
                <a:gd name="T95" fmla="*/ 5 h 77"/>
                <a:gd name="T96" fmla="*/ 66 w 74"/>
                <a:gd name="T97" fmla="*/ 13 h 77"/>
                <a:gd name="T98" fmla="*/ 69 w 74"/>
                <a:gd name="T99" fmla="*/ 11 h 77"/>
                <a:gd name="T100" fmla="*/ 71 w 74"/>
                <a:gd name="T101" fmla="*/ 8 h 77"/>
                <a:gd name="T102" fmla="*/ 69 w 74"/>
                <a:gd name="T103" fmla="*/ 4 h 77"/>
                <a:gd name="T104" fmla="*/ 66 w 74"/>
                <a:gd name="T105" fmla="*/ 3 h 77"/>
                <a:gd name="T106" fmla="*/ 62 w 74"/>
                <a:gd name="T107" fmla="*/ 4 h 77"/>
                <a:gd name="T108" fmla="*/ 61 w 74"/>
                <a:gd name="T109" fmla="*/ 8 h 77"/>
                <a:gd name="T110" fmla="*/ 62 w 74"/>
                <a:gd name="T111" fmla="*/ 11 h 77"/>
                <a:gd name="T112" fmla="*/ 66 w 74"/>
                <a:gd name="T113" fmla="*/ 13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4" h="77">
                  <a:moveTo>
                    <a:pt x="10" y="61"/>
                  </a:moveTo>
                  <a:cubicBezTo>
                    <a:pt x="11" y="61"/>
                    <a:pt x="12" y="61"/>
                    <a:pt x="12" y="62"/>
                  </a:cubicBezTo>
                  <a:cubicBezTo>
                    <a:pt x="13" y="62"/>
                    <a:pt x="14" y="63"/>
                    <a:pt x="14" y="63"/>
                  </a:cubicBezTo>
                  <a:cubicBezTo>
                    <a:pt x="15" y="64"/>
                    <a:pt x="16" y="65"/>
                    <a:pt x="16" y="66"/>
                  </a:cubicBezTo>
                  <a:cubicBezTo>
                    <a:pt x="16" y="67"/>
                    <a:pt x="16" y="67"/>
                    <a:pt x="16" y="68"/>
                  </a:cubicBezTo>
                  <a:cubicBezTo>
                    <a:pt x="16" y="70"/>
                    <a:pt x="16" y="71"/>
                    <a:pt x="16" y="72"/>
                  </a:cubicBezTo>
                  <a:cubicBezTo>
                    <a:pt x="15" y="72"/>
                    <a:pt x="15" y="73"/>
                    <a:pt x="14" y="74"/>
                  </a:cubicBezTo>
                  <a:cubicBezTo>
                    <a:pt x="13" y="75"/>
                    <a:pt x="12" y="75"/>
                    <a:pt x="11" y="76"/>
                  </a:cubicBezTo>
                  <a:cubicBezTo>
                    <a:pt x="10" y="76"/>
                    <a:pt x="9" y="77"/>
                    <a:pt x="8" y="77"/>
                  </a:cubicBezTo>
                  <a:cubicBezTo>
                    <a:pt x="7" y="77"/>
                    <a:pt x="6" y="76"/>
                    <a:pt x="5" y="76"/>
                  </a:cubicBezTo>
                  <a:cubicBezTo>
                    <a:pt x="4" y="75"/>
                    <a:pt x="3" y="75"/>
                    <a:pt x="3" y="74"/>
                  </a:cubicBezTo>
                  <a:cubicBezTo>
                    <a:pt x="2" y="73"/>
                    <a:pt x="1" y="72"/>
                    <a:pt x="1" y="72"/>
                  </a:cubicBezTo>
                  <a:cubicBezTo>
                    <a:pt x="1" y="71"/>
                    <a:pt x="0" y="70"/>
                    <a:pt x="0" y="68"/>
                  </a:cubicBezTo>
                  <a:cubicBezTo>
                    <a:pt x="0" y="67"/>
                    <a:pt x="1" y="67"/>
                    <a:pt x="1" y="66"/>
                  </a:cubicBezTo>
                  <a:cubicBezTo>
                    <a:pt x="1" y="65"/>
                    <a:pt x="2" y="64"/>
                    <a:pt x="2" y="63"/>
                  </a:cubicBezTo>
                  <a:cubicBezTo>
                    <a:pt x="3" y="63"/>
                    <a:pt x="3" y="62"/>
                    <a:pt x="4" y="62"/>
                  </a:cubicBezTo>
                  <a:cubicBezTo>
                    <a:pt x="5" y="61"/>
                    <a:pt x="6" y="61"/>
                    <a:pt x="7" y="61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10" y="6"/>
                    <a:pt x="10" y="6"/>
                    <a:pt x="10" y="6"/>
                  </a:cubicBezTo>
                  <a:lnTo>
                    <a:pt x="10" y="61"/>
                  </a:lnTo>
                  <a:close/>
                  <a:moveTo>
                    <a:pt x="8" y="73"/>
                  </a:moveTo>
                  <a:cubicBezTo>
                    <a:pt x="9" y="73"/>
                    <a:pt x="10" y="73"/>
                    <a:pt x="10" y="73"/>
                  </a:cubicBezTo>
                  <a:cubicBezTo>
                    <a:pt x="11" y="73"/>
                    <a:pt x="11" y="72"/>
                    <a:pt x="12" y="72"/>
                  </a:cubicBezTo>
                  <a:cubicBezTo>
                    <a:pt x="12" y="71"/>
                    <a:pt x="13" y="71"/>
                    <a:pt x="13" y="70"/>
                  </a:cubicBezTo>
                  <a:cubicBezTo>
                    <a:pt x="13" y="70"/>
                    <a:pt x="13" y="69"/>
                    <a:pt x="13" y="68"/>
                  </a:cubicBezTo>
                  <a:cubicBezTo>
                    <a:pt x="13" y="68"/>
                    <a:pt x="13" y="67"/>
                    <a:pt x="13" y="67"/>
                  </a:cubicBezTo>
                  <a:cubicBezTo>
                    <a:pt x="13" y="66"/>
                    <a:pt x="12" y="65"/>
                    <a:pt x="12" y="65"/>
                  </a:cubicBezTo>
                  <a:cubicBezTo>
                    <a:pt x="11" y="65"/>
                    <a:pt x="11" y="64"/>
                    <a:pt x="10" y="64"/>
                  </a:cubicBezTo>
                  <a:cubicBezTo>
                    <a:pt x="10" y="64"/>
                    <a:pt x="9" y="64"/>
                    <a:pt x="8" y="64"/>
                  </a:cubicBezTo>
                  <a:cubicBezTo>
                    <a:pt x="8" y="64"/>
                    <a:pt x="7" y="64"/>
                    <a:pt x="6" y="64"/>
                  </a:cubicBezTo>
                  <a:cubicBezTo>
                    <a:pt x="6" y="64"/>
                    <a:pt x="5" y="65"/>
                    <a:pt x="5" y="65"/>
                  </a:cubicBezTo>
                  <a:cubicBezTo>
                    <a:pt x="5" y="65"/>
                    <a:pt x="4" y="66"/>
                    <a:pt x="4" y="67"/>
                  </a:cubicBezTo>
                  <a:cubicBezTo>
                    <a:pt x="4" y="67"/>
                    <a:pt x="4" y="68"/>
                    <a:pt x="4" y="68"/>
                  </a:cubicBezTo>
                  <a:cubicBezTo>
                    <a:pt x="4" y="69"/>
                    <a:pt x="4" y="70"/>
                    <a:pt x="4" y="70"/>
                  </a:cubicBezTo>
                  <a:cubicBezTo>
                    <a:pt x="4" y="71"/>
                    <a:pt x="5" y="71"/>
                    <a:pt x="5" y="72"/>
                  </a:cubicBezTo>
                  <a:cubicBezTo>
                    <a:pt x="5" y="72"/>
                    <a:pt x="6" y="73"/>
                    <a:pt x="6" y="73"/>
                  </a:cubicBezTo>
                  <a:cubicBezTo>
                    <a:pt x="7" y="73"/>
                    <a:pt x="8" y="73"/>
                    <a:pt x="8" y="73"/>
                  </a:cubicBezTo>
                  <a:close/>
                  <a:moveTo>
                    <a:pt x="39" y="30"/>
                  </a:moveTo>
                  <a:cubicBezTo>
                    <a:pt x="40" y="30"/>
                    <a:pt x="41" y="31"/>
                    <a:pt x="41" y="31"/>
                  </a:cubicBezTo>
                  <a:cubicBezTo>
                    <a:pt x="42" y="32"/>
                    <a:pt x="43" y="32"/>
                    <a:pt x="43" y="33"/>
                  </a:cubicBezTo>
                  <a:cubicBezTo>
                    <a:pt x="44" y="34"/>
                    <a:pt x="44" y="34"/>
                    <a:pt x="45" y="35"/>
                  </a:cubicBezTo>
                  <a:cubicBezTo>
                    <a:pt x="45" y="36"/>
                    <a:pt x="45" y="37"/>
                    <a:pt x="45" y="38"/>
                  </a:cubicBezTo>
                  <a:cubicBezTo>
                    <a:pt x="45" y="39"/>
                    <a:pt x="45" y="40"/>
                    <a:pt x="45" y="41"/>
                  </a:cubicBezTo>
                  <a:cubicBezTo>
                    <a:pt x="44" y="42"/>
                    <a:pt x="44" y="43"/>
                    <a:pt x="43" y="43"/>
                  </a:cubicBezTo>
                  <a:cubicBezTo>
                    <a:pt x="43" y="44"/>
                    <a:pt x="42" y="44"/>
                    <a:pt x="41" y="45"/>
                  </a:cubicBezTo>
                  <a:cubicBezTo>
                    <a:pt x="41" y="45"/>
                    <a:pt x="40" y="46"/>
                    <a:pt x="39" y="46"/>
                  </a:cubicBezTo>
                  <a:cubicBezTo>
                    <a:pt x="39" y="70"/>
                    <a:pt x="39" y="70"/>
                    <a:pt x="39" y="70"/>
                  </a:cubicBezTo>
                  <a:cubicBezTo>
                    <a:pt x="35" y="70"/>
                    <a:pt x="35" y="70"/>
                    <a:pt x="35" y="70"/>
                  </a:cubicBezTo>
                  <a:cubicBezTo>
                    <a:pt x="35" y="46"/>
                    <a:pt x="35" y="46"/>
                    <a:pt x="35" y="46"/>
                  </a:cubicBezTo>
                  <a:cubicBezTo>
                    <a:pt x="35" y="46"/>
                    <a:pt x="34" y="45"/>
                    <a:pt x="33" y="45"/>
                  </a:cubicBezTo>
                  <a:cubicBezTo>
                    <a:pt x="32" y="44"/>
                    <a:pt x="32" y="44"/>
                    <a:pt x="31" y="43"/>
                  </a:cubicBezTo>
                  <a:cubicBezTo>
                    <a:pt x="30" y="43"/>
                    <a:pt x="30" y="42"/>
                    <a:pt x="30" y="41"/>
                  </a:cubicBezTo>
                  <a:cubicBezTo>
                    <a:pt x="29" y="40"/>
                    <a:pt x="29" y="39"/>
                    <a:pt x="29" y="38"/>
                  </a:cubicBezTo>
                  <a:cubicBezTo>
                    <a:pt x="29" y="37"/>
                    <a:pt x="29" y="36"/>
                    <a:pt x="30" y="35"/>
                  </a:cubicBezTo>
                  <a:cubicBezTo>
                    <a:pt x="30" y="34"/>
                    <a:pt x="30" y="34"/>
                    <a:pt x="31" y="33"/>
                  </a:cubicBezTo>
                  <a:cubicBezTo>
                    <a:pt x="32" y="32"/>
                    <a:pt x="32" y="32"/>
                    <a:pt x="33" y="31"/>
                  </a:cubicBezTo>
                  <a:cubicBezTo>
                    <a:pt x="34" y="31"/>
                    <a:pt x="35" y="30"/>
                    <a:pt x="35" y="30"/>
                  </a:cubicBezTo>
                  <a:cubicBezTo>
                    <a:pt x="35" y="6"/>
                    <a:pt x="35" y="6"/>
                    <a:pt x="35" y="6"/>
                  </a:cubicBezTo>
                  <a:cubicBezTo>
                    <a:pt x="39" y="6"/>
                    <a:pt x="39" y="6"/>
                    <a:pt x="39" y="6"/>
                  </a:cubicBezTo>
                  <a:lnTo>
                    <a:pt x="39" y="30"/>
                  </a:lnTo>
                  <a:close/>
                  <a:moveTo>
                    <a:pt x="37" y="43"/>
                  </a:moveTo>
                  <a:cubicBezTo>
                    <a:pt x="38" y="43"/>
                    <a:pt x="38" y="43"/>
                    <a:pt x="39" y="43"/>
                  </a:cubicBezTo>
                  <a:cubicBezTo>
                    <a:pt x="40" y="42"/>
                    <a:pt x="40" y="42"/>
                    <a:pt x="41" y="41"/>
                  </a:cubicBezTo>
                  <a:cubicBezTo>
                    <a:pt x="41" y="41"/>
                    <a:pt x="41" y="41"/>
                    <a:pt x="42" y="40"/>
                  </a:cubicBezTo>
                  <a:cubicBezTo>
                    <a:pt x="42" y="39"/>
                    <a:pt x="42" y="39"/>
                    <a:pt x="42" y="38"/>
                  </a:cubicBezTo>
                  <a:cubicBezTo>
                    <a:pt x="42" y="37"/>
                    <a:pt x="42" y="37"/>
                    <a:pt x="42" y="36"/>
                  </a:cubicBezTo>
                  <a:cubicBezTo>
                    <a:pt x="41" y="36"/>
                    <a:pt x="41" y="35"/>
                    <a:pt x="41" y="35"/>
                  </a:cubicBezTo>
                  <a:cubicBezTo>
                    <a:pt x="40" y="34"/>
                    <a:pt x="40" y="34"/>
                    <a:pt x="39" y="34"/>
                  </a:cubicBezTo>
                  <a:cubicBezTo>
                    <a:pt x="38" y="33"/>
                    <a:pt x="38" y="33"/>
                    <a:pt x="37" y="33"/>
                  </a:cubicBezTo>
                  <a:cubicBezTo>
                    <a:pt x="37" y="33"/>
                    <a:pt x="36" y="33"/>
                    <a:pt x="35" y="34"/>
                  </a:cubicBezTo>
                  <a:cubicBezTo>
                    <a:pt x="35" y="34"/>
                    <a:pt x="34" y="34"/>
                    <a:pt x="34" y="35"/>
                  </a:cubicBezTo>
                  <a:cubicBezTo>
                    <a:pt x="33" y="35"/>
                    <a:pt x="33" y="36"/>
                    <a:pt x="33" y="36"/>
                  </a:cubicBezTo>
                  <a:cubicBezTo>
                    <a:pt x="32" y="37"/>
                    <a:pt x="32" y="37"/>
                    <a:pt x="32" y="38"/>
                  </a:cubicBezTo>
                  <a:cubicBezTo>
                    <a:pt x="32" y="39"/>
                    <a:pt x="32" y="39"/>
                    <a:pt x="33" y="40"/>
                  </a:cubicBezTo>
                  <a:cubicBezTo>
                    <a:pt x="33" y="41"/>
                    <a:pt x="33" y="41"/>
                    <a:pt x="34" y="41"/>
                  </a:cubicBezTo>
                  <a:cubicBezTo>
                    <a:pt x="34" y="42"/>
                    <a:pt x="35" y="42"/>
                    <a:pt x="35" y="43"/>
                  </a:cubicBezTo>
                  <a:cubicBezTo>
                    <a:pt x="36" y="43"/>
                    <a:pt x="37" y="43"/>
                    <a:pt x="37" y="43"/>
                  </a:cubicBezTo>
                  <a:close/>
                  <a:moveTo>
                    <a:pt x="74" y="8"/>
                  </a:moveTo>
                  <a:cubicBezTo>
                    <a:pt x="74" y="9"/>
                    <a:pt x="74" y="10"/>
                    <a:pt x="73" y="11"/>
                  </a:cubicBezTo>
                  <a:cubicBezTo>
                    <a:pt x="73" y="11"/>
                    <a:pt x="73" y="12"/>
                    <a:pt x="72" y="13"/>
                  </a:cubicBezTo>
                  <a:cubicBezTo>
                    <a:pt x="72" y="14"/>
                    <a:pt x="71" y="14"/>
                    <a:pt x="70" y="15"/>
                  </a:cubicBezTo>
                  <a:cubicBezTo>
                    <a:pt x="69" y="15"/>
                    <a:pt x="68" y="15"/>
                    <a:pt x="68" y="16"/>
                  </a:cubicBezTo>
                  <a:cubicBezTo>
                    <a:pt x="68" y="70"/>
                    <a:pt x="68" y="70"/>
                    <a:pt x="68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64" y="16"/>
                    <a:pt x="64" y="16"/>
                    <a:pt x="64" y="16"/>
                  </a:cubicBezTo>
                  <a:cubicBezTo>
                    <a:pt x="63" y="15"/>
                    <a:pt x="63" y="15"/>
                    <a:pt x="62" y="15"/>
                  </a:cubicBezTo>
                  <a:cubicBezTo>
                    <a:pt x="61" y="14"/>
                    <a:pt x="60" y="14"/>
                    <a:pt x="60" y="13"/>
                  </a:cubicBezTo>
                  <a:cubicBezTo>
                    <a:pt x="59" y="12"/>
                    <a:pt x="59" y="11"/>
                    <a:pt x="58" y="11"/>
                  </a:cubicBezTo>
                  <a:cubicBezTo>
                    <a:pt x="58" y="10"/>
                    <a:pt x="58" y="9"/>
                    <a:pt x="58" y="8"/>
                  </a:cubicBezTo>
                  <a:cubicBezTo>
                    <a:pt x="58" y="7"/>
                    <a:pt x="58" y="6"/>
                    <a:pt x="59" y="5"/>
                  </a:cubicBezTo>
                  <a:cubicBezTo>
                    <a:pt x="59" y="4"/>
                    <a:pt x="60" y="3"/>
                    <a:pt x="60" y="2"/>
                  </a:cubicBezTo>
                  <a:cubicBezTo>
                    <a:pt x="61" y="1"/>
                    <a:pt x="62" y="1"/>
                    <a:pt x="63" y="0"/>
                  </a:cubicBezTo>
                  <a:cubicBezTo>
                    <a:pt x="64" y="0"/>
                    <a:pt x="65" y="0"/>
                    <a:pt x="66" y="0"/>
                  </a:cubicBezTo>
                  <a:cubicBezTo>
                    <a:pt x="67" y="0"/>
                    <a:pt x="68" y="0"/>
                    <a:pt x="69" y="0"/>
                  </a:cubicBezTo>
                  <a:cubicBezTo>
                    <a:pt x="70" y="1"/>
                    <a:pt x="71" y="1"/>
                    <a:pt x="72" y="2"/>
                  </a:cubicBezTo>
                  <a:cubicBezTo>
                    <a:pt x="72" y="3"/>
                    <a:pt x="73" y="4"/>
                    <a:pt x="73" y="5"/>
                  </a:cubicBezTo>
                  <a:cubicBezTo>
                    <a:pt x="74" y="6"/>
                    <a:pt x="74" y="7"/>
                    <a:pt x="74" y="8"/>
                  </a:cubicBezTo>
                  <a:close/>
                  <a:moveTo>
                    <a:pt x="66" y="13"/>
                  </a:moveTo>
                  <a:cubicBezTo>
                    <a:pt x="67" y="13"/>
                    <a:pt x="67" y="12"/>
                    <a:pt x="68" y="12"/>
                  </a:cubicBezTo>
                  <a:cubicBezTo>
                    <a:pt x="68" y="12"/>
                    <a:pt x="69" y="11"/>
                    <a:pt x="69" y="11"/>
                  </a:cubicBezTo>
                  <a:cubicBezTo>
                    <a:pt x="70" y="11"/>
                    <a:pt x="70" y="10"/>
                    <a:pt x="70" y="10"/>
                  </a:cubicBezTo>
                  <a:cubicBezTo>
                    <a:pt x="71" y="9"/>
                    <a:pt x="71" y="8"/>
                    <a:pt x="71" y="8"/>
                  </a:cubicBezTo>
                  <a:cubicBezTo>
                    <a:pt x="71" y="7"/>
                    <a:pt x="71" y="6"/>
                    <a:pt x="70" y="6"/>
                  </a:cubicBezTo>
                  <a:cubicBezTo>
                    <a:pt x="70" y="5"/>
                    <a:pt x="70" y="5"/>
                    <a:pt x="69" y="4"/>
                  </a:cubicBezTo>
                  <a:cubicBezTo>
                    <a:pt x="69" y="4"/>
                    <a:pt x="68" y="3"/>
                    <a:pt x="68" y="3"/>
                  </a:cubicBezTo>
                  <a:cubicBezTo>
                    <a:pt x="67" y="3"/>
                    <a:pt x="67" y="3"/>
                    <a:pt x="66" y="3"/>
                  </a:cubicBezTo>
                  <a:cubicBezTo>
                    <a:pt x="65" y="3"/>
                    <a:pt x="65" y="3"/>
                    <a:pt x="64" y="3"/>
                  </a:cubicBezTo>
                  <a:cubicBezTo>
                    <a:pt x="63" y="3"/>
                    <a:pt x="63" y="4"/>
                    <a:pt x="62" y="4"/>
                  </a:cubicBezTo>
                  <a:cubicBezTo>
                    <a:pt x="62" y="5"/>
                    <a:pt x="62" y="5"/>
                    <a:pt x="62" y="6"/>
                  </a:cubicBezTo>
                  <a:cubicBezTo>
                    <a:pt x="61" y="6"/>
                    <a:pt x="61" y="7"/>
                    <a:pt x="61" y="8"/>
                  </a:cubicBezTo>
                  <a:cubicBezTo>
                    <a:pt x="61" y="8"/>
                    <a:pt x="61" y="9"/>
                    <a:pt x="62" y="10"/>
                  </a:cubicBezTo>
                  <a:cubicBezTo>
                    <a:pt x="62" y="10"/>
                    <a:pt x="62" y="11"/>
                    <a:pt x="62" y="11"/>
                  </a:cubicBezTo>
                  <a:cubicBezTo>
                    <a:pt x="63" y="11"/>
                    <a:pt x="63" y="12"/>
                    <a:pt x="64" y="12"/>
                  </a:cubicBezTo>
                  <a:cubicBezTo>
                    <a:pt x="65" y="12"/>
                    <a:pt x="65" y="13"/>
                    <a:pt x="66" y="1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id-ID" sz="1350">
                <a:solidFill>
                  <a:srgbClr val="29AAB9"/>
                </a:solidFill>
                <a:latin typeface="Raleway"/>
              </a:endParaRPr>
            </a:p>
          </p:txBody>
        </p:sp>
      </p:grpSp>
      <p:pic>
        <p:nvPicPr>
          <p:cNvPr id="36" name="35 Imagen" descr="Screenshot_2017-01-24-12-25-23.png"/>
          <p:cNvPicPr>
            <a:picLocks noChangeAspect="1"/>
          </p:cNvPicPr>
          <p:nvPr/>
        </p:nvPicPr>
        <p:blipFill>
          <a:blip r:embed="rId3" cstate="print"/>
          <a:srcRect t="28125" b="15625"/>
          <a:stretch>
            <a:fillRect/>
          </a:stretch>
        </p:blipFill>
        <p:spPr>
          <a:xfrm>
            <a:off x="7929554" y="0"/>
            <a:ext cx="1214446" cy="121445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xmlns="" val="38159198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000"/>
                            </p:stCondLst>
                            <p:childTnLst>
                              <p:par>
                                <p:cTn id="24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900" decel="100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000"/>
                            </p:stCondLst>
                            <p:childTnLst>
                              <p:par>
                                <p:cTn id="31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0"/>
                            </p:stCondLst>
                            <p:childTnLst>
                              <p:par>
                                <p:cTn id="37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900" decel="100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6000"/>
                            </p:stCondLst>
                            <p:childTnLst>
                              <p:par>
                                <p:cTn id="44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7000"/>
                            </p:stCondLst>
                            <p:childTnLst>
                              <p:par>
                                <p:cTn id="50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900" decel="100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id-ID" dirty="0"/>
              <a:t>We Are Great And We Can Make Everything Happend With Our Skills And Knowledge.</a:t>
            </a:r>
          </a:p>
          <a:p>
            <a:endParaRPr lang="id-ID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id-ID" dirty="0"/>
              <a:t>We Are Great And We Can Make Everything Happend With Our Skills And Knowledge.</a:t>
            </a:r>
          </a:p>
          <a:p>
            <a:endParaRPr lang="id-ID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s-MX" dirty="0" smtClean="0"/>
              <a:t>Analista y desarrollador de sistemas de información enfocados a software a la medida y optimización de procesos de negocio.</a:t>
            </a:r>
            <a:endParaRPr lang="id-ID" dirty="0"/>
          </a:p>
          <a:p>
            <a:endParaRPr lang="id-ID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JERM </a:t>
            </a:r>
            <a:r>
              <a:rPr lang="es-MX" dirty="0" err="1" smtClean="0"/>
              <a:t>Consulting</a:t>
            </a:r>
            <a:r>
              <a:rPr lang="es-MX" dirty="0" smtClean="0"/>
              <a:t> – Equipo de trabajo</a:t>
            </a:r>
            <a:endParaRPr lang="id-ID" dirty="0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MX" dirty="0" smtClean="0">
                <a:solidFill>
                  <a:schemeClr val="accent2"/>
                </a:solidFill>
              </a:rPr>
              <a:t>Conoce a nuestro equipo de trabajo</a:t>
            </a:r>
            <a:endParaRPr lang="id-ID" i="1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id-ID" dirty="0" smtClean="0"/>
              <a:t>M</a:t>
            </a:r>
            <a:r>
              <a:rPr lang="es-MX" dirty="0" smtClean="0"/>
              <a:t>ario Mojica</a:t>
            </a:r>
            <a:endParaRPr lang="id-ID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27"/>
          </p:nvPr>
        </p:nvSpPr>
        <p:spPr/>
        <p:txBody>
          <a:bodyPr>
            <a:normAutofit fontScale="92500"/>
          </a:bodyPr>
          <a:lstStyle/>
          <a:p>
            <a:r>
              <a:rPr lang="es-MX" dirty="0" smtClean="0"/>
              <a:t>Consultor y Auditor de TI</a:t>
            </a:r>
            <a:endParaRPr lang="id-ID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28"/>
          </p:nvPr>
        </p:nvSpPr>
        <p:spPr/>
        <p:txBody>
          <a:bodyPr>
            <a:normAutofit fontScale="92500"/>
          </a:bodyPr>
          <a:lstStyle/>
          <a:p>
            <a:r>
              <a:rPr lang="es-MX" dirty="0" smtClean="0"/>
              <a:t>Gestión de proyectos, análisis de información</a:t>
            </a:r>
            <a:r>
              <a:rPr lang="es-MX" dirty="0"/>
              <a:t>, </a:t>
            </a:r>
            <a:r>
              <a:rPr lang="es-MX" dirty="0" smtClean="0"/>
              <a:t>diseño, desarrollo e implementación </a:t>
            </a:r>
            <a:r>
              <a:rPr lang="es-MX" dirty="0"/>
              <a:t>de </a:t>
            </a:r>
            <a:r>
              <a:rPr lang="es-MX" dirty="0" smtClean="0"/>
              <a:t>aplicativos, identificar y dar soluciones a necesidades y auditorías de TI.</a:t>
            </a:r>
            <a:endParaRPr lang="id-ID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s-MX" dirty="0" smtClean="0"/>
              <a:t>Jorge González</a:t>
            </a:r>
            <a:endParaRPr lang="id-ID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30"/>
          </p:nvPr>
        </p:nvSpPr>
        <p:spPr/>
        <p:txBody>
          <a:bodyPr>
            <a:normAutofit/>
          </a:bodyPr>
          <a:lstStyle/>
          <a:p>
            <a:r>
              <a:rPr lang="es-MX" dirty="0" smtClean="0"/>
              <a:t>Desarrollador  en TI</a:t>
            </a:r>
            <a:endParaRPr lang="id-ID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id-ID" dirty="0" smtClean="0"/>
              <a:t>Roberto H. Lucas</a:t>
            </a:r>
            <a:endParaRPr lang="id-ID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34"/>
          </p:nvPr>
        </p:nvSpPr>
        <p:spPr/>
        <p:txBody>
          <a:bodyPr>
            <a:normAutofit/>
          </a:bodyPr>
          <a:lstStyle/>
          <a:p>
            <a:r>
              <a:rPr lang="id-ID" dirty="0" smtClean="0"/>
              <a:t>Editor</a:t>
            </a:r>
            <a:endParaRPr lang="id-ID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id-ID" dirty="0" smtClean="0"/>
              <a:t>Laurence K. Brown</a:t>
            </a:r>
            <a:endParaRPr lang="id-ID" dirty="0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37"/>
          </p:nvPr>
        </p:nvSpPr>
        <p:spPr/>
        <p:txBody>
          <a:bodyPr>
            <a:normAutofit/>
          </a:bodyPr>
          <a:lstStyle/>
          <a:p>
            <a:r>
              <a:rPr lang="id-ID" dirty="0" smtClean="0"/>
              <a:t>Photographer</a:t>
            </a:r>
            <a:endParaRPr lang="id-ID" dirty="0"/>
          </a:p>
        </p:txBody>
      </p:sp>
      <p:pic>
        <p:nvPicPr>
          <p:cNvPr id="9" name="Picture Placeholder 8"/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16253" b="16253"/>
          <a:stretch>
            <a:fillRect/>
          </a:stretch>
        </p:blipFill>
        <p:spPr/>
      </p:pic>
      <p:pic>
        <p:nvPicPr>
          <p:cNvPr id="20" name="19 Marcador de posición de imagen" descr="20170123_223551.jpg"/>
          <p:cNvPicPr>
            <a:picLocks noGrp="1" noChangeAspect="1"/>
          </p:cNvPicPr>
          <p:nvPr>
            <p:ph type="pic" sz="quarter" idx="21"/>
          </p:nvPr>
        </p:nvPicPr>
        <p:blipFill>
          <a:blip r:embed="rId3" cstate="print"/>
          <a:srcRect l="18728" t="18280" r="19964" b="22563"/>
          <a:stretch>
            <a:fillRect/>
          </a:stretch>
        </p:blipFill>
        <p:spPr>
          <a:xfrm rot="5400000">
            <a:off x="2428517" y="2285647"/>
            <a:ext cx="2072390" cy="1643075"/>
          </a:xfrm>
        </p:spPr>
      </p:pic>
      <p:sp>
        <p:nvSpPr>
          <p:cNvPr id="11" name="Picture Placeholder 10"/>
          <p:cNvSpPr>
            <a:spLocks noGrp="1"/>
          </p:cNvSpPr>
          <p:nvPr>
            <p:ph type="pic" sz="quarter" idx="23"/>
          </p:nvPr>
        </p:nvSpPr>
        <p:spPr/>
      </p:sp>
      <p:sp>
        <p:nvSpPr>
          <p:cNvPr id="24" name="Picture Placeholder 23"/>
          <p:cNvSpPr>
            <a:spLocks noGrp="1"/>
          </p:cNvSpPr>
          <p:nvPr>
            <p:ph type="pic" sz="quarter" idx="25"/>
          </p:nvPr>
        </p:nvSpPr>
        <p:spPr/>
      </p:sp>
      <p:pic>
        <p:nvPicPr>
          <p:cNvPr id="21" name="20 Imagen" descr="Screenshot_2017-01-24-12-25-23.png"/>
          <p:cNvPicPr>
            <a:picLocks noChangeAspect="1"/>
          </p:cNvPicPr>
          <p:nvPr/>
        </p:nvPicPr>
        <p:blipFill>
          <a:blip r:embed="rId4" cstate="print"/>
          <a:srcRect t="28125" b="15625"/>
          <a:stretch>
            <a:fillRect/>
          </a:stretch>
        </p:blipFill>
        <p:spPr>
          <a:xfrm>
            <a:off x="7929554" y="0"/>
            <a:ext cx="1214446" cy="121445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xmlns="" val="247514489"/>
      </p:ext>
    </p:extLst>
  </p:cSld>
  <p:clrMapOvr>
    <a:masterClrMapping/>
  </p:clrMapOvr>
  <p:transition spd="slow">
    <p:comb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LightsOn">
  <a:themeElements>
    <a:clrScheme name="Purple_Moving_Lights">
      <a:dk1>
        <a:srgbClr val="3C3C3C"/>
      </a:dk1>
      <a:lt1>
        <a:srgbClr val="64645A"/>
      </a:lt1>
      <a:dk2>
        <a:srgbClr val="FFFFF0"/>
      </a:dk2>
      <a:lt2>
        <a:srgbClr val="D2D2BE"/>
      </a:lt2>
      <a:accent1>
        <a:srgbClr val="781955"/>
      </a:accent1>
      <a:accent2>
        <a:srgbClr val="E696D2"/>
      </a:accent2>
      <a:accent3>
        <a:srgbClr val="1E4F56"/>
      </a:accent3>
      <a:accent4>
        <a:srgbClr val="647300"/>
      </a:accent4>
      <a:accent5>
        <a:srgbClr val="DCB4D2"/>
      </a:accent5>
      <a:accent6>
        <a:srgbClr val="005064"/>
      </a:accent6>
      <a:hlink>
        <a:srgbClr val="647300"/>
      </a:hlink>
      <a:folHlink>
        <a:srgbClr val="0A466E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Prime Master">
  <a:themeElements>
    <a:clrScheme name="Custom 3">
      <a:dk1>
        <a:srgbClr val="10232E"/>
      </a:dk1>
      <a:lt1>
        <a:sysClr val="window" lastClr="FFFFFF"/>
      </a:lt1>
      <a:dk2>
        <a:srgbClr val="0E1C30"/>
      </a:dk2>
      <a:lt2>
        <a:srgbClr val="869CA8"/>
      </a:lt2>
      <a:accent1>
        <a:srgbClr val="29AAB9"/>
      </a:accent1>
      <a:accent2>
        <a:srgbClr val="16A05D"/>
      </a:accent2>
      <a:accent3>
        <a:srgbClr val="F5C542"/>
      </a:accent3>
      <a:accent4>
        <a:srgbClr val="C64949"/>
      </a:accent4>
      <a:accent5>
        <a:srgbClr val="787BEC"/>
      </a:accent5>
      <a:accent6>
        <a:srgbClr val="4D5C69"/>
      </a:accent6>
      <a:hlink>
        <a:srgbClr val="17D1BD"/>
      </a:hlink>
      <a:folHlink>
        <a:srgbClr val="967DF3"/>
      </a:folHlink>
    </a:clrScheme>
    <a:fontScheme name="Custom 1">
      <a:majorFont>
        <a:latin typeface="Lato"/>
        <a:ea typeface=""/>
        <a:cs typeface=""/>
      </a:majorFont>
      <a:minorFont>
        <a:latin typeface="Ralew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solidFill>
          <a:schemeClr val="accent1">
            <a:lumMod val="60000"/>
            <a:lumOff val="40000"/>
          </a:schemeClr>
        </a:solidFill>
        <a:ln>
          <a:noFill/>
        </a:ln>
        <a:extLst/>
      </a:spPr>
      <a:bodyPr vert="horz" wrap="square" lIns="91440" tIns="45721" rIns="91440" bIns="45721" numCol="1" anchor="t" anchorCtr="0" compatLnSpc="1">
        <a:prstTxWarp prst="textNoShape">
          <a:avLst/>
        </a:prstTxWarp>
      </a:bodyPr>
      <a:lstStyle>
        <a:defPPr>
          <a:defRPr sz="1801"/>
        </a:defPPr>
      </a:lstStyle>
    </a:spDef>
  </a:objectDefaults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1483</TotalTime>
  <Words>871</Words>
  <Application>Microsoft Office PowerPoint</Application>
  <PresentationFormat>Presentación en pantalla (4:3)</PresentationFormat>
  <Paragraphs>173</Paragraphs>
  <Slides>15</Slides>
  <Notes>1</Notes>
  <HiddenSlides>0</HiddenSlides>
  <MMClips>0</MMClips>
  <ScaleCrop>false</ScaleCrop>
  <HeadingPairs>
    <vt:vector size="4" baseType="variant">
      <vt:variant>
        <vt:lpstr>Tema</vt:lpstr>
      </vt:variant>
      <vt:variant>
        <vt:i4>2</vt:i4>
      </vt:variant>
      <vt:variant>
        <vt:lpstr>Títulos de diapositiva</vt:lpstr>
      </vt:variant>
      <vt:variant>
        <vt:i4>15</vt:i4>
      </vt:variant>
    </vt:vector>
  </HeadingPairs>
  <TitlesOfParts>
    <vt:vector size="17" baseType="lpstr">
      <vt:lpstr>LightsOn</vt:lpstr>
      <vt:lpstr>Prime Master</vt:lpstr>
      <vt:lpstr>JERM Consulting</vt:lpstr>
      <vt:lpstr>INTRODUCCIÓN</vt:lpstr>
      <vt:lpstr>Diapositiva 3</vt:lpstr>
      <vt:lpstr>Sobre JERM Consulting</vt:lpstr>
      <vt:lpstr>Quiénes somos ?</vt:lpstr>
      <vt:lpstr>PORTAFOLIO</vt:lpstr>
      <vt:lpstr>NUESTROS DESARROLLOS</vt:lpstr>
      <vt:lpstr>JERM Consulting – Portafolio de soluciones</vt:lpstr>
      <vt:lpstr>JERM Consulting – Equipo de trabajo</vt:lpstr>
      <vt:lpstr>ESTRATEGIA DE NEGOCIO</vt:lpstr>
      <vt:lpstr>Plan estratégico</vt:lpstr>
      <vt:lpstr>Diapositiva 12</vt:lpstr>
      <vt:lpstr>Diapositiva 13</vt:lpstr>
      <vt:lpstr>Despedida</vt:lpstr>
      <vt:lpstr>Diapositiva 15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creator>booboo</dc:creator>
  <cp:lastModifiedBy>jorge gonzalez hernandez</cp:lastModifiedBy>
  <cp:revision>252</cp:revision>
  <dcterms:created xsi:type="dcterms:W3CDTF">2011-04-28T14:24:50Z</dcterms:created>
  <dcterms:modified xsi:type="dcterms:W3CDTF">2017-01-24T18:34:02Z</dcterms:modified>
</cp:coreProperties>
</file>